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99" r:id="rId3"/>
    <p:sldId id="261" r:id="rId4"/>
    <p:sldId id="262" r:id="rId5"/>
    <p:sldId id="263" r:id="rId6"/>
    <p:sldId id="264" r:id="rId7"/>
    <p:sldId id="312" r:id="rId8"/>
    <p:sldId id="265" r:id="rId9"/>
    <p:sldId id="266" r:id="rId10"/>
    <p:sldId id="267" r:id="rId11"/>
    <p:sldId id="268" r:id="rId12"/>
    <p:sldId id="269" r:id="rId13"/>
    <p:sldId id="270" r:id="rId14"/>
    <p:sldId id="271"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2:32:32.225"/>
    </inkml:context>
    <inkml:brush xml:id="br0">
      <inkml:brushProperty name="width" value="0.05292" units="cm"/>
      <inkml:brushProperty name="height" value="0.05292" units="cm"/>
      <inkml:brushProperty name="color" value="#FF0000"/>
    </inkml:brush>
  </inkml:definitions>
  <inkml:trace contextRef="#ctx0" brushRef="#br0">22966 7144 0,'79'0'62,"1"-27"-62,52 27 16,-26 0-16,79 0 16,-26 0-16,-80-26 15,239 26 17,-27-27-1,-186 27-16,-25 0 17,52 0-17,-53 0 1,1-26 0,-27 26-1,53-27 1,-27 1-1,53 26 1,-52 0 0,25 0-1,-52 0-15,53 0 16,-79 0 0,-1 0-16,27 0 15,0 0 1,-27 0 15,1 0-15,-1-26-1,107 26 1,78 0 0,-52 0-1,-27 0 1,-79 0-1,-26 0 17,-1 0-1,27 0-31,53 0 16,26 0-1,1 0 1,-81 0 15,1 0-15,-26 0-1,-1-27 1,27 27 0,27-26-1,25 26 1,54 0-1,-53 0 1,-80 0 125,54 0-126,-1 0-15,27 0 16,0 0-16,0 0 16,-27 0-1</inkml:trace>
  <inkml:trace contextRef="#ctx0" brushRef="#br0" timeOffset="1920.5094">28310 6985 0,'-26'0'125,"-27"0"-125,-53 0 16,-79 0-16,-80 0 15,-184 0 1,-160 0 15,530 0 0,52 0 16,-26 0-31,0 0-1,-132 26 1,-53 27 0,132-53-1,80 27 1,-1-27 0,1 0 15,-27 0-31,-26 0 15,-107 0 1,81 0-16,-1 0 16,26 0-16,-78 0 15,25 0 1,107 0 0,-27 0-1,26 26 16,1-26-15,-53 0 0,52 0-1,1 0 1,-1 0 0,1 27-1,-1-27 16,-26 26-31,-79-26 16,-132 27 0,52-1-1,106-26 1,53 0 0,27 0-1,-1 0 16,-26 0-15,27 0 0,-27 0-1,0 0 1,-26 27 0,26-27-16,-27 0 15,27 0 1,1 0-16,-1 0 15,0 0 1,0 0 0,26 0 15,1 26-31,-1-26 31,-26 0-15,1 27-1,25-27-15,-26 0 16,27 0 47</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15:47.261"/>
    </inkml:context>
    <inkml:brush xml:id="br0">
      <inkml:brushProperty name="width" value="0.05292" units="cm"/>
      <inkml:brushProperty name="height" value="0.05292" units="cm"/>
      <inkml:brushProperty name="color" value="#FF0000"/>
    </inkml:brush>
  </inkml:definitions>
  <inkml:trace contextRef="#ctx0" brushRef="#br0">26326 4974 0,'0'-26'125,"27"-1"-125,25 27 16,1-26-16,-26 26 15,-1-27 1,27 27-16,-26 0 31,-1 0-15,-26 53 109,0-26-125,0-1 15,0 1-15,0-1 32,0 1-17,0-1 1,-26-26 0,-27 26-1,26-26 1,1 0 15,-1 27-31,1-27 31,-27 26-15,27 1-16,-1-1 16,-26-26-16,53 27 0,-79-1 15,26 1 1,26-27-1,54 0 157,105-53-156,-105 26-16,26 1 16,-1-1-16,1 1 15,-26 26 1,-1 0-1,1 0 1,-1 0 0,1 0-1,26 0 1,26 0 0,-26 0-16,-27 0 15,1 0 63,-27 26-15,0 1-48,0-1-15,0 1 16,0-1-16,0 1 16,0 52-1,0 53 1,0-52 0,0-54-1,0 1 1,0-1 31,-27 1-16,1-27-15,-27 26-1,26-26-15,-52 26 16,-80 1-16,80-27 15,-106 0 1,-27 0 0,80 0-1,79 0 1,26 0 78</inkml:trace>
  <inkml:trace contextRef="#ctx0" brushRef="#br0" timeOffset="3121.1378">7805 8678 0,'27'-26'125,"-1"-1"-110,1 27 1,-27-26-16,26 0 16,1 26 46,-1 0-46,27 0-1,0 0 1,79 0 0,-105 0-1,-1 0 16,0 0-15,1 0 0,-1 0-1,1 0 1,-1 0 0,1 0-1,-1 0 16,1 52-15,-27-25 15,0 26-31,0-27 16,0 54 0,0-54-16,-53 53 31,26-52-31,-26-1 15,53 1 1,-53-27 0,-79 53-1,0-27 1,53 27 0,-1-53-1,54 0 1,26 27-1,-27-27 1,-79 26 0,-26 27-1,53-53 1,52 26 0,-26-26 15,80 0 63,52 0-79,-52-26 1,26 26-1,-27-26-15,0 26 16,54-27 0,-80 1-16,53 26 15,0-27 1,53 27 0,-27 0 15,0 0-16,-52 0 1,26 0 0,-27 0-1,1 0 1,25 0 0,1 0-1,0 0 1,27 0-1,-27 0 1,0 0 0,-27 0-1,0 0 1,27 0 0,-26 0 15,-1 0-16,1 0-15,-1 0 16</inkml:trace>
  <inkml:trace contextRef="#ctx0" brushRef="#br0" timeOffset="58727.7625">16140 11774 0,'0'26'188,"0"1"-188,0-1 15,0 1-15,0-1 16,0 27-1,-27-53-15,27 27 16,0-1 0,-26 1 15,26-1-15,-27 27-1,27-27 16,-26-26-15,26 27 31,0 26-16,0-27-31,-27 1 16,1 26-16,26 0 31,0-27-31,-27-26 16</inkml:trace>
  <inkml:trace contextRef="#ctx0" brushRef="#br0" timeOffset="59960.6907">15849 12224 0,'0'26'94,"0"1"-79,26 26-15,-26-27 16,0 1-16,0-1 16,0 0-16,0 1 15,26 26 1,-26-27 15,0 27-31,0-26 31,27-1-15,-1-26 62,1 0-31,26-53-16,0 0-31,26-26 16,0 26-16,27-26 31,-53 52-15</inkml:trace>
  <inkml:trace contextRef="#ctx0" brushRef="#br0" timeOffset="61329.8651">18680 11774 0,'0'53'109,"0"0"-93,0-27 0,0 27-16,-27-26 15,27-1-15,0 1 32,0-1-1,0 0 0,0 1-15,0-1 46,-26 1 110</inkml:trace>
  <inkml:trace contextRef="#ctx0" brushRef="#br0" timeOffset="62192.5472">18521 12118 0,'26'0'47,"1"0"-15,-1 0-1,54 79 0,-80-52-15,26-27 46,-26 26-46,27-26 31,-1-26 31,0-27-78,1 26 15,-1 1-15,-26-1 16</inkml:trace>
  <inkml:trace contextRef="#ctx0" brushRef="#br0" timeOffset="65576.5064">16748 16272 0,'0'0'0,"27"0"16,-1 0 15,1 0-15,-1-27-16,0 27 31,1-26-15,26 26-1,106-26 1,-1-1 0,1 1 15,-80 26-31,1 0 16,-27 0-16,0 0 15,52 0 1,-52 0-1,-26 0 1,26 0 0,0 0-1,0 0 1,-27 0 0,1 26-1,25 1 1,1 25-1,0-25 1,-26-1 0,26-26-1,-53 27-15,26-27 0,1 26 16,25 1 0,28-1-1,-54-26 1,27 0-1,106 0 1,0-26 0,-53-27-1,79-53 1,-106 53 0,-52 27-1</inkml:trace>
  <inkml:trace contextRef="#ctx0" brushRef="#br0" timeOffset="79304.7131">20823 7408 0,'0'0'0,"26"0"62,1 0-62,-1 0 32,27-53-17,-27 27 1,133-53 31,-26 26-32,-54 26 1,-26 27 0,0 0-1,-27 0 1,1 0 0,-1 0 15,27 80-16,0 52 1,0-79 0,-27 0-1,-26-27 1,53-52 46,-26-1-62,-1 1 16,80-27 0,-53 26-16,79-52 15,-79 79-15,0-26 16,-53-1 0,53 27 46,-53 27-62,26-27 16,-26 26-1,27-26-15,-27 27 16</inkml:trace>
  <inkml:trace contextRef="#ctx0" brushRef="#br0" timeOffset="80513.0696">21061 7514 0,'26'0'78,"27"-26"-62,0-1-16,-26 27 16,52 0-1,53 0 1,-105-26-16,52 26 16,-79-27-1,27 27 32,-1 0 0,0 27-16,1-27-31,-1 26 16,27 27-1,0 0 1,-26 53 0,-1-53-1,1-27 17,26-52 46,-27-1-78,27-26 15,0 53-15,-27-26 16,1 0 0,-1 26-16,1 0 15</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17:37.286"/>
    </inkml:context>
    <inkml:brush xml:id="br0">
      <inkml:brushProperty name="width" value="0.05292" units="cm"/>
      <inkml:brushProperty name="height" value="0.05292" units="cm"/>
      <inkml:brushProperty name="color" value="#FF0000"/>
    </inkml:brush>
  </inkml:definitions>
  <inkml:trace contextRef="#ctx0" brushRef="#br0">25823 7355 0,'0'27'188,"0"26"-188,0 0 15,-26-27-15,26 1 16,0 26-16,0-1 15,0 1 1,-27-26 0,27-1-16,0 1 15,0 26 1,0-27 0,0 1-16,0-1 15,0 1 1,0-1 15,0 0-15,0 1-1,0-1 32</inkml:trace>
  <inkml:trace contextRef="#ctx0" brushRef="#br0" timeOffset="9761.0545">8281 8520 0,'0'-27'125,"0"1"-125,0-1 16,27 27-16,-1-26 15,-26-1 1,53 27-16,-53-26 16,27 26-1,-1 0 17,1 0-17,-1-27 1,54 1 15,-54 26-15,0 0-1,1 0 1,-1 0 15,27 0 32,-53 26-1,0 1-46,0-1-16,0 1 31,0-1-15,0 1-1,0-1 1,0 54 0,0-28-16,0-25 31,-26-1 31,-1 1-30,1-1-17,-1 1 1,-25-27-1,25 0 1,27 26 0,-26-26-1,-1 0 17,1 0-17,-1 27 1,1-1-1,-1-26 1,1 0 0,26 27-1,-27-27 17,1 0-17,-27 26 79,0-26-78,-26 26-16,52-26 15,1 0-15,-1 0 31,54 0 141,-1 0-172,1 0 16,-1 0 0,27-26-1,0 0 1,0 26-1,-27 0-15,54 0 16,-54 0 0,1 0-16,26 0 15,26 0 1,-26-27 0,0 27-1,-27-26 16,1 26-15,-1 0 0,1 0-1,-1 0 1,1 0 0,-1 0 15,0 0 0,-26-27-15,27 27-16,-1 0 31,1-26 0</inkml:trace>
  <inkml:trace contextRef="#ctx0" brushRef="#br0" timeOffset="18784.4074">19817 3016 0,'27'0'31,"-1"-26"-16,1 26 32,-1 0-31,27 0 0,0 0-1,0-27 1,26 27-16,27 0 15,26 0-15,-26 0 0,79 0 16,106-26 0,-26 26-1,53-27 1,52 27 0,-53 0-1,-25 0 1,-1 27-1,-53-27 1,0 0 0,-53 0-1,0 26 1,-79 1-16,79-27 31,-105 0-31,25 0 16,160 0-1,132 26 1,-53 1 0,0-27-1,-212 0 1,-105 0 0</inkml:trace>
  <inkml:trace contextRef="#ctx0" brushRef="#br0" timeOffset="22735.8015">16245 10874 0,'27'0'156,"-27"53"-125,0-26-15,0 26-16,0-27 15,0 1-15,-27-1 16,27 1-16,0-1 16,0 0-1,-26 1-15,26 79 31,-26-80 16,-1 27-31,27-26 0,0-1-1,0 0 1,-26 1-1,26-1 1,0 27 0,0-26-1,0-1-15,0 1 16</inkml:trace>
  <inkml:trace contextRef="#ctx0" brushRef="#br0" timeOffset="23599.3563">16034 11562 0,'0'-26'109,"26"26"-77,1 0-17,-27 26 1,26 27 0,1 0-1,-27 0 1,26-53 124,1-26-93,-1 26-31,-26-53 0,26 26-1,-26 1 48</inkml:trace>
  <inkml:trace contextRef="#ctx0" brushRef="#br0" timeOffset="26072.2192">18759 10874 0,'0'27'219,"0"-1"-219,0 1 15,0-1-15,0 27 16,0-26 0,0-1-1,0 1 1,0-1-16,0 0 16,0 1 46,0-1-46,-26 1 93</inkml:trace>
  <inkml:trace contextRef="#ctx0" brushRef="#br0" timeOffset="27256.0483">18653 11218 0,'0'27'172,"0"-1"-156,0 1-1,0-1 1,27 1-1,-27-1 32,0 1-15,26-27-17,1-27 110,-1 1-109,0-1-16,-26 1 15,27 26-15,-27-27 16,0 1 0,26-1-1</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19:14.870"/>
    </inkml:context>
    <inkml:brush xml:id="br0">
      <inkml:brushProperty name="width" value="0.05292" units="cm"/>
      <inkml:brushProperty name="height" value="0.05292" units="cm"/>
      <inkml:brushProperty name="color" value="#FF0000"/>
    </inkml:brush>
  </inkml:definitions>
  <inkml:trace contextRef="#ctx0" brushRef="#br0">26564 4577 0,'0'27'219,"0"-1"-219,0 27 15,-26-26-15,-1 52 16,27-26 0,0 0-1,0-27-15,-26 54 16,-1-80-16,27 26 16,0 27-16,0-27 15,0 107 16,-26 26 1,26-107-1,-27-52-15,27 27-1,0-1-15,0 1 16,0-1-16,0 1 0,0-1 15,0 1 32</inkml:trace>
  <inkml:trace contextRef="#ctx0" brushRef="#br0" timeOffset="10191.8298">9895 8387 0,'27'-26'141,"-1"-1"-141,1 1 31,-1 26-15,1 0-16,-1-27 15,1 27 157,-1 0-141,1 0-15,-1 0 15,0 27 94,1-27 63,-1 26-173,-26 1 17,0-1 46,0 1-63,0-1-15,0 1 16,0-1 0,0 1 15,0-1-15,-26 1 46,-1-27-62,27 26 16,-52 27-1,-1-53 1,26 0 0,1 26-1,26 1 1,-27-27-1,27-27 282,27 27-203,-1 0-63,1 0 1,-1 0-17,-26-26 1,27 26-1,-1 0-15,0 0 16,1 0 0,-1 0-1,1 0 126,-27 26-79,0 1-62,0-1 16,0 1 0,0-1-16,0 1 31,0-1-31,0 1 16,0-1-1,0 0 32,0 1-16,-27-1-15,1 1 0,-1-27 140,-25 0-156,-1 0 31,26 0-15,-52 0-1,52-27-15,1 27 16,-27 0-16,27-26 109,-1 26 48,1-27-142,-1 27-15,1-26 16,-1 26-1,1-26 1</inkml:trace>
  <inkml:trace contextRef="#ctx0" brushRef="#br0" timeOffset="23671.7853">26167 7117 0,'0'27'78,"0"26"-62,27-27-16,-1 27 15,1-26-15,-27-1 16,53 53 0,-27 1-1,1-54 1,-27 1-16,0-1 15,0 1-15,26-1 32,0 0-17,-26 1 17,27-27-17,26 0 32,79-53-47,27-53 16,158-79-1,1-27 1,-186 133 0,-105 26-1</inkml:trace>
  <inkml:trace contextRef="#ctx0" brushRef="#br0" timeOffset="25552.116">15637 11324 0,'26'0'156,"-26"80"-156,0-28 15,0 1-15,27-26 16,-27 26-16,0 26 16,0-26-16,0 0 15,0-27-15,0 1 16,0 79 0,0 26 15,0 53 0,0-79 16,0-79-47,0-1 16,0 27 15,0-27-16,-27 1 64</inkml:trace>
  <inkml:trace contextRef="#ctx0" brushRef="#br0" timeOffset="26249.6318">15584 12197 0,'26'0'78,"1"0"-47,-1 0-31,27 133 32,-26-54-17,-1 0 1,-26-52 0,27-1-1,-27 1 1,26-1-1,27-52 95,-27-27-95,1-27-15,-1-25 16,54 25-16,-80 1 16,79-80-1</inkml:trace>
  <inkml:trace contextRef="#ctx0" brushRef="#br0" timeOffset="27118.7324">17833 11060 0,'0'79'78,"0"-26"-78,-27 26 16,27-26-16,-52 106 31,25 238 0,1-159 1,26-159-1</inkml:trace>
  <inkml:trace contextRef="#ctx0" brushRef="#br0" timeOffset="27823.9774">17568 11880 0,'0'-27'47,"27"27"-31,-1 27-1,1-1 1,26 292 15,-27-133 1,1-159-17,25-52 110,-52 0-109,53-27-16,-26 26 15,-1-26-15,1 27 16</inkml:trace>
  <inkml:trace contextRef="#ctx0" brushRef="#br0" timeOffset="32711.9217">26591 11218 0,'26'0'468,"-26"53"-452,0-26 0,0-1-1,0 1 17,0-1-17,0 1 16,0-1-15,0 0 0,0 27-1,-26-26 1,26-1 0,-27 1-1,27-1 1,0 1-1,0-1 1,0 1 31,0-1-16,0 1 47,-26-1-62,26 0 15,0 1 0,0-1-15,-27 1 0,27-1 15,0 1-31,0-1 16,0 1-1</inkml:trace>
  <inkml:trace contextRef="#ctx0" brushRef="#br0" timeOffset="34312.376">26432 11827 0,'26'0'313,"1"0"-282,-27 26-31,0 1 31,26-1 0,1 1 16,-1 26 47,1-27 0,-27 1 46,26-27-108,1 0-32,-1-27 15,0 27 17,-26-26-32,27 26 31</inkml:trace>
  <inkml:trace contextRef="#ctx0" brushRef="#br0" timeOffset="42104.2118">9260 16933 0,'53'-26'219,"27"26"-219,26 0 16,26-27-16,-26 27 15,0-26-15,-27 26 16,53-26-16,-79 26 16,0 0-1,26 0-15,-52 0 16,26-27 15,-27 27 16,1 0-31,-1 0-16,54 27 15,-1 25 1,0-25-1,1 26 1,25 0 0,1-27 15,-53 1-15,-26-27-1,52 0 1,0 0-1,1 0-15,-27 0 16,53 0-16,-54 0 16,81 0-1,-1-27 1,0 1 0,1-1-1,25-26 1,-25 27-1,52-1 1,-53 1 15,-26 26-15,-80 0 0,1 0-1,-1 0 1,1 0-1,26 0 1,26 0 0,-52 0-1,105 79 1,-26-52 0,0-1-1,-1-26 1,-25 0-1,-54 0 1,1 0 0,-1 0-1,1 0-15,-1 0 16,53 0 0,27 0-1,27 0 1,-28 0-1,1 0 1,0 0 0,-53 0-1,53 0 1,-53-26 0,26-1-1,-52 27-15,-1 0 16,0 0-1,1 0 17,-1 0-32,1 0 31,-1 0-15</inkml:trace>
  <inkml:trace contextRef="#ctx0" brushRef="#br0" timeOffset="56088.294">20214 2937 0,'159'0'125,"132"0"-125,-26 0 15,52 0-15,27 0 16,53 0-16,-53 0 16,0 0-16,-53 0 15,0 0-15,-27 0 16,1 0-16,-27 0 15,371 0 17,-503 0-17,158 0 1,-211 0 0,-26 0-1,-1 0 1,0 0-1,1 0 1,26 0 0,-27 0-1</inkml:trace>
</inkml:ink>
</file>

<file path=ppt/ink/ink13.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21:01.742"/>
    </inkml:context>
    <inkml:brush xml:id="br0">
      <inkml:brushProperty name="width" value="0.05292" units="cm"/>
      <inkml:brushProperty name="height" value="0.05292" units="cm"/>
      <inkml:brushProperty name="color" value="#FF0000"/>
    </inkml:brush>
  </inkml:definitions>
  <inkml:trace contextRef="#ctx0" brushRef="#br0">27014 4498 0,'0'26'156,"53"1"-140,53 26-16,26 26 15,0 1-15,-52-54 16,-27 27-16,26-27 16,-53 27-16,1-53 15,-27 27 1,0-1 0,-27 106 15,-25-132-31,-160 53 31,185-53-31,54 27 156,52-1-156,27 1 16,-53-1-16,53 27 16,0 27-1,-80-54 1,1 27-1,-27 53 1,-27-27 0,-52 0-1,-80-52 1,-132-27 0,-159-27-1,212-52 1,212 79-16,-1-26 31,27-1-15,0-26-1</inkml:trace>
  <inkml:trace contextRef="#ctx0" brushRef="#br0" timeOffset="1292.4221">11536 7197 0,'0'26'78,"0"54"-62,-27-1-16,27 0 15,0 1-15,0 52 16,0-26 15,0-80 32,27-52-63</inkml:trace>
  <inkml:trace contextRef="#ctx0" brushRef="#br0" timeOffset="2919.3782">19897 7144 0,'0'-53'47,"26"53"-47,27 0 15,0-27-15,-27 27 16,27 0-16,27 0 16,-1 0-1,0 0 17,-52 0 14,-1 27-30,-26 26 0,0 53-1,0-53 1,-53 26 0,1 0-1,25-79 1,-26 0-1,27 0 17,-27 0-32,26 0 15,-26 0-15,1 0 0,-1 27 16,53-1 0,0-52 93,26-1-78,27 27-31,0-26 16,26-1-1,186 1 1,-53-1-16,-27 27 16,53 0-1,-159 0 1</inkml:trace>
  <inkml:trace contextRef="#ctx0" brushRef="#br0" timeOffset="10535.9012">5424 8334 0,'-53'27'109,"27"26"-109,-80 26 16,79-26-16,-26 26 15,-52 54 1,25-80 15,80-27 1,0 1 61,27-27-61,26 0-17,26 0-15,0 0 16,27 0-16,0 0 15,211 0 1,-105 0 0,-80 0-1,-79 0 1,-106 0 125,1-80-126,-1 1-15,-27-1 16,27-52-16,27 53 15,-1-54 1,1 107 0</inkml:trace>
  <inkml:trace contextRef="#ctx0" brushRef="#br0" timeOffset="12847.0276">16113 8334 0,'-53'27'125,"27"-1"-109,-54 80-16,54-79 15,-1-1-15,1 27 16,0-27 0,26 27-16,-27-53 15,1 27-15,-1-1 16,27 1-16,-53-27 16,27 53 15,52-53 156,1 0-171,-1 0-16,27 0 16,26 0-16,1 0 15,-27 0-15,-27 0 31,1 0-31,-1 0 16,1 0 0,26 0-1,-27-27 1,0 27 0,1 0 124,-27-26-124,26 26 15,1 0 47,-1-27 32,-52 1-64,26-1-30,0 1-16,-27-1 16,1-25-16,26-1 15,-27 53 1,27-27-16,-52 1 16,25-54-16,1 80 15,-1-53 1,27 27-1</inkml:trace>
  <inkml:trace contextRef="#ctx0" brushRef="#br0" timeOffset="21222.5075">17410 10530 0,'-27'0'157,"1"27"-142,-1 52-15,27-52 16,-26 26-1,-1-27-15,27 1 16,0-1 0,-26 0-1,26 1 1,-27-1-16,-26 107 31,-26 25-15,26-131-1,27-1 1</inkml:trace>
  <inkml:trace contextRef="#ctx0" brushRef="#br0" timeOffset="21846.6588">16960 11060 0,'26'0'62,"-26"26"-46,0 27-16,27 0 31,-27-27-31,0 1 16,53 26 15,-27-53 79,1-27-110,-1-26 15,0 27-15,27-27 16,0-53-16,27 53 15,-54 27-15</inkml:trace>
  <inkml:trace contextRef="#ctx0" brushRef="#br0" timeOffset="22855.9673">19791 10425 0,'-27'0'78,"1"79"-63,-1-26-15,27-27 16,-26 80-16,-27 0 16,0 26 30,27-79-14,-1-26 93</inkml:trace>
  <inkml:trace contextRef="#ctx0" brushRef="#br0" timeOffset="23526.5846">19447 10689 0,'0'27'109,"0"26"-109,0-27 16,0 27-1,0-27 16,26-26 63,1-26-94,-1-27 16,1 27-16,-27-1 15,53-26 1</inkml:trace>
</inkml:ink>
</file>

<file path=ppt/ink/ink14.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22:22.334"/>
    </inkml:context>
    <inkml:brush xml:id="br0">
      <inkml:brushProperty name="width" value="0.05292" units="cm"/>
      <inkml:brushProperty name="height" value="0.05292" units="cm"/>
      <inkml:brushProperty name="color" value="#FF0000"/>
    </inkml:brush>
  </inkml:definitions>
  <inkml:trace contextRef="#ctx0" brushRef="#br0">4789 15610 0,'26'0'94,"1"0"-78,-1 0-1,1 0 1,26 0-1,-27 0 1,27 0 15,0-26-15,0 26 0,-27 0-1,1 0 16,-1 0-31,1 0 16,-1 0-16,1 0 16,26 0-1,26 0 1,0 0 0,1 0-1,-54 0 1,1 0-1,-1 0 64,27 0-79,-27 0 15,27 0 1,-26 0 15,-1 0-15,1 0-1,-1 0 1,27 0 0,53 0-1,-53 26 1,-27-26-1,1 0 1,-1 0 47,1 0-48,-1 0 16,1 0-15,-1 0 0,1 0-1,-1 0 1,0 0 15,1 0 16</inkml:trace>
  <inkml:trace contextRef="#ctx0" brushRef="#br0" timeOffset="1535.9176">4815 15610 0,'27'0'78,"26"0"-78,0 0 15,0 0-15,52 0 16,134 0 31,-81 0-16,-78 27-15,-1-27-1,0 0 1,54 0 0,-54 0-16,-52 0 15,26 0-15,-27 0 16,27 0-16,0 0 15,-53 26 173,26-26 62,1 0-234,-1 0-16,1 0 15,-1 0-15,27 0 16,-27 0-1,1 0-15,26-26 32,-27 26-1</inkml:trace>
  <inkml:trace contextRef="#ctx0" brushRef="#br0" timeOffset="7464.3118">4868 12700 0,'53'0'62,"80"0"-46,-28 0-16,54 0 15,238 26 1,370 1 15,-449-27 1,-239 26-17,-26-26 1,-26 0-16,78 0 31,-52 0-31,27 0 16,78 0-1,28 0 1,-28 27 0,28 26-1,-28-53 1,-52 26-1,26-26 1,1 27 0,-27-1-1,-53 1-15,26-27 16,106 0 0,-79 0-16,106 53 15,-107-53 1,-25 0 15,-27 0-15,-27 0-1,1 0 1,-1 0 0,1-27-1,25 27 1,1 0-16,-26-26 15,26-27-15,26 53 16,-52-27-16,52 1 16,-53 26-1,-26-27 1,27 27 15,-1 0-31,80-53 16,-53 53 15,0-26-15,-27 26 374,1 0-358,-1 0-1,1 26 0,-1 1 110</inkml:trace>
  <inkml:trace contextRef="#ctx0" brushRef="#br0" timeOffset="8856.3098">9551 12832 0,'-26'0'32,"52"0"15,1 0-47,26-26 15,-27-1 1,27 27 15,27-26 0,-54 26-15,1 0 0,-1 0-1,0 0 1,1 0-1,-1 0 17,1 0-17,-1 26 1,1-26 0,-1 0-16,1 27 15,-1-1 16,1-26-15,-1 0 0,27 0 15,-27 0-15,1 0-1,-1 0 1</inkml:trace>
  <inkml:trace contextRef="#ctx0" brushRef="#br0" timeOffset="9984.1335">9551 12832 0,'27'0'78,"-1"0"-78,54 0 16,-27 0 0,79 0 15,0 0 0,-79 0-15,0 0 15,-26 0-15,-1 0-1,0 0 1,1 0-1,-1 0 17,1 0-17,-1 0 1,1 0 0,-1 0-1,1 0 1,26 0-1</inkml:trace>
</inkml:ink>
</file>

<file path=ppt/ink/ink15.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24:48.749"/>
    </inkml:context>
    <inkml:brush xml:id="br0">
      <inkml:brushProperty name="width" value="0.05292" units="cm"/>
      <inkml:brushProperty name="height" value="0.05292" units="cm"/>
      <inkml:brushProperty name="color" value="#FF0000"/>
    </inkml:brush>
  </inkml:definitions>
  <inkml:trace contextRef="#ctx0" brushRef="#br0">23257 6456 0,'0'0'0,"26"0"31,1 0 141,52 0-156,1 0-16,25 0 15,-25 0-15,26-27 16,185-26 15,-238 53 0,-27 0-15,0 0 0,27 53 15,0 0-15,0 0-1,0 27 1,0-27-1,-26-27-15,-1 0 16,0-26 31,1 0-47,52 0 16,1-26-1,-1-27 1,27 0-1,26 0 1,-79 0 15,-26 53-15,-27-26 0</inkml:trace>
  <inkml:trace contextRef="#ctx0" brushRef="#br0" timeOffset="12719.9118">9684 13282 0,'26'0'141,"1"0"-126,-1 0 16,1 0-15,-1 0 15,1 0 1,-1 0-17,0 0 1,27 0-1,53 0 1,-26 0 0,-1 0-1,-53 0 1,1 0 125,-1 0-141,1 0 31,26 0-16,-27 0-15,27 27 16,0-1-16,0-26 16,-27 26-16,27 1 15,-26-27 1</inkml:trace>
  <inkml:trace contextRef="#ctx0" brushRef="#br0" timeOffset="14625.8376">10239 13388 0,'53'26'109,"0"54"-109,0-1 16,27 53-16,-1-52 16,-53-27-1,27-53-15,-53 26 16,27 1-16,-1-27 15,27 26 1,53 27 15,132-27 1,-106 27-17,54-26 1,-28-1-1,-78 1-15,-27-1 16,26-26-16,0 27 16,-52-27-16,52 26 15,-26 1 1,26-1 15,-52 27-15,-1-53-1,27 53 1,27 26 0,-1 1-1,-52-1 1,25 0 0,28 1-16,-1-27 15,-52 0-15,-1-27 16,-26 1-16,27-1 15,-27 27 1,26-27 31,-26 1 31,0 26-62,0-27-1,0 1 1,0-1 0,0 1-1,0-1 16,0 0-31,0 27 47,0-26-31,26-1 0,-26 1-1,0-1 95,0 1-95,0-1 32,0 1-31,0-1 31,0 1-32,0 25 1,0-25 171</inkml:trace>
  <inkml:trace contextRef="#ctx0" brushRef="#br0" timeOffset="15729.3257">12621 15531 0,'26'0'203,"1"0"-172,-1 27-15,-26-1-1,26 0 17,-26 27-17,27-53 32,-27-26 125,26-27-172,1 0 16,-1 53-1</inkml:trace>
</inkml:ink>
</file>

<file path=ppt/ink/ink16.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28:12.237"/>
    </inkml:context>
    <inkml:brush xml:id="br0">
      <inkml:brushProperty name="width" value="0.05292" units="cm"/>
      <inkml:brushProperty name="height" value="0.05292" units="cm"/>
      <inkml:brushProperty name="color" value="#FF0000"/>
    </inkml:brush>
  </inkml:definitions>
  <inkml:trace contextRef="#ctx0" brushRef="#br0">3493 9313 0,'0'53'469,"0"-26"-454,0 26 1,0-27-16,0 1 15,0-1 1,0 0 15</inkml:trace>
  <inkml:trace contextRef="#ctx0" brushRef="#br0" timeOffset="2177.0648">3360 9737 0,'0'0'0,"27"0"31,26 0-15,0 0-1,-1 0 32,-25 0-31,-1 0-1,1-27 1,-1 27 15,1 0 16,-27-26 0,26-1-31,1 1-1,-1 26-15,-26-27 16,27 27-1,-1-53 1,0 1 0,-26 25-1,0 1-15,0-1 16,0 1 0,0-1-1,0 1 16,0-1-15,-26 1-16,0-1 31,-1 27-15,1 0 15,-1-26-15,1 26-1,-27 0 1,26 0 0,1 0-1,26-26 1,-27 26 0,-25-27-1,25 27 16,1 0 16,-1 0-15,1 0-1,-27 0-16,53 27 48,-27-27 93,27 26-109,0 27-47,0-27 16,0 1-16,0 26 15,27-27 1,-27 1 0,0-1 15,0 1-16,0-1 17,0 0-17,0 1 17,0-1-1,0 1 0,26-1-15,-26 1-1,27-1 1,-27 1 0,26-27 15,1 26 0,-1 1-15,1-27 31</inkml:trace>
  <inkml:trace contextRef="#ctx0" brushRef="#br0" timeOffset="13368.9009">3307 11351 0,'27'0'172,"-1"0"-156,1 53-1,-1-53-15,-26 26 16,27 0-16,-27 1 15,53-1-15,-53 1 32,0-1-32,26-26 15,0 80 1,27-27 15,-26 26 0,-1-79 1,-26-26 93,53-27-110,-53 26-15,53-26 16,-26 0-16,25 0 16,81-132-1,-54 79 1,-52 80-1,-1-1 1,1-25 0,-1 52 15,-26-27-15,26 27-1,-26-26 1</inkml:trace>
</inkml:ink>
</file>

<file path=ppt/ink/ink17.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29:04.005"/>
    </inkml:context>
    <inkml:brush xml:id="br0">
      <inkml:brushProperty name="width" value="0.05292" units="cm"/>
      <inkml:brushProperty name="height" value="0.05292" units="cm"/>
      <inkml:brushProperty name="color" value="#FF0000"/>
    </inkml:brush>
  </inkml:definitions>
  <inkml:trace contextRef="#ctx0" brushRef="#br0">8070 11642 0,'26'0'94,"54"0"-79,-27 0-15,52 0 16,1 0-16,-26 0 16,264 0 15,-212 0 0,-79 0-15,-27 0-1,80-27 1,0 27 0,0 0-1,-27 0 16,-52 0-15,25 0 0,-25 0-1,-1 0 1,27 0 0,-26 0-1,211 0 1,-53 0-1,-53 0 1,-52 0 0,-27 0-1,-27 0 1,54 0 0,-28-26 15,28-1-16,26 27 1,26 0 0,-53 0-1,-26 0-15,53 0 16,-27 0-16,-26 0 16,27 0-1,-27 0 1,26 0-1,-53 0 1,1 0 0,26 0 77,-27 0-46,27 0-31,0 0-16,-26 0 16,26 0-16,-27 0 15,27 0 1,-27 0-1,1 27 1,-1-27 0,1 0-1,26 0 1,-27 0 62,1 0-47</inkml:trace>
  <inkml:trace contextRef="#ctx0" brushRef="#br0" timeOffset="1311.602">8096 11774 0,'27'0'63,"-1"0"-63,54 0 15,-1-26-15,80-1 16,-53 27-16,-1-26 16,-25 26-16,290 0 31,-264 0-15,185 0 15,-26 0-16,-27 0 1,-80 0 0,1 0-1,0 0 1,-106 0-16,-27 0 16,27 0-16,-26 0 15,52 0-15,27 0 16,26 0-1,-26-27 1,0 27 0,0 0-1,-27 0 17,0 0-17,1 0 1,-54 0-1,27 0 1,0 0 0,-26 0-16,26 0 15,-27 0-15,27 0 16,-27 0 0,1 0-1,26 0 1</inkml:trace>
</inkml:ink>
</file>

<file path=ppt/ink/ink18.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29:53.725"/>
    </inkml:context>
    <inkml:brush xml:id="br0">
      <inkml:brushProperty name="width" value="0.05292" units="cm"/>
      <inkml:brushProperty name="height" value="0.05292" units="cm"/>
      <inkml:brushProperty name="color" value="#FF0000"/>
    </inkml:brush>
  </inkml:definitions>
  <inkml:trace contextRef="#ctx0" brushRef="#br0">7594 11748 0,'26'-27'0,"0"27"47,1 0-31,26 0-16,-27-26 15,133 26 1,397 0 15,-27 0 0,-344-27-15,-106 27 0,1 0-1,26 0 16,-1 0-31,28 0 16,-54 0-16,-26 0 16,53 0-1,-53 0 1,53 0 0,-53 0-1,79 0 1,0 0-1,27 0 1,-53 0 0,52 0-1,-52 0 1,0 0 0,-26 0-16,78-26 15,-78-1 1,-54 27-1,1 0 1,-1 0 0,-26-26-1,26 26 17,1 0 421,-1 0-391,1 0-46,26 0-16,-27 0 15,1 0 17,-1 0-1,1 0-15</inkml:trace>
  <inkml:trace contextRef="#ctx0" brushRef="#br0" timeOffset="2001.0963">11509 11748 0,'27'0'110,"26"-27"-95,26 1-15,53 26 16,27 0-16,-27 0 16,27 0-16,-26-27 15,25 27-15,-25-26 16,52 26-16,79-27 31,-52 1 0,-133 26 1,1 0-1,-27 0-16,53 0 1,26 0 0,27 0-1,-1 0 17,-52 0-17,-79 0 1,-1 0 93,1 0-62,25 0-31,-25 0-1,26 0 1,-27 0-16,1 0 16</inkml:trace>
</inkml:ink>
</file>

<file path=ppt/ink/ink19.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30:05.973"/>
    </inkml:context>
    <inkml:brush xml:id="br0">
      <inkml:brushProperty name="width" value="0.05292" units="cm"/>
      <inkml:brushProperty name="height" value="0.05292" units="cm"/>
      <inkml:brushProperty name="color" value="#FF0000"/>
    </inkml:brush>
  </inkml:definitions>
  <inkml:trace contextRef="#ctx0" brushRef="#br0">4868 13018 0,'53'0'47,"0"0"-16,-26 0-31,52-27 16,-26 1-16,291-1 31,-159 27-16,-79 0 1,26 0 15,-52 0-15,-27 0-16,-1 0 16,-25 0-16,26 0 15,106 0 1,-1 0-1,1 0 1,-27 0 0,27 0-1,-53 0 1,-53 0 0,79 0-1,53 27 1,80-1-1,-106 1 1,-80-1 15</inkml:trace>
  <inkml:trace contextRef="#ctx0" brushRef="#br0" timeOffset="1743.5338">4921 13256 0,'27'-27'47,"-1"27"-15,1 0-1,-1 0 0,80-53 0,106-26 1,-27 26-17,-26 53 1,-80 0-1,-53 0 1,1 0 0,26 0-1,-27 0 1,54-26 0,-27-1-1,79 27 1,0 0-1,-53 0 1,-26 0 0,-26 0-1,-1 0-15,1 0 16,-1 0 0,1 0-1,-1 0 63,1 0-62,-1 0 0,1 0-16,52 27 0,-53-27 15,27 0 1,53 26-1,0 0 1,-27-26 0,54 0-1,-54 0-15,0 0 16,-26 0 0,0 0-16,27 0 15,-54 0 1,0 0-1,1 0 17,-1 0-17,27 0 1,-26 0 0,-1-26-1,1 26 1,26 0-1,-27 0 1,1-26 0,-1 26-1</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2:50:52.551"/>
    </inkml:context>
    <inkml:brush xml:id="br0">
      <inkml:brushProperty name="width" value="0.05292" units="cm"/>
      <inkml:brushProperty name="height" value="0.05292" units="cm"/>
      <inkml:brushProperty name="color" value="#FF0000"/>
    </inkml:brush>
  </inkml:definitions>
  <inkml:trace contextRef="#ctx0" brushRef="#br0">14473 14049 0,'26'0'172,"54"0"-156,-1 0-16,0 0 15,-52 27-15,52-1 16,1-26-16,-28 0 16,1 0-16,27 53 15,-27-53-15,-27 0 16,53 0 31,107 27-16,-1-27-15,27 0-1,79 26 1,-53 27-1,-53-26 1,-79-1 0,26-26-1,0 0 1,-52 0-16,52 0 16,-26 0-1,-27 0-15,106 0 16,-26 26-1,-53 1 1,26-27 15,-52 0-15,26 0 0,-1 0-1,-52 0-15,-26 0 16,-1 0-16,27 0 15,0-27-15,53 27 16,-53 0-16,0 0 16,26-26-1,0 0 1,-52 26 15,-1 0-15,1 0-16,52 0 15,80 0 1,0 0 15,-27 0-15,-53 0 0,-52 0-16,-27-27 15,26 27 173,1 0-141,-1 0-32,27-26-15,0 26 16,-27-27-16,1 27 15,-1 0 1,1 0 187,-1-26-187</inkml:trace>
  <inkml:trace contextRef="#ctx0" brushRef="#br0" timeOffset="8920.657">5530 7355 0,'-27'0'47,"1"27"0,26-1-31,0 1-1,-27 26-15,-25 53 32,25 26-17,1-79 1,26-27-16,0 27 15,0 0-15,0-26 16,0 78 0,53 28-1,-27-107 1,-26 1 0,0-1 46,0 53-62,0 1 16,0-1-1,-79 27-15,-1 26 16,27-79-16,53-26 16,-26-27-1,26 26 126,-27 27-126,1 0 1,-1-27 0,27 1 15,0 52 31,0-52-46,27-1-16,-1-26 16,-26 27-16,53-1 15,0 53-15,-26-79 16,26 53-16,-27 0 16,1-26-1,-27 26 1,26 26-1,-26-53 17,0 27-17,0 0 1,0 0 0,-53 27-1,27 52 1,26-53-16,-27 1 15,27-54 1,0 27-16,0 0 16,0 26-1,0-26 1,0-26 0,0-1-1,27 54 1,-1-28-1,1 1 17,52 53-17,-53-53 1,1-26-16,-27-1 16,26-26-16,1 0 31,-1 0-16,1 0 1,-1 0 0,1 0 15,-1 0-15,0 0 46</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2:51:49.327"/>
    </inkml:context>
    <inkml:brush xml:id="br0">
      <inkml:brushProperty name="width" value="0.05292" units="cm"/>
      <inkml:brushProperty name="height" value="0.05292" units="cm"/>
      <inkml:brushProperty name="color" value="#FF0000"/>
    </inkml:brush>
  </inkml:definitions>
  <inkml:trace contextRef="#ctx0" brushRef="#br0">21828 11906 0,'27'-26'219,"26"26"-204,26 0-15,-53 0 16,27-27-16,0 1 16,27 26-16,-54 0 15,27-27-15,0 1 16,-27 26-16,27-26 31,27 26 0,78-27 1,-131 27-32,26 0 31,-27 0-31,1 0 47,-1 0-47,27 0 15,53 79 1,-53-26 0,0-26-1,26 26 17,-26-53 30,26 0-62,1 0 16,-1 0-16,53 0 15,27-53 1,-53 26 0,0-26-1,-27 1 1,1 52-1,-54-27 1,27 1 0,-27 52 62,27 1-78,0-1 15,0 27-15,0 0 16,79 0 0,-26 26-1,-79-79 1,-1 0 31,53 0-32,-26 0-15,80-79 16,-27 26 0,26 26-1,-53-52 17,1 79-17,52-53 1,0 27-1,-26 26 1,0 0 0,-53 0-1,-27 0 1</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13:48.839"/>
    </inkml:context>
    <inkml:brush xml:id="br0">
      <inkml:brushProperty name="width" value="0.05292" units="cm"/>
      <inkml:brushProperty name="height" value="0.05292" units="cm"/>
      <inkml:brushProperty name="color" value="#FF0000"/>
    </inkml:brush>
  </inkml:definitions>
  <inkml:trace contextRef="#ctx0" brushRef="#br0">22119 7699 0,'27'0'47,"-1"0"0,1 0-16,-1 0-15,106 0 0,54 0-1,25 0 1,27 0 0,-52 0-1,52 0 1,-80 0-1,54 0 1,-80 0 0,27 0-1,26 0 17,-105 0-32,26 0 15,-1 0-15,1 0 0,0 0 16,132 0-1,-53 0 1,27 0 0,-53 0-1,26 0 1,-79 0 0,-27 0-1,-26 0 1,26 0-1,-52 0-15,52 0 16,-26 0 0,27 0-16,25 0 31,-52 0-15,53 0-1,-26 0 1,25 0-1,-52 0 1,53 0 0,0 0-1,-27 0 1,54 0 0,-54 0-16,0 0 15,-26 0-15,0 0 16,0 0-16,27 0 15,25 0 1,-52 0 0,53 0 15,-27 0-15,27 0-1,27 0 1,25 0-1,-25 0 1,-1 0 0,-106 0-16,54 0 15,-54 0 1,27 0-16,53 0 16,53 0-1,-27 0 1,-26 0-1,-53 0 1,79 0 0,-53 0 15,-26 0-15,0 0-1,-26 0-15,52 0 16,-52 0-1,25 0 1,1 0 0,27 0-1,-1 0 1,53 0 0,-52 0-1,26 0 1,26 0-1,-53 0 1,1 0 0,-54 0-1,27 0-15,26 0 0,-52 0 16,105 0 0,-52 0-1,-54 0 1,53 0-1,1 0 1,-1 0 0,1 0-1,52 0 1,0 0 0,-79 0-1</inkml:trace>
  <inkml:trace contextRef="#ctx0" brushRef="#br0" timeOffset="5175.707">4789 8652 0,'26'0'78,"54"0"-78,-27 0 15,26 0-15,0 0 16,1 0 0,608 0 15,-503 0-31,688 0 31,-661 0-31,52 0 16,160 0-1,-27 0 1,-212 0 0,-79 0-1,79 0 1,0 0-1,27 0 17,-27 0-17,-106 0-15,-26 0 16,79 0-16,-105 0 16,26 0-1,26 0 1,-26 0-1,53 0 1,-27 0 0,27 0-1,26-27 1,1 27 0,26 0-1,-80 0 1,0 0-16,27 0 0,53 0 31,26 0-15,-26 0-1,-27 0 1,27 0 0,0 0-1,-1 0 1,-25 0-1,-1 0 1,0 0 0,80 27-1,-133-27-15,27 0 16,-27 0-16,1 0 16,-27 0-16,26 0 15,1 0 1,-1 0 15,80 0-15,-27 0-1,0 0 1,-52 0 0,25 0-1,28 0 1,-27 0-1,-54 26-15,28-26 16,79 0 0,-80 0-16,53 0 15,1 27 1,-1-1 0,-79-26-1,26 0 1,-26 0-1,-26 0 17,25 0-1,-25 0 0,-1 0 16,1 0-31,-1 0 15,1 0 0,-1 0 16,1 0 172,-1 0-204,1 0 1,-1 0 0,0 0-1,1 0-15,-1 0 78,1-26 329,-1-1-392,-26-26 1,0 27 0,27 26-16,-27-26 15,-53 26 63,0 26-78,-26-26 16,52 26 0,27 1 405,53-27-405,-27 0-16,1 0 16,-1 0-1,1 0 17,26 0-17,-27 26 16,1-26-15,-1 0 15,27 0-15,26 0 0,1 0-1,-1 0-15,1 0 16,25 0-16,54-26 15,-27-1-15,107 27 16,-1 0 0,53 27-1,-53-27 1,-26 0 0,52 26-1,-105 1 16,26-1-15,-106-26 0,160 53-1,-54-26-15,185-1 16,-185-26-16,27 0 16,185 27-1,-80-27 1,-26 0-1,-79 0 1,-53 26 0,-27-26-1,-79 0 1,26 0 0,-26 0 15,53 0-16,-26 0-15,25 26 16,-25-26-16,-27 0 16,79 0-1,0 0 1,27 0 0,53 0-1,-1 0 1,-105 0-1,-53 0 1,-26 0 0,78 0-1,-52 0-15,0 0 16,-26 0 0,26-26 234,0 0-235,-27-1-15,27 27 16,-27-26-1,1-1 1</inkml:trace>
  <inkml:trace contextRef="#ctx0" brushRef="#br0" timeOffset="474950.7105">4710 9737 0,'0'-27'109,"53"1"-109,-1-1 16,-25 27-16,52-26 16,1-1-16,-1-26 15,27 53 1,132-52 15,-212 52-15,27 0-1,-26 0 17,-1 0-1,1 0-15,-1 0-1,1 0 1,-1 0-1,27 26-15,26 0 16,80-26 0,-79 27-1,-28-27 1,1 0 15,27 0-15,-27 0-1,52-27 1,-25 27 0,26-26-1,-27 0-15,0-1 16,1 1-16,-54 26 16,107-53-1,-81 53 1,-25 0-1,-1 0 1,27-27 0,0 27-1,0 0 1,-26 0 15,-1 0-15,27 0-1,0 0 1,0 27 0,-27-1-1,27 1 1,-26-27 0,26 0-1,-1 0 1,81 26-1,-80-26 1,53 27 0,-1-27-1,1 0 17,26 0-17,-79 0-15,0 0 16,0 0-16,0-27 0,0 27 15,53 0 1,-53-26 0,0 26-1,-27 0 1,1 0 31,-1 0-32,1 0 1,-1 0 0,0 26-16,54 1 31,-27-1-15,53 0-1,26-26 1,0 0-1,-26 0 1,-27 0 0,-26 0-1,0 0 1,53 0 0,-27 0-1,-26-26-15,-26 26 31,-1 0 32,27 0-47,-26 0-1,-1 0-15,1 0 16,25 0-1,1 26 1,0-26 0,-26 0-16</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00:59.975"/>
    </inkml:context>
    <inkml:brush xml:id="br0">
      <inkml:brushProperty name="width" value="0.05292" units="cm"/>
      <inkml:brushProperty name="height" value="0.05292" units="cm"/>
      <inkml:brushProperty name="color" value="#FF0000"/>
    </inkml:brush>
  </inkml:definitions>
  <inkml:trace contextRef="#ctx0" brushRef="#br0">4154 11509 0,'0'-26'110,"-26"79"-79,-1 26-31,1-26 16,-27 27-16,26 52 15,1-53-15,-1 1 16,1-28-16,26-25 16,0 26-16,0 26 15,0-26 1,0 265 15,0-160 0,26-158-15,1 27 0,-1-27-1,27 0 1,53 0-1,0 0 1,53-80 0,-80 1-1,0-53 17,-52-53-17,-27 79-15,0-159 16,0 186-16,0 52 15,-27 27 79,1 0-78,-1 0-16,-26 27 15,27-27-15,0 0 16,26 26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03:06.559"/>
    </inkml:context>
    <inkml:brush xml:id="br0">
      <inkml:brushProperty name="width" value="0.05292" units="cm"/>
      <inkml:brushProperty name="height" value="0.05292" units="cm"/>
      <inkml:brushProperty name="color" value="#FF0000"/>
    </inkml:brush>
  </inkml:definitions>
  <inkml:trace contextRef="#ctx0" brushRef="#br0">21987 12938 0,'26'0'62,"54"0"-46,26 0-16,-1 0 16,134 0-1,184 0 17,-264 0-1,-133 0 0,1 0-31,105 27 16,53-1 15,27 1-15,-133-27-16,0 0 15,1 26-15,-1-26 0,-52 0 16,-1 0-1,1 0 32,-1 0 0,0 0-47,27 0 16,0 0-16,0 0 15,80 0 1,-81 0 0,-25 0-16,52 0 15,-52 0 1,52 0 0,-26 0-1,-27 0 48,1 0-48,-1 0 1,1 0 0,-1 0 77,1 0-77,-1 0 0,1 0-1,-1 0-15,1-26 16,-1 26-1</inkml:trace>
  <inkml:trace contextRef="#ctx0" brushRef="#br0" timeOffset="927.517">26644 12965 0,'26'0'110,"53"0"-110,54-27 15,-1 27-15,27-26 16,-1-1-16,-25 27 15,-54 0-15,27 0 16,-80 0-16</inkml:trace>
  <inkml:trace contextRef="#ctx0" brushRef="#br0" timeOffset="2056.0169">26432 12991 0,'53'0'109,"0"0"-93,0 0-16,26 0 15,53 0-15,-26 0 16,317 0 15,-317 0 0,-53 0-31,-26 0 47,26 0-31,-27 0-16,106 0 15,-26 0 17,-26 0-17,-54 0 1</inkml:trace>
  <inkml:trace contextRef="#ctx0" brushRef="#br0" timeOffset="4103.0833">26538 12991 0,'26'-26'15,"1"26"1,-1 0-16,1 0 16,-1 0-1,0 0-15,27 0 32,53 0-1,53-27 0,0 27 0,-80 0-15,-52 0 0,-1 0-1,0-26 16,27 26 32,0 0-47,-26 0-16,26 0 15,-27 0-15,27 0 16,-26 0-1,-1 0 1,0 0 93,1 0-93,-1 0-16,1 0 16,-1 0-1,1 0 1,-1 0 187,1 0-187,-1 0-1,1 0 32,-1 0-31,0 0-1,1 0 48,-1 0-1</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06:38.390"/>
    </inkml:context>
    <inkml:brush xml:id="br0">
      <inkml:brushProperty name="width" value="0.05292" units="cm"/>
      <inkml:brushProperty name="height" value="0.05292" units="cm"/>
      <inkml:brushProperty name="color" value="#FF0000"/>
    </inkml:brush>
  </inkml:definitions>
  <inkml:trace contextRef="#ctx0" brushRef="#br0">4524 16378 0,'27'0'46,"26"0"-46,53 0 16,26 0-16,106 0 31,318 0 1,-345 0-1,-105 0 0,-26 0-15,-1 0-1,27-27 1,79 1 0,0 26-1,-26-53 1,-53 53 15,-80 0-15,1 0-1,-1 0 48,1 0-48,-1 0-15,0 0 16,27 0-16,0 0 16,53 0-1,-53 0 1,-26 0 15</inkml:trace>
  <inkml:trace contextRef="#ctx0" brushRef="#br0" timeOffset="5200.1109">7964 16404 0,'0'27'156,"0"-1"-140,26 1 0,27-27 109,-26 0-125,-1 0 15,107 0 1,78-53 15,-105 0 0,-79 53 16,-1 0-31,53 0-1,27 0 1,-79 0 0,-1 0 77,1 0-93,-1 0 16,0 0-16,1 26 16,-1-26-16,1 27 31,-1-1-15,1 1-1,-1-27 63,1 0-78,-1 0 16,1 0 109,-1 26-109,1-26-1,-27 26-15,-27-26 141,-52 0-126,-1 27-15,-105 52 16,106-79-16,52 0 16,133 0 343,26-53-359,-26 0 16,-26 53-16,-27-26 15,-1 0 1,-25 26 31,-1 0-32,1 0-15,52 26 16,-26 0 0,-26-26 15,-1 0 31,0 0-46,1 0-16,26 0 16,79 0-1,53 27 1,-105-1-16,78-26 16,-105 0-1,-26 0-15,-1 0 16,1 0-1,26 0 1,53 0 0,-1 0 15,54 0-15,-53 0-1,-53 0 1,-27 0-1,1 0 1,-1 0 0,1 27-1,105-1 1,80 1 0,52-27-1,-26 0 1,0 0-1,-132 0 1,-53 0 0,0 0 15,27 0-15,-54-27-16,106 27 15,-105 0-15,-1 0 16,106 0-1,-52 0 1,-1 0 0,-26-26-1,27-1 1,-1 27 0,0 0-1,-26-26 1,0-1-1,-26 27 1,-27-26 0,26 0 15,0 26-15,54 0-1,52 0 1,-26 0-1,-53 0 1,0 0 0,-27 0-1,-26-27 32,27 27 63,-1 0-79,1 0-16</inkml:trace>
  <inkml:trace contextRef="#ctx0" brushRef="#br0" timeOffset="8984.2568">13785 16484 0,'26'0'78,"27"0"-62,-26 0 15,-1 0-15,27 26-1,-27-26 1,1 0 0,-1 0 30,1 0-30,-1 0 0,1 0 31,-1 0 15</inkml:trace>
  <inkml:trace contextRef="#ctx0" brushRef="#br0" timeOffset="14232.714">8864 14155 0,'0'-26'234,"79"-54"-234,80 27 16,-53 53-16,-1-52 16,28 25-16,-28 1 15,-52-1-15,0 27 16,0-26-16,-26 26 16,-1 0-1,1 0-15,78 0 31,-78 0-31,79 0 32,0 0-17,52 0 1,54 0 0,0 0-1,52 0 1,-79 0-1,27 0 1,-53 0 0,-80 0-1,54 0 1,-81 0-16,1 0 16,80 0-1,-28 0 1,1 0-1,0 0 1,0 0 0,-27 0-1,27 0 1,-53 0 0,79 53-1,54-53 1,-81 26-16,160 1 15,-186-27 1,27 0-16,53 26 31,79 0-15,53 27 0,0 27-1,0-27 1,-53-27-1,0 27 1,-158-26 0,-27-27-16,0 26 15,0 0-15,0 1 16,132 79 0,26 0-1,-78-80 1,-27 27-1,-27 0 1,0-27 15,-26 54-15,27-27 0,-1 26-1,-53-26 1,27-27-1,-53 1 17,27-27-32,-27 53 15,26-27 1,-26 1 15,27-1-15,-27 1-1,26-27-15,-26 52 16,27 1 15,-27-26-15,26-1 0,1 1-16,-27-1 15,0 1 1,0-1 15,26 1-31,-26-1 31,26 27-15,-52-53 203</inkml:trace>
  <inkml:trace contextRef="#ctx0" brushRef="#br0" timeOffset="15400.8622">16722 15478 0,'26'0'172,"1"0"-172,-27 27 15,0-1 32,26-26-31,1 53 15,-27-27-15,26 1 31,-26-54 156,53-52-188,-27 26-15,1 0 16,-27 27-16,0-1 16,26-26-1,-26 27 1</inkml:trace>
  <inkml:trace contextRef="#ctx0" brushRef="#br0" timeOffset="169376.5789">4128 16193 0,'26'0'78,"0"0"-63,27 0-15,27 0 16,26 0-16,79 0 16,79 0-1,1 0-15,0 0 16,52 0-16,1 0 0,-27 0 16,-27 0-1,-52 0 1,-27 0-16,318 0 31,-424 0-31,186 0 31,-107 0-15,-25 0 0,-1 0-1,53 0 1,0 0-1,80 0 1,-53 0 0,-27 0-1,132 0 1,-52 0 15,-27 0-15,27 0-1,-80 0 1,0 0 0,0 0-1,27 0 1,26 0 0,27 0-1,-54 0 1,54 0-1,-186 0-15,80 26 16,-80-26 0,1 0-16,52 0 15,0 0 1,-26 0 0,0 0 15,0 0-16,132 0 1,-79 0 0,26 26-1,0-26 1,0 0 0,-79 27-16,53-27 15,-53 0 1,-27 0-16,133 0 15,0 0 1,-80 0 0,0 0-1,80-27 1,-106 27 15,-27 0-31,0-26 16,1 26-16,-1 0 0,0 0 15,27 0 1,27 0 0,78 0-1,-105 0 1,26 0 0,27 0-1,0 0 1,0 0-1,26 26 1,53 1 0,79 26-1,-25-27 1,51-26 15,-184 0-31,132 0 16,-132 0-16,-53 0 15,79 0 1,-53 0 0,-52 0-1,-1 0 1,27-26 0,26 26-1,27 0 1,0 0-1,-53 0 1,-1 0 0,-78 0-16,52 0 15,-52 0 1,26 0 15,0 0-15,-1 26-1,1-26 1</inkml:trace>
  <inkml:trace contextRef="#ctx0" brushRef="#br0" timeOffset="179768.2517">24236 12726 0,'26'0'62,"1"53"-46,-27 0-16,0 0 16,26 0-16,27 79 31,27 133 0,-28-186 0,-52-52-15,0-1 0,27 1-1,-1-27 48,27-53-63,-26 26 15,52-78-15,212-81 16,-26-52 0,-27 79 15,-132 80-15,-53 53-1,-53-1 1</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10:16.038"/>
    </inkml:context>
    <inkml:brush xml:id="br0">
      <inkml:brushProperty name="width" value="0.05292" units="cm"/>
      <inkml:brushProperty name="height" value="0.05292" units="cm"/>
      <inkml:brushProperty name="color" value="#FF0000"/>
    </inkml:brush>
  </inkml:definitions>
  <inkml:trace contextRef="#ctx0" brushRef="#br0">16484 3016 0,'0'0'0,"-27"0"16,1 0 0,-1-26-1,1 26 16,-1 0 110,-26 0-125,-52 0-16,25 0 15,1 0-15,-1 0 16,1 0 0,0 0-16,-80 0 15,106 0-15,27 0 16,-1 0-1,-26 26 1,27-26 0,26 27-1,-27-27 1,-26 26 0,-26 27-1,-27 53 16,27-53-15,26 0-16,26 26 16,1-26-16,26 0 15,0 26 1,0 1 0,0-27-1,0 0 1,26 26-1,27 27 1,80 0 0,-28-1-1,1-25 1,-26-27-16,-1-27 16,-26 1-16,53-1 15,0 27-15,185-53 31,26 53-15,1-27 0,52 1-1,-52-27 1,-27 0 0,-106-27-1,53-78 1,-26 52-1,-107 0 1,-52 26-16,-26 1 16,26 26-1,-27-27-15,54-26 16,-54 1 0,27-54-1,-53 53 16,26-27-15,-26 54 0,0-27-1,0 27 1,0-1 0,0-79-1,-158-105 1,25 52-1,-184-26 1,-107 26 0,266 132-1,-80 1 1,79 0 0,53-1-1,80 27 16,-1 0-15,-26 0 0,0 0-1,-79 27 1,0-1 0,52 0-16</inkml:trace>
  <inkml:trace contextRef="#ctx0" brushRef="#br0" timeOffset="75904.3353">4895 16510 0,'0'-26'47,"26"26"-15,1-27-17,-1 27-15,1-26 16,105 26 15,-79-27-15,0 1-1,-27 26 1,80-27 0,-53 27-1,26 0 1,-52-26-16,26 26 15,-27 0 1,1 0 0,-1 0-1,53 0 1,-26 0 0,0 0-1,0 0 1,27 0-1,-1 0 1,-26 0 0,-27 0-16,80 0 15,-79 0 1,26 0-16,79 0 16,-79 0-1,26 0 16,-52 26-15,52 1 0,-26-27-1,26 26 1,-26-26 0,79 27-1,-79-1-15,0-26 16,0 0-16,0 0 15,27 0-15,52 0 16,-26 0 0,-27-26-1,-53 26 32,1 0-16,-1-27-15,1 27 15,26 27-15,26-27 0,-52 0-1,-1 26 1,1-26-1,-1 0 17,0 0-32,27 0 15,27 0 1,-1-53 0,-26 27 15,-27 26 16,-26-27-32,27 27-15,-1 0 16,1 0 15,-1 0-15,-26-26 15,53 26-15</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5-17T03:13:30.342"/>
    </inkml:context>
    <inkml:brush xml:id="br0">
      <inkml:brushProperty name="width" value="0.05292" units="cm"/>
      <inkml:brushProperty name="height" value="0.05292" units="cm"/>
      <inkml:brushProperty name="color" value="#FF0000"/>
    </inkml:brush>
  </inkml:definitions>
  <inkml:trace contextRef="#ctx0" brushRef="#br0">20955 6482 0,'-26'27'78,"26"26"-78,-27-27 16,1 54-16,26-54 16,0 27-16,0 26 15,0-26-15,0-26 16,0-1-16,0 1 16</inkml:trace>
  <inkml:trace contextRef="#ctx0" brushRef="#br0" timeOffset="2687.6113">23098 6482 0,'27'0'31,"-1"-26"-31,1-1 16,-1 1-16,0-1 15,1 1 16,-1 26 141,1 0-172,-1 26 16,1-26 15,-1 0-31,1 0 47,-27 27-31,26-1-1,-26 1 17,27-27-17,-27 26 1,0 1-1,0-1-15,0 1 32,0-1-17,0 1 17,0-1-17,-27-26 32,27 27-47,-53-27 31,27 0-15,-27 26 0,26-26-16,27 26 15,-79 1 16,53-27 1,26 26-17,-53 1 1,53-1 62,26-26 47,1 0-62,-1 0-32,0 0-16,1 0 1,-1 0 0,1 0-1,-1 0 1,1 0-16,-1 0 16,27 0-1,-26 0 16,-1 0 16,0 0-15,-26-26 14</inkml:trace>
  <inkml:trace contextRef="#ctx0" brushRef="#br0" timeOffset="5511.5892">25109 6376 0,'26'0'63,"27"-26"-32,-26 0-15,-1 26 15,1 0 47,-1 0-47,-26 52-15,27-52 0,-27 27 30,0-1-14,0 1-1,0-1-31,0 27 16,-27 0-16,-26-26 15,27 26 1,26-27-1,-27-26 1,54 0 375,-1 0-360,-26 26 31,27-26 1,-1 27-63,1-1 16,-27 1 140,0-1-141,0 1 1,0-1 0,0 1 15,0-1 31,0 1-62,26-1 16,-26 0 15,0 1 1,0-1-32,0 1 31,0-1-16,-26-26 1,26 27 0,-53-1-1,0-26 1,26 27 0,-52-1-1,53-26 1,-1 0-1,1 0-15,-1 0 16,1 0 0,-1 0-1,1 0 17,-1 0-32,1 0 15,-1 0 32,27-26-31,-26 26 31,26-27 31</inkml:trace>
  <inkml:trace contextRef="#ctx0" brushRef="#br0" timeOffset="206279.8124">6376 16219 0,'27'0'31,"-1"0"16,-26-26-47,27 26 0,-1-27 16,1 27-1,-1 0 1,1 0 0,26 0-1,79-26 17,0 26-17,-79 0 16,-26 0-15,-1 0 0,0 0-16,1 0 15,-1 0 17,1 0-1,-1 26-31,1 1 15,26 25 1,-27-25 0,27-27 93,0 0-109,0 0 16,-27 0-16,27-53 15,53 27 1,0-1 0,-80 27-1,1 0 63,-1 0 0,1 0-46,-1 0 30</inkml:trace>
  <inkml:trace contextRef="#ctx0" brushRef="#br0" timeOffset="223943.6921">20743 5398 0,'-26'0'16,"-53"0"218,-27 0-234,26 26 16,-26 0-16,27-26 16,0 0-16,-1 0 15,27 0-15,27 0 16,0 0-16,-27 27 16,26-1 46,-26 27-46,0-26-1,27 26 1,-1-53 0,-26 53-1,27-27-15,26 27 16,-26-53-1,26 26-15,-27 27 16,1 27 0,-1-27-1,1-27 1,26 27 0,0-27 15,0 1-16,0-1 1,0 1 0,0-1-16,0 1 15,0-1 1,26 54 0,27-1-1,26 0 1,-26-26-1,27 0 1,-27-26 0,0-27-1,-27 26 1,1-26 0,25 27 15,1-27-31,27 26 15,-1-26-15,-52 0 16,25 26 0,54 1-1,27-27 1,-28 0 0,28 0-1,25 0 1,-25 0-1,-54 0 1,-26 0 0,-26 0-1,-1 0-15,0 0 16,1 0 0,-1 0-16,27 0 31,53 0-16,-53-27 1,53 27 0,-27 0-1,27-26 1,-53 26 0,-27-26-1,27 26 1,-53-27-16,27 27 15,-27-26-15,26 26 16,1-27 0,-27 1-1,26-1 1,1-26 0,-27 27 15,53-80-16,-53 27 1,0 26-16,0 26 16,0-26-1,0-26 1,0 0 0,0 26-16,-27 0 15,1 26 1,-1-26-16,1 27 15,-1-53 1,1 79 0,-1-53-1,-26 26 1,1-26 15,-81-26-31,80 52 31,0-25-15,-26 25 0,26 1-1,-53-1 1,-26-26 0,-27 27-1,27-1 1,26 27-1,-53 0 1,27 0 0,26 0-1,80 0 1,-54 27 0,27-27 15,53 26 0</inkml:trace>
  <inkml:trace contextRef="#ctx0" brushRef="#br0" timeOffset="419599.0187">20452 8308 0,'27'106'110,"-27"-53"-95,26 0-15,27 26 16,-26-26-16,-1-53 16,1 26-16,52 27 31,-53-53-31,1 0 16,-1 0-1,27 0-15,53 0 16,-53-79-1,26 0-15,1-27 16,-80 26 15,-27-26-15,-52 54 0,26 25-1,0 27 1,27 0-1,-54 0 1,54 0-16,-27 0 16,-27 0-16,28 27 15,-28-1-15,27 0 16,27-26 31</inkml:trace>
  <inkml:trace contextRef="#ctx0" brushRef="#br0" timeOffset="420727.7521">25744 8308 0,'0'26'109,"0"1"-93,0-1-16,-26 27 15,26 0-15,0 0 16,26 26 31,27 1-16,0-80-15,0 0-1,0 0 1,79 0 0,-106-27-16,54 1 15,-80-1 1,26 27-16,-26-132 16,0 53-1,0 26 1,-53 0-1,0 0 17,-52 27-17,-1-27 1,26 26 0,54 27 15,26 27-31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8705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CN" noProof="0" smtClean="0"/>
              <a:t>Click to edit Master title style</a:t>
            </a:r>
          </a:p>
        </p:txBody>
      </p:sp>
      <p:sp>
        <p:nvSpPr>
          <p:cNvPr id="8705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en-US" altLang="zh-CN"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EEA93D43-3F16-44F6-99E7-D8BC4194942D}" type="slidenum">
              <a:rPr lang="en-US" altLang="zh-CN"/>
              <a:pPr>
                <a:defRPr/>
              </a:pPr>
              <a:t>‹#›</a:t>
            </a:fld>
            <a:endParaRPr lang="en-US" altLang="zh-CN"/>
          </a:p>
        </p:txBody>
      </p:sp>
    </p:spTree>
    <p:extLst>
      <p:ext uri="{BB962C8B-B14F-4D97-AF65-F5344CB8AC3E}">
        <p14:creationId xmlns:p14="http://schemas.microsoft.com/office/powerpoint/2010/main" val="95720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96D570E-CDEB-4C56-9953-9D0DEAF3C6EB}" type="slidenum">
              <a:rPr lang="en-US" altLang="zh-CN"/>
              <a:pPr>
                <a:defRPr/>
              </a:pPr>
              <a:t>‹#›</a:t>
            </a:fld>
            <a:endParaRPr lang="en-US" altLang="zh-CN"/>
          </a:p>
        </p:txBody>
      </p:sp>
    </p:spTree>
    <p:extLst>
      <p:ext uri="{BB962C8B-B14F-4D97-AF65-F5344CB8AC3E}">
        <p14:creationId xmlns:p14="http://schemas.microsoft.com/office/powerpoint/2010/main" val="247641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D7F775B-0AAD-48BA-9C8F-C44D530E8E25}" type="slidenum">
              <a:rPr lang="en-US" altLang="zh-CN"/>
              <a:pPr>
                <a:defRPr/>
              </a:pPr>
              <a:t>‹#›</a:t>
            </a:fld>
            <a:endParaRPr lang="en-US" altLang="zh-CN"/>
          </a:p>
        </p:txBody>
      </p:sp>
    </p:spTree>
    <p:extLst>
      <p:ext uri="{BB962C8B-B14F-4D97-AF65-F5344CB8AC3E}">
        <p14:creationId xmlns:p14="http://schemas.microsoft.com/office/powerpoint/2010/main" val="231673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9A5690-EE6D-4410-A151-394FB2FE4580}" type="slidenum">
              <a:rPr lang="en-US" altLang="zh-CN"/>
              <a:pPr>
                <a:defRPr/>
              </a:pPr>
              <a:t>‹#›</a:t>
            </a:fld>
            <a:endParaRPr lang="en-US" altLang="zh-CN"/>
          </a:p>
        </p:txBody>
      </p:sp>
    </p:spTree>
    <p:extLst>
      <p:ext uri="{BB962C8B-B14F-4D97-AF65-F5344CB8AC3E}">
        <p14:creationId xmlns:p14="http://schemas.microsoft.com/office/powerpoint/2010/main" val="1881089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76917" y="2017713"/>
            <a:ext cx="103632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BEAC4B-3552-4DCB-BF7D-7FDB352F1006}" type="slidenum">
              <a:rPr lang="en-US" altLang="zh-CN"/>
              <a:pPr>
                <a:defRPr/>
              </a:pPr>
              <a:t>‹#›</a:t>
            </a:fld>
            <a:endParaRPr lang="en-US" altLang="zh-CN"/>
          </a:p>
        </p:txBody>
      </p:sp>
    </p:spTree>
    <p:extLst>
      <p:ext uri="{BB962C8B-B14F-4D97-AF65-F5344CB8AC3E}">
        <p14:creationId xmlns:p14="http://schemas.microsoft.com/office/powerpoint/2010/main" val="131437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F8305DF-F239-48CE-A4F0-DB3F7E1CBAA5}" type="slidenum">
              <a:rPr lang="en-US" altLang="zh-CN"/>
              <a:pPr>
                <a:defRPr/>
              </a:pPr>
              <a:t>‹#›</a:t>
            </a:fld>
            <a:endParaRPr lang="en-US" altLang="zh-CN"/>
          </a:p>
        </p:txBody>
      </p:sp>
    </p:spTree>
    <p:extLst>
      <p:ext uri="{BB962C8B-B14F-4D97-AF65-F5344CB8AC3E}">
        <p14:creationId xmlns:p14="http://schemas.microsoft.com/office/powerpoint/2010/main" val="146820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576917" y="2017712"/>
            <a:ext cx="10363200" cy="3895407"/>
          </a:xfrm>
        </p:spPr>
        <p:txBody>
          <a:bodyPr>
            <a:noAutofit/>
          </a:bodyPr>
          <a:lstStyle>
            <a:lvl1pPr eaLnBrk="1" hangingPunct="1">
              <a:defRPr/>
            </a:lvl1pPr>
            <a:lvl2pPr eaLnBrk="1" hangingPunct="1">
              <a:defRPr/>
            </a:lvl2pPr>
            <a:lvl3pPr eaLnBrk="1" hangingPunct="1">
              <a:defRPr/>
            </a:lvl3pPr>
            <a:lvl4pPr eaLnBrk="1" hangingPunct="1">
              <a:defRPr/>
            </a:lvl4pPr>
            <a:lvl5pPr eaLnBrk="1" hangingPunct="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028D794-6426-4DA6-845E-DB825B8FBCC9}" type="slidenum">
              <a:rPr lang="en-US" altLang="zh-CN"/>
              <a:pPr>
                <a:defRPr/>
              </a:pPr>
              <a:t>‹#›</a:t>
            </a:fld>
            <a:endParaRPr lang="en-US" altLang="zh-CN"/>
          </a:p>
        </p:txBody>
      </p:sp>
    </p:spTree>
    <p:extLst>
      <p:ext uri="{BB962C8B-B14F-4D97-AF65-F5344CB8AC3E}">
        <p14:creationId xmlns:p14="http://schemas.microsoft.com/office/powerpoint/2010/main" val="6555568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E420166-A78A-45EC-B37F-B604509E6A1A}" type="slidenum">
              <a:rPr lang="en-US" altLang="zh-CN"/>
              <a:pPr>
                <a:defRPr/>
              </a:pPr>
              <a:t>‹#›</a:t>
            </a:fld>
            <a:endParaRPr lang="en-US" altLang="zh-CN"/>
          </a:p>
        </p:txBody>
      </p:sp>
    </p:spTree>
    <p:extLst>
      <p:ext uri="{BB962C8B-B14F-4D97-AF65-F5344CB8AC3E}">
        <p14:creationId xmlns:p14="http://schemas.microsoft.com/office/powerpoint/2010/main" val="327917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9F4DC25-79B3-4C23-877B-821188C1D448}" type="slidenum">
              <a:rPr lang="en-US" altLang="zh-CN"/>
              <a:pPr>
                <a:defRPr/>
              </a:pPr>
              <a:t>‹#›</a:t>
            </a:fld>
            <a:endParaRPr lang="en-US" altLang="zh-CN"/>
          </a:p>
        </p:txBody>
      </p:sp>
    </p:spTree>
    <p:extLst>
      <p:ext uri="{BB962C8B-B14F-4D97-AF65-F5344CB8AC3E}">
        <p14:creationId xmlns:p14="http://schemas.microsoft.com/office/powerpoint/2010/main" val="5756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0F6DA7E-FB3E-4A8F-ADAE-7049511FA681}" type="slidenum">
              <a:rPr lang="en-US" altLang="zh-CN"/>
              <a:pPr>
                <a:defRPr/>
              </a:pPr>
              <a:t>‹#›</a:t>
            </a:fld>
            <a:endParaRPr lang="en-US" altLang="zh-CN"/>
          </a:p>
        </p:txBody>
      </p:sp>
    </p:spTree>
    <p:extLst>
      <p:ext uri="{BB962C8B-B14F-4D97-AF65-F5344CB8AC3E}">
        <p14:creationId xmlns:p14="http://schemas.microsoft.com/office/powerpoint/2010/main" val="46501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F95213B-DD9D-4E0C-8901-6CC0CBDED306}" type="slidenum">
              <a:rPr lang="en-US" altLang="zh-CN"/>
              <a:pPr>
                <a:defRPr/>
              </a:pPr>
              <a:t>‹#›</a:t>
            </a:fld>
            <a:endParaRPr lang="en-US" altLang="zh-CN"/>
          </a:p>
        </p:txBody>
      </p:sp>
    </p:spTree>
    <p:extLst>
      <p:ext uri="{BB962C8B-B14F-4D97-AF65-F5344CB8AC3E}">
        <p14:creationId xmlns:p14="http://schemas.microsoft.com/office/powerpoint/2010/main" val="141763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557D2DB-A16C-4261-A730-24021D6CC538}" type="slidenum">
              <a:rPr lang="en-US" altLang="zh-CN"/>
              <a:pPr>
                <a:defRPr/>
              </a:pPr>
              <a:t>‹#›</a:t>
            </a:fld>
            <a:endParaRPr lang="en-US" altLang="zh-CN"/>
          </a:p>
        </p:txBody>
      </p:sp>
    </p:spTree>
    <p:extLst>
      <p:ext uri="{BB962C8B-B14F-4D97-AF65-F5344CB8AC3E}">
        <p14:creationId xmlns:p14="http://schemas.microsoft.com/office/powerpoint/2010/main" val="35025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CC4A9B1-F846-4B8A-9E33-453A3D57F604}" type="slidenum">
              <a:rPr lang="en-US" altLang="zh-CN"/>
              <a:pPr>
                <a:defRPr/>
              </a:pPr>
              <a:t>‹#›</a:t>
            </a:fld>
            <a:endParaRPr lang="en-US" altLang="zh-CN"/>
          </a:p>
        </p:txBody>
      </p:sp>
    </p:spTree>
    <p:extLst>
      <p:ext uri="{BB962C8B-B14F-4D97-AF65-F5344CB8AC3E}">
        <p14:creationId xmlns:p14="http://schemas.microsoft.com/office/powerpoint/2010/main" val="209402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796F1A7-D2DE-4E9E-AF4C-A0DC18B085DD}" type="slidenum">
              <a:rPr lang="en-US" altLang="zh-CN"/>
              <a:pPr>
                <a:defRPr/>
              </a:pPr>
              <a:t>‹#›</a:t>
            </a:fld>
            <a:endParaRPr lang="en-US" altLang="zh-CN"/>
          </a:p>
        </p:txBody>
      </p:sp>
    </p:spTree>
    <p:extLst>
      <p:ext uri="{BB962C8B-B14F-4D97-AF65-F5344CB8AC3E}">
        <p14:creationId xmlns:p14="http://schemas.microsoft.com/office/powerpoint/2010/main" val="385880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602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zh-CN"/>
          </a:p>
        </p:txBody>
      </p:sp>
      <p:sp>
        <p:nvSpPr>
          <p:cNvPr id="8602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8602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E046266A-0D0F-48C1-A921-C0798956EB97}" type="slidenum">
              <a:rPr lang="en-US" altLang="zh-CN"/>
              <a:pPr>
                <a:defRPr/>
              </a:pPr>
              <a:t>‹#›</a:t>
            </a:fld>
            <a:endParaRPr lang="en-US" altLang="zh-CN"/>
          </a:p>
        </p:txBody>
      </p:sp>
    </p:spTree>
    <p:extLst>
      <p:ext uri="{BB962C8B-B14F-4D97-AF65-F5344CB8AC3E}">
        <p14:creationId xmlns:p14="http://schemas.microsoft.com/office/powerpoint/2010/main" val="2486425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数据库原理与应用</a:t>
            </a:r>
            <a:endParaRPr lang="zh-CN" altLang="en-US" dirty="0"/>
          </a:p>
        </p:txBody>
      </p:sp>
      <p:sp>
        <p:nvSpPr>
          <p:cNvPr id="3" name="副标题 2"/>
          <p:cNvSpPr>
            <a:spLocks noGrp="1"/>
          </p:cNvSpPr>
          <p:nvPr>
            <p:ph type="subTitle" idx="1"/>
          </p:nvPr>
        </p:nvSpPr>
        <p:spPr/>
        <p:txBody>
          <a:bodyPr/>
          <a:lstStyle/>
          <a:p>
            <a:r>
              <a:rPr lang="zh-CN" altLang="en-US" dirty="0"/>
              <a:t>教师：张健</a:t>
            </a:r>
            <a:endParaRPr lang="en-US" altLang="zh-CN" dirty="0"/>
          </a:p>
          <a:p>
            <a:r>
              <a:rPr lang="zh-CN" altLang="en-US" dirty="0"/>
              <a:t>办公室：厚德楼</a:t>
            </a:r>
            <a:r>
              <a:rPr lang="en-US" altLang="zh-CN" dirty="0" smtClean="0"/>
              <a:t>413</a:t>
            </a:r>
            <a:endParaRPr lang="en-US" altLang="zh-CN"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A93D43-3F16-44F6-99E7-D8BC4194942D}" type="slidenum">
              <a:rPr kumimoji="0" lang="en-US" altLang="zh-CN" sz="1400" b="0" i="0" u="none" strike="noStrike" kern="1200" cap="none" spc="0" normalizeH="0" baseline="0" noProof="0" smtClean="0">
                <a:ln>
                  <a:noFill/>
                </a:ln>
                <a:solidFill>
                  <a:srgbClr val="1C1C1C"/>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695516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创建索引</a:t>
            </a:r>
            <a:endParaRPr lang="zh-CN" altLang="en-US" dirty="0"/>
          </a:p>
        </p:txBody>
      </p:sp>
      <p:sp>
        <p:nvSpPr>
          <p:cNvPr id="3" name="内容占位符 2"/>
          <p:cNvSpPr>
            <a:spLocks noGrp="1"/>
          </p:cNvSpPr>
          <p:nvPr>
            <p:ph idx="1"/>
          </p:nvPr>
        </p:nvSpPr>
        <p:spPr/>
        <p:txBody>
          <a:bodyPr>
            <a:normAutofit/>
          </a:bodyPr>
          <a:lstStyle/>
          <a:p>
            <a:r>
              <a:rPr lang="zh-CN" altLang="zh-CN" dirty="0"/>
              <a:t>创建索引主要有三种方式：</a:t>
            </a:r>
          </a:p>
          <a:p>
            <a:pPr marL="0" indent="0">
              <a:buNone/>
            </a:pPr>
            <a:r>
              <a:rPr lang="en-US" altLang="zh-CN" dirty="0"/>
              <a:t>1. </a:t>
            </a:r>
            <a:r>
              <a:rPr lang="zh-CN" altLang="zh-CN" dirty="0"/>
              <a:t>创建表的时候直接创建索引；</a:t>
            </a:r>
          </a:p>
          <a:p>
            <a:pPr marL="0" indent="0">
              <a:buNone/>
            </a:pPr>
            <a:r>
              <a:rPr lang="en-US" altLang="zh-CN" dirty="0"/>
              <a:t>2. </a:t>
            </a:r>
            <a:r>
              <a:rPr lang="zh-CN" altLang="zh-CN" dirty="0"/>
              <a:t>已存在的表上创建索引；</a:t>
            </a:r>
          </a:p>
          <a:p>
            <a:pPr marL="0" indent="0">
              <a:buNone/>
            </a:pPr>
            <a:r>
              <a:rPr lang="en-US" altLang="zh-CN" dirty="0"/>
              <a:t>3. </a:t>
            </a:r>
            <a:r>
              <a:rPr lang="zh-CN" altLang="zh-CN" dirty="0"/>
              <a:t>修改表结构的方式添加索引。</a:t>
            </a:r>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10</a:t>
            </a:fld>
            <a:endParaRPr lang="en-US" altLang="zh-CN"/>
          </a:p>
        </p:txBody>
      </p:sp>
    </p:spTree>
    <p:extLst>
      <p:ext uri="{BB962C8B-B14F-4D97-AF65-F5344CB8AC3E}">
        <p14:creationId xmlns:p14="http://schemas.microsoft.com/office/powerpoint/2010/main" val="2339325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新建表时创建索引</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CREATE TABLE </a:t>
            </a:r>
            <a:r>
              <a:rPr lang="zh-CN" altLang="zh-CN" dirty="0"/>
              <a:t>表名</a:t>
            </a:r>
            <a:r>
              <a:rPr lang="en-US" altLang="zh-CN" dirty="0"/>
              <a:t>(</a:t>
            </a:r>
            <a:endParaRPr lang="zh-CN" altLang="zh-CN" dirty="0"/>
          </a:p>
          <a:p>
            <a:pPr marL="0" indent="0">
              <a:buNone/>
            </a:pPr>
            <a:r>
              <a:rPr lang="zh-CN" altLang="zh-CN" dirty="0"/>
              <a:t>字段名</a:t>
            </a:r>
            <a:r>
              <a:rPr lang="en-US" altLang="zh-CN" dirty="0"/>
              <a:t>1 </a:t>
            </a:r>
            <a:r>
              <a:rPr lang="zh-CN" altLang="zh-CN" dirty="0"/>
              <a:t>数据类型</a:t>
            </a:r>
            <a:r>
              <a:rPr lang="en-US" altLang="zh-CN" dirty="0"/>
              <a:t> [</a:t>
            </a:r>
            <a:r>
              <a:rPr lang="zh-CN" altLang="zh-CN" dirty="0"/>
              <a:t>完整性约束条件</a:t>
            </a:r>
            <a:r>
              <a:rPr lang="en-US" altLang="zh-CN" dirty="0"/>
              <a:t>],</a:t>
            </a:r>
            <a:endParaRPr lang="zh-CN" altLang="zh-CN" dirty="0"/>
          </a:p>
          <a:p>
            <a:pPr marL="0" indent="0">
              <a:buNone/>
            </a:pPr>
            <a:r>
              <a:rPr lang="zh-CN" altLang="zh-CN" dirty="0"/>
              <a:t>字段名</a:t>
            </a:r>
            <a:r>
              <a:rPr lang="en-US" altLang="zh-CN" dirty="0"/>
              <a:t>2 </a:t>
            </a:r>
            <a:r>
              <a:rPr lang="zh-CN" altLang="zh-CN" dirty="0"/>
              <a:t>数据类型</a:t>
            </a:r>
            <a:r>
              <a:rPr lang="en-US" altLang="zh-CN" dirty="0"/>
              <a:t> [</a:t>
            </a:r>
            <a:r>
              <a:rPr lang="zh-CN" altLang="zh-CN" dirty="0"/>
              <a:t>完整性约束条件</a:t>
            </a:r>
            <a:r>
              <a:rPr lang="en-US" altLang="zh-CN" dirty="0"/>
              <a:t>],</a:t>
            </a:r>
            <a:endParaRPr lang="zh-CN" altLang="zh-CN" dirty="0"/>
          </a:p>
          <a:p>
            <a:pPr marL="0" indent="0">
              <a:buNone/>
            </a:pPr>
            <a:r>
              <a:rPr lang="en-US" altLang="zh-CN" dirty="0"/>
              <a:t>       ……</a:t>
            </a:r>
            <a:r>
              <a:rPr lang="zh-CN" altLang="zh-CN" dirty="0"/>
              <a:t>，</a:t>
            </a:r>
          </a:p>
          <a:p>
            <a:pPr marL="0" indent="0">
              <a:buNone/>
            </a:pPr>
            <a:r>
              <a:rPr lang="en-US" altLang="zh-CN" dirty="0"/>
              <a:t>[UNIQUE | FULLTEXT | SPATIAL ] INDEX | KEY</a:t>
            </a:r>
            <a:endParaRPr lang="zh-CN" altLang="zh-CN" dirty="0"/>
          </a:p>
          <a:p>
            <a:pPr marL="0" indent="0">
              <a:buNone/>
            </a:pPr>
            <a:r>
              <a:rPr lang="en-US" altLang="zh-CN" dirty="0"/>
              <a:t>[</a:t>
            </a:r>
            <a:r>
              <a:rPr lang="zh-CN" altLang="zh-CN" dirty="0"/>
              <a:t>索引名</a:t>
            </a:r>
            <a:r>
              <a:rPr lang="en-US" altLang="zh-CN" dirty="0"/>
              <a:t>](</a:t>
            </a:r>
            <a:r>
              <a:rPr lang="zh-CN" altLang="zh-CN" dirty="0"/>
              <a:t>字段名</a:t>
            </a:r>
            <a:r>
              <a:rPr lang="en-US" altLang="zh-CN" dirty="0"/>
              <a:t>1 [(</a:t>
            </a:r>
            <a:r>
              <a:rPr lang="zh-CN" altLang="zh-CN" dirty="0"/>
              <a:t>长度</a:t>
            </a:r>
            <a:r>
              <a:rPr lang="en-US" altLang="zh-CN" dirty="0"/>
              <a:t>)] [ASC | DESC])</a:t>
            </a:r>
            <a:endParaRPr lang="zh-CN" altLang="zh-CN" dirty="0"/>
          </a:p>
          <a:p>
            <a:pPr marL="0" indent="0">
              <a:buNone/>
            </a:pPr>
            <a:r>
              <a:rPr lang="en-US" altLang="zh-CN" dirty="0"/>
              <a:t>);</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11</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7915320" y="4638600"/>
              <a:ext cx="2171880" cy="57600"/>
            </p14:xfrm>
          </p:contentPart>
        </mc:Choice>
        <mc:Fallback>
          <p:pic>
            <p:nvPicPr>
              <p:cNvPr id="5" name="墨迹 4"/>
              <p:cNvPicPr/>
              <p:nvPr/>
            </p:nvPicPr>
            <p:blipFill>
              <a:blip r:embed="rId3"/>
              <a:stretch>
                <a:fillRect/>
              </a:stretch>
            </p:blipFill>
            <p:spPr>
              <a:xfrm>
                <a:off x="7905960" y="4629240"/>
                <a:ext cx="2190600" cy="76320"/>
              </a:xfrm>
              <a:prstGeom prst="rect">
                <a:avLst/>
              </a:prstGeom>
            </p:spPr>
          </p:pic>
        </mc:Fallback>
      </mc:AlternateContent>
    </p:spTree>
    <p:extLst>
      <p:ext uri="{BB962C8B-B14F-4D97-AF65-F5344CB8AC3E}">
        <p14:creationId xmlns:p14="http://schemas.microsoft.com/office/powerpoint/2010/main" val="1129156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6-1</a:t>
            </a:r>
            <a:r>
              <a:rPr lang="zh-CN" altLang="zh-CN" dirty="0"/>
              <a:t>】</a:t>
            </a:r>
            <a:r>
              <a:rPr lang="zh-CN" altLang="zh-CN" b="1" dirty="0"/>
              <a:t>创建普通索引</a:t>
            </a:r>
            <a:endParaRPr lang="zh-CN" altLang="en-US" dirty="0"/>
          </a:p>
        </p:txBody>
      </p:sp>
      <p:sp>
        <p:nvSpPr>
          <p:cNvPr id="3" name="内容占位符 2"/>
          <p:cNvSpPr>
            <a:spLocks noGrp="1"/>
          </p:cNvSpPr>
          <p:nvPr>
            <p:ph idx="1"/>
          </p:nvPr>
        </p:nvSpPr>
        <p:spPr>
          <a:xfrm>
            <a:off x="1576917" y="2017713"/>
            <a:ext cx="10363200" cy="5004447"/>
          </a:xfrm>
        </p:spPr>
        <p:txBody>
          <a:bodyPr>
            <a:spAutoFit/>
          </a:bodyPr>
          <a:lstStyle/>
          <a:p>
            <a:r>
              <a:rPr lang="zh-CN" altLang="zh-CN" sz="2800" dirty="0"/>
              <a:t>为</a:t>
            </a:r>
            <a:r>
              <a:rPr lang="en-US" altLang="zh-CN" sz="2800" dirty="0"/>
              <a:t>Lib</a:t>
            </a:r>
            <a:r>
              <a:rPr lang="zh-CN" altLang="zh-CN" sz="2800" dirty="0"/>
              <a:t>数据库创建</a:t>
            </a:r>
            <a:r>
              <a:rPr lang="en-US" altLang="zh-CN" sz="2800" dirty="0" err="1"/>
              <a:t>school_bk</a:t>
            </a:r>
            <a:r>
              <a:rPr lang="zh-CN" altLang="zh-CN" sz="2800" dirty="0"/>
              <a:t>表，表结构参照</a:t>
            </a:r>
            <a:r>
              <a:rPr lang="en-US" altLang="zh-CN" sz="2800" dirty="0"/>
              <a:t>school</a:t>
            </a:r>
            <a:r>
              <a:rPr lang="zh-CN" altLang="zh-CN" sz="2800" dirty="0"/>
              <a:t>表</a:t>
            </a:r>
            <a:r>
              <a:rPr lang="en-US" altLang="zh-CN" sz="2800" dirty="0"/>
              <a:t>,</a:t>
            </a:r>
            <a:r>
              <a:rPr lang="zh-CN" altLang="zh-CN" sz="2800" dirty="0"/>
              <a:t>并为</a:t>
            </a:r>
            <a:r>
              <a:rPr lang="en-US" altLang="zh-CN" sz="2800" dirty="0" err="1"/>
              <a:t>schoolName</a:t>
            </a:r>
            <a:r>
              <a:rPr lang="zh-CN" altLang="zh-CN" sz="2800" dirty="0"/>
              <a:t>创建普通索引。在</a:t>
            </a:r>
            <a:r>
              <a:rPr lang="en-US" altLang="zh-CN" sz="2800" dirty="0"/>
              <a:t>MySQL</a:t>
            </a:r>
            <a:r>
              <a:rPr lang="zh-CN" altLang="zh-CN" sz="2800" dirty="0"/>
              <a:t>的命令行格式中，输入以下命令：</a:t>
            </a:r>
          </a:p>
          <a:p>
            <a:pPr marL="0" indent="0">
              <a:buNone/>
            </a:pPr>
            <a:r>
              <a:rPr lang="en-US" altLang="zh-CN" sz="2800" dirty="0" smtClean="0"/>
              <a:t>drop table if exists </a:t>
            </a:r>
            <a:r>
              <a:rPr lang="en-US" altLang="zh-CN" sz="2800" dirty="0" err="1" smtClean="0"/>
              <a:t>school_bk</a:t>
            </a:r>
            <a:r>
              <a:rPr lang="en-US" altLang="zh-CN" sz="2800" dirty="0" smtClean="0"/>
              <a:t>;</a:t>
            </a:r>
            <a:endParaRPr lang="zh-CN" altLang="zh-CN" sz="2800" dirty="0" smtClean="0"/>
          </a:p>
          <a:p>
            <a:pPr marL="0" indent="0">
              <a:buNone/>
            </a:pPr>
            <a:r>
              <a:rPr lang="en-US" altLang="zh-CN" sz="2800" dirty="0" smtClean="0"/>
              <a:t>CREATE TABLE </a:t>
            </a:r>
            <a:r>
              <a:rPr lang="en-US" altLang="zh-CN" sz="2800" dirty="0" err="1" smtClean="0"/>
              <a:t>school_bk</a:t>
            </a:r>
            <a:r>
              <a:rPr lang="en-US" altLang="zh-CN" sz="2800" dirty="0" smtClean="0"/>
              <a:t> (</a:t>
            </a:r>
            <a:endParaRPr lang="zh-CN" altLang="zh-CN" sz="2800" dirty="0" smtClean="0"/>
          </a:p>
          <a:p>
            <a:pPr marL="0" indent="0">
              <a:buNone/>
            </a:pPr>
            <a:r>
              <a:rPr lang="en-US" altLang="zh-CN" sz="2800" dirty="0" smtClean="0"/>
              <a:t> </a:t>
            </a:r>
            <a:r>
              <a:rPr lang="en-US" altLang="zh-CN" sz="2800" dirty="0" err="1"/>
              <a:t>schoolNo</a:t>
            </a:r>
            <a:r>
              <a:rPr lang="en-US" altLang="zh-CN" sz="2800" dirty="0"/>
              <a:t> char(4) NOT NULL PRIMARY KEY,</a:t>
            </a:r>
            <a:endParaRPr lang="zh-CN" altLang="zh-CN" sz="2800" dirty="0"/>
          </a:p>
          <a:p>
            <a:pPr marL="0" indent="0">
              <a:buNone/>
            </a:pPr>
            <a:r>
              <a:rPr lang="en-US" altLang="zh-CN" sz="2800" dirty="0"/>
              <a:t> </a:t>
            </a:r>
            <a:r>
              <a:rPr lang="en-US" altLang="zh-CN" sz="2800" dirty="0" err="1"/>
              <a:t>schoolName</a:t>
            </a:r>
            <a:r>
              <a:rPr lang="en-US" altLang="zh-CN" sz="2800" dirty="0"/>
              <a:t> varchar(20) NOT NULL,</a:t>
            </a:r>
            <a:endParaRPr lang="zh-CN" altLang="zh-CN" sz="2800" dirty="0"/>
          </a:p>
          <a:p>
            <a:pPr marL="0" indent="0">
              <a:buNone/>
            </a:pPr>
            <a:r>
              <a:rPr lang="en-US" altLang="zh-CN" sz="2800" dirty="0"/>
              <a:t> index </a:t>
            </a:r>
            <a:r>
              <a:rPr lang="en-US" altLang="zh-CN" sz="2800" dirty="0" err="1"/>
              <a:t>id_schoolName</a:t>
            </a:r>
            <a:r>
              <a:rPr lang="en-US" altLang="zh-CN" sz="2800" dirty="0"/>
              <a:t>(</a:t>
            </a:r>
            <a:r>
              <a:rPr lang="en-US" altLang="zh-CN" sz="2800" dirty="0" err="1"/>
              <a:t>schoolName</a:t>
            </a:r>
            <a:r>
              <a:rPr lang="en-US" altLang="zh-CN" sz="2800" dirty="0"/>
              <a:t>)</a:t>
            </a:r>
            <a:endParaRPr lang="zh-CN" altLang="zh-CN" sz="2800" dirty="0"/>
          </a:p>
          <a:p>
            <a:pPr marL="0" indent="0">
              <a:buNone/>
            </a:pPr>
            <a:r>
              <a:rPr lang="en-US" altLang="zh-CN" sz="2800" dirty="0"/>
              <a:t>) ENGINE=</a:t>
            </a:r>
            <a:r>
              <a:rPr lang="en-US" altLang="zh-CN" sz="2800" dirty="0" err="1"/>
              <a:t>InnoDB</a:t>
            </a:r>
            <a:r>
              <a:rPr lang="en-US" altLang="zh-CN" sz="2800" dirty="0"/>
              <a:t> DEFAULT CHARSET=utf8;</a:t>
            </a:r>
            <a:endParaRPr lang="zh-CN" altLang="zh-CN" sz="2800" dirty="0"/>
          </a:p>
          <a:p>
            <a:pPr marL="0" indent="0">
              <a:buNone/>
            </a:pPr>
            <a:r>
              <a:rPr lang="en-US" altLang="zh-CN" sz="2800" dirty="0"/>
              <a:t>show create table </a:t>
            </a:r>
            <a:r>
              <a:rPr lang="en-US" altLang="zh-CN" sz="2800" dirty="0" err="1"/>
              <a:t>school_bk</a:t>
            </a:r>
            <a:r>
              <a:rPr lang="en-US" altLang="zh-CN" sz="2800" dirty="0" smtClean="0"/>
              <a:t>;</a:t>
            </a:r>
            <a:endParaRPr lang="zh-CN" altLang="zh-CN" sz="2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12</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486080" y="4533840"/>
              <a:ext cx="7753680" cy="1467360"/>
            </p14:xfrm>
          </p:contentPart>
        </mc:Choice>
        <mc:Fallback>
          <p:pic>
            <p:nvPicPr>
              <p:cNvPr id="5" name="墨迹 4"/>
              <p:cNvPicPr/>
              <p:nvPr/>
            </p:nvPicPr>
            <p:blipFill>
              <a:blip r:embed="rId3"/>
              <a:stretch>
                <a:fillRect/>
              </a:stretch>
            </p:blipFill>
            <p:spPr>
              <a:xfrm>
                <a:off x="1476720" y="4524480"/>
                <a:ext cx="7772400" cy="1486080"/>
              </a:xfrm>
              <a:prstGeom prst="rect">
                <a:avLst/>
              </a:prstGeom>
            </p:spPr>
          </p:pic>
        </mc:Fallback>
      </mc:AlternateContent>
    </p:spTree>
    <p:extLst>
      <p:ext uri="{BB962C8B-B14F-4D97-AF65-F5344CB8AC3E}">
        <p14:creationId xmlns:p14="http://schemas.microsoft.com/office/powerpoint/2010/main" val="1854188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6-2</a:t>
            </a:r>
            <a:r>
              <a:rPr lang="zh-CN" altLang="zh-CN" dirty="0"/>
              <a:t>】</a:t>
            </a:r>
            <a:r>
              <a:rPr lang="zh-CN" altLang="zh-CN" b="1" dirty="0"/>
              <a:t>创建唯一性索引</a:t>
            </a:r>
            <a:endParaRPr lang="zh-CN" altLang="en-US" dirty="0"/>
          </a:p>
        </p:txBody>
      </p:sp>
      <p:sp>
        <p:nvSpPr>
          <p:cNvPr id="3" name="内容占位符 2"/>
          <p:cNvSpPr>
            <a:spLocks noGrp="1"/>
          </p:cNvSpPr>
          <p:nvPr>
            <p:ph idx="1"/>
          </p:nvPr>
        </p:nvSpPr>
        <p:spPr>
          <a:xfrm>
            <a:off x="1576917" y="2017713"/>
            <a:ext cx="10363200" cy="5447645"/>
          </a:xfrm>
        </p:spPr>
        <p:txBody>
          <a:bodyPr>
            <a:spAutoFit/>
          </a:bodyPr>
          <a:lstStyle/>
          <a:p>
            <a:r>
              <a:rPr lang="zh-CN" altLang="zh-CN" sz="2800" dirty="0"/>
              <a:t>为</a:t>
            </a:r>
            <a:r>
              <a:rPr lang="en-US" altLang="zh-CN" sz="2800" dirty="0"/>
              <a:t>Lib</a:t>
            </a:r>
            <a:r>
              <a:rPr lang="zh-CN" altLang="zh-CN" sz="2800" dirty="0"/>
              <a:t>数据库创建</a:t>
            </a:r>
            <a:r>
              <a:rPr lang="en-US" altLang="zh-CN" sz="2800" dirty="0" err="1"/>
              <a:t>school_bk</a:t>
            </a:r>
            <a:r>
              <a:rPr lang="zh-CN" altLang="zh-CN" sz="2800" dirty="0"/>
              <a:t>表，表结构参照</a:t>
            </a:r>
            <a:r>
              <a:rPr lang="en-US" altLang="zh-CN" sz="2800" dirty="0"/>
              <a:t>school</a:t>
            </a:r>
            <a:r>
              <a:rPr lang="zh-CN" altLang="zh-CN" sz="2800" dirty="0"/>
              <a:t>表</a:t>
            </a:r>
            <a:r>
              <a:rPr lang="en-US" altLang="zh-CN" sz="2800" dirty="0"/>
              <a:t>,</a:t>
            </a:r>
            <a:r>
              <a:rPr lang="zh-CN" altLang="zh-CN" sz="2800" dirty="0"/>
              <a:t>并为</a:t>
            </a:r>
            <a:r>
              <a:rPr lang="en-US" altLang="zh-CN" sz="2800" dirty="0" err="1"/>
              <a:t>schoolName</a:t>
            </a:r>
            <a:r>
              <a:rPr lang="zh-CN" altLang="zh-CN" sz="2800" dirty="0"/>
              <a:t>创建唯一性索引。在</a:t>
            </a:r>
            <a:r>
              <a:rPr lang="en-US" altLang="zh-CN" sz="2800" dirty="0"/>
              <a:t>MySQL</a:t>
            </a:r>
            <a:r>
              <a:rPr lang="zh-CN" altLang="zh-CN" sz="2800" dirty="0"/>
              <a:t>的命令行格式中，输入以下命令：</a:t>
            </a:r>
          </a:p>
          <a:p>
            <a:pPr marL="0" indent="0">
              <a:buNone/>
            </a:pPr>
            <a:r>
              <a:rPr lang="en-US" altLang="zh-CN" sz="2800" dirty="0"/>
              <a:t>drop table if exists </a:t>
            </a:r>
            <a:r>
              <a:rPr lang="en-US" altLang="zh-CN" sz="2800" dirty="0" err="1"/>
              <a:t>school_bk</a:t>
            </a:r>
            <a:r>
              <a:rPr lang="en-US" altLang="zh-CN" sz="2800" dirty="0"/>
              <a:t>;</a:t>
            </a:r>
            <a:endParaRPr lang="zh-CN" altLang="zh-CN" sz="2800" dirty="0"/>
          </a:p>
          <a:p>
            <a:pPr marL="0" indent="0">
              <a:buNone/>
            </a:pPr>
            <a:r>
              <a:rPr lang="en-US" altLang="zh-CN" sz="2800" dirty="0"/>
              <a:t>CREATE TABLE </a:t>
            </a:r>
            <a:r>
              <a:rPr lang="en-US" altLang="zh-CN" sz="2800" dirty="0" err="1"/>
              <a:t>school_bk</a:t>
            </a:r>
            <a:r>
              <a:rPr lang="en-US" altLang="zh-CN" sz="2800" dirty="0"/>
              <a:t> (</a:t>
            </a:r>
            <a:endParaRPr lang="zh-CN" altLang="zh-CN" sz="2800" dirty="0"/>
          </a:p>
          <a:p>
            <a:pPr marL="0" indent="0">
              <a:buNone/>
            </a:pPr>
            <a:r>
              <a:rPr lang="en-US" altLang="zh-CN" sz="2800" dirty="0"/>
              <a:t> </a:t>
            </a:r>
            <a:r>
              <a:rPr lang="en-US" altLang="zh-CN" sz="2800" dirty="0" err="1"/>
              <a:t>schoolNo</a:t>
            </a:r>
            <a:r>
              <a:rPr lang="en-US" altLang="zh-CN" sz="2800" dirty="0"/>
              <a:t> char(4) NOT NULL PRIMARY KEY,</a:t>
            </a:r>
            <a:endParaRPr lang="zh-CN" altLang="zh-CN" sz="2800" dirty="0"/>
          </a:p>
          <a:p>
            <a:pPr marL="0" indent="0">
              <a:buNone/>
            </a:pPr>
            <a:r>
              <a:rPr lang="en-US" altLang="zh-CN" sz="2800" dirty="0"/>
              <a:t> </a:t>
            </a:r>
            <a:r>
              <a:rPr lang="en-US" altLang="zh-CN" sz="2800" dirty="0" err="1"/>
              <a:t>schoolName</a:t>
            </a:r>
            <a:r>
              <a:rPr lang="en-US" altLang="zh-CN" sz="2800" dirty="0"/>
              <a:t> varchar(20) NOT NULL,</a:t>
            </a:r>
            <a:endParaRPr lang="zh-CN" altLang="zh-CN" sz="2800" dirty="0"/>
          </a:p>
          <a:p>
            <a:pPr marL="0" indent="0">
              <a:buNone/>
            </a:pPr>
            <a:r>
              <a:rPr lang="en-US" altLang="zh-CN" sz="2800" dirty="0"/>
              <a:t> UNIQUE index </a:t>
            </a:r>
            <a:r>
              <a:rPr lang="en-US" altLang="zh-CN" sz="2800" dirty="0" err="1"/>
              <a:t>id_schoolName</a:t>
            </a:r>
            <a:r>
              <a:rPr lang="en-US" altLang="zh-CN" sz="2800" dirty="0"/>
              <a:t>(</a:t>
            </a:r>
            <a:r>
              <a:rPr lang="en-US" altLang="zh-CN" sz="2800" dirty="0" err="1"/>
              <a:t>schoolName</a:t>
            </a:r>
            <a:r>
              <a:rPr lang="en-US" altLang="zh-CN" sz="2800" dirty="0"/>
              <a:t>)</a:t>
            </a:r>
            <a:endParaRPr lang="zh-CN" altLang="zh-CN" sz="2800" dirty="0"/>
          </a:p>
          <a:p>
            <a:pPr marL="0" indent="0">
              <a:buNone/>
            </a:pPr>
            <a:r>
              <a:rPr lang="en-US" altLang="zh-CN" sz="2800" dirty="0"/>
              <a:t>) ENGINE=</a:t>
            </a:r>
            <a:r>
              <a:rPr lang="en-US" altLang="zh-CN" sz="2800" dirty="0" err="1"/>
              <a:t>InnoDB</a:t>
            </a:r>
            <a:r>
              <a:rPr lang="en-US" altLang="zh-CN" sz="2800" dirty="0"/>
              <a:t> DEFAULT CHARSET=utf8;</a:t>
            </a:r>
            <a:endParaRPr lang="zh-CN" altLang="zh-CN" sz="2800" dirty="0"/>
          </a:p>
          <a:p>
            <a:pPr marL="0" indent="0">
              <a:buNone/>
            </a:pPr>
            <a:r>
              <a:rPr lang="en-US" altLang="zh-CN" sz="2800" dirty="0"/>
              <a:t>show create table </a:t>
            </a:r>
            <a:r>
              <a:rPr lang="en-US" altLang="zh-CN" sz="2800" dirty="0" err="1"/>
              <a:t>school_bk</a:t>
            </a:r>
            <a:r>
              <a:rPr lang="en-US" altLang="zh-CN" sz="2800" dirty="0"/>
              <a:t>;</a:t>
            </a:r>
            <a:endParaRPr lang="zh-CN" altLang="zh-CN" sz="2800" dirty="0"/>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13</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762200" y="1019160"/>
              <a:ext cx="5019840" cy="4924800"/>
            </p14:xfrm>
          </p:contentPart>
        </mc:Choice>
        <mc:Fallback>
          <p:pic>
            <p:nvPicPr>
              <p:cNvPr id="5" name="墨迹 4"/>
              <p:cNvPicPr/>
              <p:nvPr/>
            </p:nvPicPr>
            <p:blipFill>
              <a:blip r:embed="rId3"/>
              <a:stretch>
                <a:fillRect/>
              </a:stretch>
            </p:blipFill>
            <p:spPr>
              <a:xfrm>
                <a:off x="1752840" y="1009800"/>
                <a:ext cx="5038560" cy="4943520"/>
              </a:xfrm>
              <a:prstGeom prst="rect">
                <a:avLst/>
              </a:prstGeom>
            </p:spPr>
          </p:pic>
        </mc:Fallback>
      </mc:AlternateContent>
    </p:spTree>
    <p:extLst>
      <p:ext uri="{BB962C8B-B14F-4D97-AF65-F5344CB8AC3E}">
        <p14:creationId xmlns:p14="http://schemas.microsoft.com/office/powerpoint/2010/main" val="3733269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6-3</a:t>
            </a:r>
            <a:r>
              <a:rPr lang="zh-CN" altLang="zh-CN" dirty="0"/>
              <a:t>】</a:t>
            </a:r>
            <a:r>
              <a:rPr lang="zh-CN" altLang="zh-CN" b="1" dirty="0"/>
              <a:t>创建组合索引</a:t>
            </a:r>
            <a:endParaRPr lang="zh-CN" altLang="en-US" dirty="0"/>
          </a:p>
        </p:txBody>
      </p:sp>
      <p:sp>
        <p:nvSpPr>
          <p:cNvPr id="3" name="内容占位符 2"/>
          <p:cNvSpPr>
            <a:spLocks noGrp="1"/>
          </p:cNvSpPr>
          <p:nvPr>
            <p:ph idx="1"/>
          </p:nvPr>
        </p:nvSpPr>
        <p:spPr/>
        <p:txBody>
          <a:bodyPr>
            <a:noAutofit/>
          </a:bodyPr>
          <a:lstStyle/>
          <a:p>
            <a:r>
              <a:rPr lang="zh-CN" altLang="zh-CN" sz="1400" dirty="0"/>
              <a:t>为</a:t>
            </a:r>
            <a:r>
              <a:rPr lang="en-US" altLang="zh-CN" sz="1400" dirty="0"/>
              <a:t>Lib</a:t>
            </a:r>
            <a:r>
              <a:rPr lang="zh-CN" altLang="zh-CN" sz="1400" dirty="0"/>
              <a:t>数据库创建</a:t>
            </a:r>
            <a:r>
              <a:rPr lang="en-US" altLang="zh-CN" sz="1400" dirty="0" err="1"/>
              <a:t>book_bk</a:t>
            </a:r>
            <a:r>
              <a:rPr lang="zh-CN" altLang="zh-CN" sz="1400" dirty="0"/>
              <a:t>表，表结构参照</a:t>
            </a:r>
            <a:r>
              <a:rPr lang="en-US" altLang="zh-CN" sz="1400" dirty="0"/>
              <a:t>book</a:t>
            </a:r>
            <a:r>
              <a:rPr lang="zh-CN" altLang="zh-CN" sz="1400" dirty="0"/>
              <a:t>表</a:t>
            </a:r>
            <a:r>
              <a:rPr lang="en-US" altLang="zh-CN" sz="1400" dirty="0"/>
              <a:t>,</a:t>
            </a:r>
            <a:r>
              <a:rPr lang="zh-CN" altLang="zh-CN" sz="1400" dirty="0"/>
              <a:t>并为</a:t>
            </a:r>
            <a:r>
              <a:rPr lang="en-US" altLang="zh-CN" sz="1400" dirty="0"/>
              <a:t>book</a:t>
            </a:r>
            <a:r>
              <a:rPr lang="zh-CN" altLang="zh-CN" sz="1400" dirty="0"/>
              <a:t>表中（</a:t>
            </a:r>
            <a:r>
              <a:rPr lang="en-US" altLang="zh-CN" sz="1400" dirty="0" err="1"/>
              <a:t>bookName</a:t>
            </a:r>
            <a:r>
              <a:rPr lang="zh-CN" altLang="zh-CN" sz="1400" dirty="0"/>
              <a:t>，</a:t>
            </a:r>
            <a:r>
              <a:rPr lang="en-US" altLang="zh-CN" sz="1400" dirty="0"/>
              <a:t>author</a:t>
            </a:r>
            <a:r>
              <a:rPr lang="zh-CN" altLang="zh-CN" sz="1400" dirty="0"/>
              <a:t>，</a:t>
            </a:r>
            <a:r>
              <a:rPr lang="en-US" altLang="zh-CN" sz="1400" dirty="0" err="1"/>
              <a:t>publishName</a:t>
            </a:r>
            <a:r>
              <a:rPr lang="zh-CN" altLang="zh-CN" sz="1400" dirty="0"/>
              <a:t>）创建组合索引。在</a:t>
            </a:r>
            <a:r>
              <a:rPr lang="en-US" altLang="zh-CN" sz="1400" dirty="0"/>
              <a:t>MySQL</a:t>
            </a:r>
            <a:r>
              <a:rPr lang="zh-CN" altLang="zh-CN" sz="1400" dirty="0"/>
              <a:t>的命令行格式中，输入以下命令：</a:t>
            </a:r>
          </a:p>
          <a:p>
            <a:pPr marL="0" indent="0">
              <a:buNone/>
            </a:pPr>
            <a:r>
              <a:rPr lang="en-US" altLang="zh-CN" sz="1400" dirty="0"/>
              <a:t>drop table if exists </a:t>
            </a:r>
            <a:r>
              <a:rPr lang="en-US" altLang="zh-CN" sz="1400" dirty="0" err="1"/>
              <a:t>book_bk</a:t>
            </a:r>
            <a:r>
              <a:rPr lang="en-US" altLang="zh-CN" sz="1400" dirty="0"/>
              <a:t>;</a:t>
            </a:r>
            <a:endParaRPr lang="zh-CN" altLang="zh-CN" sz="1400" dirty="0"/>
          </a:p>
          <a:p>
            <a:pPr marL="0" indent="0">
              <a:buNone/>
            </a:pPr>
            <a:r>
              <a:rPr lang="en-US" altLang="zh-CN" sz="1400" dirty="0"/>
              <a:t>CREATE TABLE </a:t>
            </a:r>
            <a:r>
              <a:rPr lang="en-US" altLang="zh-CN" sz="1400" dirty="0" err="1"/>
              <a:t>book_bk</a:t>
            </a:r>
            <a:r>
              <a:rPr lang="en-US" altLang="zh-CN" sz="1400" dirty="0"/>
              <a:t> (</a:t>
            </a:r>
            <a:endParaRPr lang="zh-CN" altLang="zh-CN" sz="1400" dirty="0"/>
          </a:p>
          <a:p>
            <a:pPr marL="0" indent="0">
              <a:buNone/>
            </a:pPr>
            <a:r>
              <a:rPr lang="en-US" altLang="zh-CN" sz="1400" dirty="0"/>
              <a:t>  </a:t>
            </a:r>
            <a:r>
              <a:rPr lang="en-US" altLang="zh-CN" sz="1400" dirty="0" err="1"/>
              <a:t>bookNo</a:t>
            </a:r>
            <a:r>
              <a:rPr lang="en-US" altLang="zh-CN" sz="1400" dirty="0"/>
              <a:t> char(4) NOT NULL PRIMARY KEY,</a:t>
            </a:r>
            <a:endParaRPr lang="zh-CN" altLang="zh-CN" sz="1400" dirty="0"/>
          </a:p>
          <a:p>
            <a:pPr marL="0" indent="0">
              <a:buNone/>
            </a:pPr>
            <a:r>
              <a:rPr lang="en-US" altLang="zh-CN" sz="1400" dirty="0"/>
              <a:t>  </a:t>
            </a:r>
            <a:r>
              <a:rPr lang="en-US" altLang="zh-CN" sz="1400" dirty="0" err="1"/>
              <a:t>classNo</a:t>
            </a:r>
            <a:r>
              <a:rPr lang="en-US" altLang="zh-CN" sz="1400" dirty="0"/>
              <a:t> char(4) NOT NULL,</a:t>
            </a:r>
            <a:endParaRPr lang="zh-CN" altLang="zh-CN" sz="1400" dirty="0"/>
          </a:p>
          <a:p>
            <a:pPr marL="0" indent="0">
              <a:buNone/>
            </a:pPr>
            <a:r>
              <a:rPr lang="en-US" altLang="zh-CN" sz="1400" dirty="0"/>
              <a:t>  </a:t>
            </a:r>
            <a:r>
              <a:rPr lang="en-US" altLang="zh-CN" sz="1400" dirty="0" err="1"/>
              <a:t>bookName</a:t>
            </a:r>
            <a:r>
              <a:rPr lang="en-US" altLang="zh-CN" sz="1400" dirty="0"/>
              <a:t> varchar(40) NOT NULL,</a:t>
            </a:r>
            <a:endParaRPr lang="zh-CN" altLang="zh-CN" sz="1400" dirty="0"/>
          </a:p>
          <a:p>
            <a:pPr marL="0" indent="0">
              <a:buNone/>
            </a:pPr>
            <a:r>
              <a:rPr lang="en-US" altLang="zh-CN" sz="1400" dirty="0"/>
              <a:t>  author varchar(10) DEFAULT NULL,</a:t>
            </a:r>
            <a:endParaRPr lang="zh-CN" altLang="zh-CN" sz="1400" dirty="0"/>
          </a:p>
          <a:p>
            <a:pPr marL="0" indent="0">
              <a:buNone/>
            </a:pPr>
            <a:r>
              <a:rPr lang="en-US" altLang="zh-CN" sz="1400" dirty="0"/>
              <a:t>  </a:t>
            </a:r>
            <a:r>
              <a:rPr lang="en-US" altLang="zh-CN" sz="1400" dirty="0" err="1"/>
              <a:t>publishName</a:t>
            </a:r>
            <a:r>
              <a:rPr lang="en-US" altLang="zh-CN" sz="1400" dirty="0"/>
              <a:t> varchar(20) DEFAULT NULL,</a:t>
            </a:r>
            <a:endParaRPr lang="zh-CN" altLang="zh-CN" sz="1400" dirty="0"/>
          </a:p>
          <a:p>
            <a:pPr marL="0" indent="0">
              <a:buNone/>
            </a:pPr>
            <a:r>
              <a:rPr lang="en-US" altLang="zh-CN" sz="1400" dirty="0"/>
              <a:t>  </a:t>
            </a:r>
            <a:r>
              <a:rPr lang="en-US" altLang="zh-CN" sz="1400" dirty="0" err="1"/>
              <a:t>publishDate</a:t>
            </a:r>
            <a:r>
              <a:rPr lang="en-US" altLang="zh-CN" sz="1400" dirty="0"/>
              <a:t> datetime DEFAULT NULL,</a:t>
            </a:r>
            <a:endParaRPr lang="zh-CN" altLang="zh-CN" sz="1400" dirty="0"/>
          </a:p>
          <a:p>
            <a:pPr marL="0" indent="0">
              <a:buNone/>
            </a:pPr>
            <a:r>
              <a:rPr lang="en-US" altLang="zh-CN" sz="1400" dirty="0"/>
              <a:t>  introduction varchar(100) DEFAULT NULL,</a:t>
            </a:r>
            <a:endParaRPr lang="zh-CN" altLang="zh-CN" sz="1400" dirty="0"/>
          </a:p>
          <a:p>
            <a:pPr marL="0" indent="0">
              <a:buNone/>
            </a:pPr>
            <a:r>
              <a:rPr lang="en-US" altLang="zh-CN" sz="1400" dirty="0"/>
              <a:t>  </a:t>
            </a:r>
            <a:r>
              <a:rPr lang="en-US" altLang="zh-CN" sz="1400" dirty="0" err="1"/>
              <a:t>onShelf</a:t>
            </a:r>
            <a:r>
              <a:rPr lang="en-US" altLang="zh-CN" sz="1400" dirty="0"/>
              <a:t> char(2) DEFAULT '</a:t>
            </a:r>
            <a:r>
              <a:rPr lang="zh-CN" altLang="zh-CN" sz="1400" dirty="0"/>
              <a:t>是</a:t>
            </a:r>
            <a:r>
              <a:rPr lang="en-US" altLang="zh-CN" sz="1400" dirty="0"/>
              <a:t>',</a:t>
            </a:r>
            <a:endParaRPr lang="zh-CN" altLang="zh-CN" sz="1400" dirty="0"/>
          </a:p>
          <a:p>
            <a:pPr marL="0" indent="0">
              <a:buNone/>
            </a:pPr>
            <a:r>
              <a:rPr lang="en-US" altLang="zh-CN" sz="1400" dirty="0"/>
              <a:t>  price float DEFAULT NULL,</a:t>
            </a:r>
            <a:endParaRPr lang="zh-CN" altLang="zh-CN" sz="1400" dirty="0"/>
          </a:p>
          <a:p>
            <a:pPr marL="0" indent="0">
              <a:buNone/>
            </a:pPr>
            <a:r>
              <a:rPr lang="en-US" altLang="zh-CN" sz="1400" dirty="0"/>
              <a:t>  number int(11) NOT NULL DEFAULT '0',</a:t>
            </a:r>
            <a:endParaRPr lang="zh-CN" altLang="zh-CN" sz="1400" dirty="0"/>
          </a:p>
          <a:p>
            <a:pPr marL="0" indent="0">
              <a:buNone/>
            </a:pPr>
            <a:r>
              <a:rPr lang="en-US" altLang="zh-CN" sz="1400" dirty="0"/>
              <a:t>  index </a:t>
            </a:r>
            <a:r>
              <a:rPr lang="en-US" altLang="zh-CN" sz="1400" dirty="0" err="1"/>
              <a:t>id_book</a:t>
            </a:r>
            <a:r>
              <a:rPr lang="en-US" altLang="zh-CN" sz="1400" dirty="0"/>
              <a:t>(</a:t>
            </a:r>
            <a:r>
              <a:rPr lang="en-US" altLang="zh-CN" sz="1400" dirty="0" err="1"/>
              <a:t>bookName,author,publishName</a:t>
            </a:r>
            <a:r>
              <a:rPr lang="en-US" altLang="zh-CN" sz="1400" dirty="0"/>
              <a:t>)</a:t>
            </a:r>
            <a:endParaRPr lang="zh-CN" altLang="zh-CN" sz="1400" dirty="0"/>
          </a:p>
          <a:p>
            <a:pPr marL="0" indent="0">
              <a:buNone/>
            </a:pPr>
            <a:r>
              <a:rPr lang="en-US" altLang="zh-CN" sz="1400" dirty="0"/>
              <a:t>) ENGINE=</a:t>
            </a:r>
            <a:r>
              <a:rPr lang="en-US" altLang="zh-CN" sz="1400" dirty="0" err="1"/>
              <a:t>InnoDB</a:t>
            </a:r>
            <a:r>
              <a:rPr lang="en-US" altLang="zh-CN" sz="1400" dirty="0"/>
              <a:t> DEFAULT CHARSET=utf8;</a:t>
            </a:r>
            <a:endParaRPr lang="zh-CN" altLang="zh-CN" sz="1400" dirty="0"/>
          </a:p>
          <a:p>
            <a:pPr marL="0" indent="0">
              <a:buNone/>
            </a:pPr>
            <a:r>
              <a:rPr lang="en-US" altLang="zh-CN" sz="1400" dirty="0"/>
              <a:t>show create table </a:t>
            </a:r>
            <a:r>
              <a:rPr lang="en-US" altLang="zh-CN" sz="1400" dirty="0" err="1"/>
              <a:t>book_bk</a:t>
            </a:r>
            <a:r>
              <a:rPr lang="en-US" altLang="zh-CN" sz="1400" dirty="0"/>
              <a:t>;</a:t>
            </a:r>
            <a:endParaRPr lang="zh-CN" altLang="zh-CN" sz="1400" dirty="0"/>
          </a:p>
          <a:p>
            <a:endParaRPr lang="zh-CN" altLang="en-US" sz="12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14</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295360" y="1876320"/>
              <a:ext cx="7144200" cy="3981960"/>
            </p14:xfrm>
          </p:contentPart>
        </mc:Choice>
        <mc:Fallback>
          <p:pic>
            <p:nvPicPr>
              <p:cNvPr id="5" name="墨迹 4"/>
              <p:cNvPicPr/>
              <p:nvPr/>
            </p:nvPicPr>
            <p:blipFill>
              <a:blip r:embed="rId3"/>
              <a:stretch>
                <a:fillRect/>
              </a:stretch>
            </p:blipFill>
            <p:spPr>
              <a:xfrm>
                <a:off x="2286000" y="1866960"/>
                <a:ext cx="7162920" cy="4000680"/>
              </a:xfrm>
              <a:prstGeom prst="rect">
                <a:avLst/>
              </a:prstGeom>
            </p:spPr>
          </p:pic>
        </mc:Fallback>
      </mc:AlternateContent>
    </p:spTree>
    <p:extLst>
      <p:ext uri="{BB962C8B-B14F-4D97-AF65-F5344CB8AC3E}">
        <p14:creationId xmlns:p14="http://schemas.microsoft.com/office/powerpoint/2010/main" val="2870413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请使用以下语句确认组合索引的使用效果</a:t>
            </a:r>
            <a:endParaRPr lang="zh-CN" altLang="en-US" dirty="0"/>
          </a:p>
        </p:txBody>
      </p:sp>
      <p:sp>
        <p:nvSpPr>
          <p:cNvPr id="3" name="内容占位符 2"/>
          <p:cNvSpPr>
            <a:spLocks noGrp="1"/>
          </p:cNvSpPr>
          <p:nvPr>
            <p:ph idx="1"/>
          </p:nvPr>
        </p:nvSpPr>
        <p:spPr/>
        <p:txBody>
          <a:bodyPr/>
          <a:lstStyle/>
          <a:p>
            <a:pPr marL="0" indent="0">
              <a:buNone/>
            </a:pPr>
            <a:r>
              <a:rPr lang="en-US" altLang="zh-CN" dirty="0"/>
              <a:t>explain select * from </a:t>
            </a:r>
            <a:r>
              <a:rPr lang="en-US" altLang="zh-CN" dirty="0" err="1"/>
              <a:t>book_bk</a:t>
            </a:r>
            <a:r>
              <a:rPr lang="en-US" altLang="zh-CN" dirty="0"/>
              <a:t> where </a:t>
            </a:r>
            <a:r>
              <a:rPr lang="en-US" altLang="zh-CN" dirty="0" err="1"/>
              <a:t>publishName</a:t>
            </a:r>
            <a:r>
              <a:rPr lang="en-US" altLang="zh-CN" dirty="0"/>
              <a:t>=’</a:t>
            </a:r>
            <a:r>
              <a:rPr lang="en-US" altLang="zh-CN" dirty="0" err="1"/>
              <a:t>aaa</a:t>
            </a:r>
            <a:r>
              <a:rPr lang="en-US" altLang="zh-CN" dirty="0" smtClean="0"/>
              <a:t>’ and </a:t>
            </a:r>
            <a:r>
              <a:rPr lang="en-US" altLang="zh-CN" dirty="0"/>
              <a:t>author=’</a:t>
            </a:r>
            <a:r>
              <a:rPr lang="en-US" altLang="zh-CN" dirty="0" err="1"/>
              <a:t>bbb</a:t>
            </a:r>
            <a:r>
              <a:rPr lang="en-US" altLang="zh-CN" dirty="0"/>
              <a:t>’;</a:t>
            </a:r>
            <a:endParaRPr lang="zh-CN"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15</a:t>
            </a:fld>
            <a:endParaRPr lang="en-US" altLang="zh-CN"/>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555" y="3687698"/>
            <a:ext cx="10862933" cy="1298829"/>
          </a:xfrm>
          <a:prstGeom prst="rect">
            <a:avLst/>
          </a:prstGeom>
          <a:noFill/>
          <a:ln>
            <a:noFill/>
          </a:ln>
        </p:spPr>
      </p:pic>
      <p:sp>
        <p:nvSpPr>
          <p:cNvPr id="6" name="矩形 5"/>
          <p:cNvSpPr/>
          <p:nvPr/>
        </p:nvSpPr>
        <p:spPr>
          <a:xfrm>
            <a:off x="1576917" y="5432047"/>
            <a:ext cx="6096000" cy="646331"/>
          </a:xfrm>
          <a:prstGeom prst="rect">
            <a:avLst/>
          </a:prstGeom>
        </p:spPr>
        <p:txBody>
          <a:bodyPr>
            <a:spAutoFit/>
          </a:bodyPr>
          <a:lstStyle/>
          <a:p>
            <a:pPr indent="266700"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从运行结果上看到，上述查询没有使用到</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id_book</a:t>
            </a:r>
            <a:r>
              <a:rPr lang="zh-CN" altLang="zh-CN" kern="100" dirty="0">
                <a:latin typeface="宋体" panose="02010600030101010101" pitchFamily="2" charset="-122"/>
                <a:ea typeface="宋体" panose="02010600030101010101" pitchFamily="2" charset="-122"/>
                <a:cs typeface="Times New Roman" panose="02020603050405020304" pitchFamily="18" charset="0"/>
              </a:rPr>
              <a:t>的索引，仅仅使用了条件查询。</a:t>
            </a:r>
          </a:p>
        </p:txBody>
      </p:sp>
      <mc:AlternateContent xmlns:mc="http://schemas.openxmlformats.org/markup-compatibility/2006">
        <mc:Choice xmlns:p14="http://schemas.microsoft.com/office/powerpoint/2010/main" Requires="p14">
          <p:contentPart p14:bwMode="auto" r:id="rId3">
            <p14:nvContentPartPr>
              <p14:cNvPr id="7" name="墨迹 6"/>
              <p14:cNvContentPartPr/>
              <p14:nvPr/>
            </p14:nvContentPartPr>
            <p14:xfrm>
              <a:off x="2666880" y="1752480"/>
              <a:ext cx="6991920" cy="4153320"/>
            </p14:xfrm>
          </p:contentPart>
        </mc:Choice>
        <mc:Fallback>
          <p:pic>
            <p:nvPicPr>
              <p:cNvPr id="7" name="墨迹 6"/>
              <p:cNvPicPr/>
              <p:nvPr/>
            </p:nvPicPr>
            <p:blipFill>
              <a:blip r:embed="rId4"/>
              <a:stretch>
                <a:fillRect/>
              </a:stretch>
            </p:blipFill>
            <p:spPr>
              <a:xfrm>
                <a:off x="2657520" y="1743120"/>
                <a:ext cx="7010640" cy="4172040"/>
              </a:xfrm>
              <a:prstGeom prst="rect">
                <a:avLst/>
              </a:prstGeom>
            </p:spPr>
          </p:pic>
        </mc:Fallback>
      </mc:AlternateContent>
    </p:spTree>
    <p:extLst>
      <p:ext uri="{BB962C8B-B14F-4D97-AF65-F5344CB8AC3E}">
        <p14:creationId xmlns:p14="http://schemas.microsoft.com/office/powerpoint/2010/main" val="984001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请使用以下语句确认组合索引的使用效果</a:t>
            </a:r>
            <a:endParaRPr lang="zh-CN" altLang="en-US" dirty="0"/>
          </a:p>
        </p:txBody>
      </p:sp>
      <p:sp>
        <p:nvSpPr>
          <p:cNvPr id="3" name="内容占位符 2"/>
          <p:cNvSpPr>
            <a:spLocks noGrp="1"/>
          </p:cNvSpPr>
          <p:nvPr>
            <p:ph idx="1"/>
          </p:nvPr>
        </p:nvSpPr>
        <p:spPr/>
        <p:txBody>
          <a:bodyPr/>
          <a:lstStyle/>
          <a:p>
            <a:pPr marL="0" indent="0">
              <a:buNone/>
            </a:pPr>
            <a:r>
              <a:rPr lang="en-US" altLang="zh-CN" dirty="0"/>
              <a:t>explain select * from </a:t>
            </a:r>
            <a:r>
              <a:rPr lang="en-US" altLang="zh-CN" dirty="0" err="1"/>
              <a:t>book_bk</a:t>
            </a:r>
            <a:r>
              <a:rPr lang="en-US" altLang="zh-CN" dirty="0"/>
              <a:t> where </a:t>
            </a:r>
            <a:r>
              <a:rPr lang="en-US" altLang="zh-CN" dirty="0" err="1"/>
              <a:t>bookName</a:t>
            </a:r>
            <a:r>
              <a:rPr lang="en-US" altLang="zh-CN" dirty="0"/>
              <a:t>=’</a:t>
            </a:r>
            <a:r>
              <a:rPr lang="en-US" altLang="zh-CN" dirty="0" err="1"/>
              <a:t>aaa</a:t>
            </a:r>
            <a:r>
              <a:rPr lang="en-US" altLang="zh-CN" dirty="0" smtClean="0"/>
              <a:t>’ and </a:t>
            </a:r>
            <a:r>
              <a:rPr lang="en-US" altLang="zh-CN" dirty="0"/>
              <a:t>author=’</a:t>
            </a:r>
            <a:r>
              <a:rPr lang="en-US" altLang="zh-CN" dirty="0" err="1"/>
              <a:t>bbb</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16</a:t>
            </a:fld>
            <a:endParaRPr lang="en-US" altLang="zh-CN"/>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3726" y="3390469"/>
            <a:ext cx="9640500" cy="1149891"/>
          </a:xfrm>
          <a:prstGeom prst="rect">
            <a:avLst/>
          </a:prstGeom>
          <a:noFill/>
          <a:ln>
            <a:noFill/>
          </a:ln>
        </p:spPr>
      </p:pic>
      <p:sp>
        <p:nvSpPr>
          <p:cNvPr id="6" name="矩形 5"/>
          <p:cNvSpPr/>
          <p:nvPr/>
        </p:nvSpPr>
        <p:spPr>
          <a:xfrm>
            <a:off x="2426208" y="4989787"/>
            <a:ext cx="6096000" cy="923330"/>
          </a:xfrm>
          <a:prstGeom prst="rect">
            <a:avLst/>
          </a:prstGeom>
        </p:spPr>
        <p:txBody>
          <a:bodyPr>
            <a:spAutoFit/>
          </a:bodyPr>
          <a:lstStyle/>
          <a:p>
            <a:r>
              <a:rPr lang="zh-CN" altLang="zh-CN" dirty="0">
                <a:ea typeface="宋体" panose="02010600030101010101" pitchFamily="2" charset="-122"/>
                <a:cs typeface="Times New Roman" panose="02020603050405020304" pitchFamily="18" charset="0"/>
              </a:rPr>
              <a:t>从运行结果上看到，上述查询正确使用了</a:t>
            </a:r>
            <a:r>
              <a:rPr lang="en-US" altLang="zh-CN" dirty="0" err="1">
                <a:ea typeface="宋体" panose="02010600030101010101" pitchFamily="2" charset="-122"/>
                <a:cs typeface="Times New Roman" panose="02020603050405020304" pitchFamily="18" charset="0"/>
              </a:rPr>
              <a:t>id_book</a:t>
            </a:r>
            <a:r>
              <a:rPr lang="zh-CN" altLang="zh-CN" dirty="0">
                <a:ea typeface="宋体" panose="02010600030101010101" pitchFamily="2" charset="-122"/>
                <a:cs typeface="Times New Roman" panose="02020603050405020304" pitchFamily="18" charset="0"/>
              </a:rPr>
              <a:t>的索引，可见只有在查询条件中使用了创建索引时的第一个字段，索引才会被使用。</a:t>
            </a:r>
            <a:endParaRPr lang="zh-CN" altLang="en-US" dirty="0"/>
          </a:p>
        </p:txBody>
      </p:sp>
      <mc:AlternateContent xmlns:mc="http://schemas.openxmlformats.org/markup-compatibility/2006">
        <mc:Choice xmlns:p14="http://schemas.microsoft.com/office/powerpoint/2010/main" Requires="p14">
          <p:contentPart p14:bwMode="auto" r:id="rId3">
            <p14:nvContentPartPr>
              <p14:cNvPr id="7" name="墨迹 6"/>
              <p14:cNvContentPartPr/>
              <p14:nvPr/>
            </p14:nvContentPartPr>
            <p14:xfrm>
              <a:off x="2895480" y="1047600"/>
              <a:ext cx="6401160" cy="3172320"/>
            </p14:xfrm>
          </p:contentPart>
        </mc:Choice>
        <mc:Fallback>
          <p:pic>
            <p:nvPicPr>
              <p:cNvPr id="7" name="墨迹 6"/>
              <p:cNvPicPr/>
              <p:nvPr/>
            </p:nvPicPr>
            <p:blipFill>
              <a:blip r:embed="rId4"/>
              <a:stretch>
                <a:fillRect/>
              </a:stretch>
            </p:blipFill>
            <p:spPr>
              <a:xfrm>
                <a:off x="2886120" y="1038240"/>
                <a:ext cx="6419880" cy="3191040"/>
              </a:xfrm>
              <a:prstGeom prst="rect">
                <a:avLst/>
              </a:prstGeom>
            </p:spPr>
          </p:pic>
        </mc:Fallback>
      </mc:AlternateContent>
    </p:spTree>
    <p:extLst>
      <p:ext uri="{BB962C8B-B14F-4D97-AF65-F5344CB8AC3E}">
        <p14:creationId xmlns:p14="http://schemas.microsoft.com/office/powerpoint/2010/main" val="2420895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请使用以下语句确认组合索引的使用效果</a:t>
            </a:r>
            <a:endParaRPr lang="zh-CN" altLang="en-US" dirty="0"/>
          </a:p>
        </p:txBody>
      </p:sp>
      <p:sp>
        <p:nvSpPr>
          <p:cNvPr id="3" name="内容占位符 2"/>
          <p:cNvSpPr>
            <a:spLocks noGrp="1"/>
          </p:cNvSpPr>
          <p:nvPr>
            <p:ph idx="1"/>
          </p:nvPr>
        </p:nvSpPr>
        <p:spPr/>
        <p:txBody>
          <a:bodyPr/>
          <a:lstStyle/>
          <a:p>
            <a:pPr marL="0" indent="0">
              <a:buNone/>
            </a:pPr>
            <a:r>
              <a:rPr lang="en-US" altLang="zh-CN" dirty="0"/>
              <a:t>explain select * from </a:t>
            </a:r>
            <a:r>
              <a:rPr lang="en-US" altLang="zh-CN" dirty="0" err="1"/>
              <a:t>book_bk</a:t>
            </a:r>
            <a:r>
              <a:rPr lang="en-US" altLang="zh-CN" dirty="0"/>
              <a:t> where </a:t>
            </a:r>
            <a:r>
              <a:rPr lang="en-US" altLang="zh-CN" dirty="0" err="1"/>
              <a:t>bookName</a:t>
            </a:r>
            <a:r>
              <a:rPr lang="en-US" altLang="zh-CN" dirty="0"/>
              <a:t>=’</a:t>
            </a:r>
            <a:r>
              <a:rPr lang="en-US" altLang="zh-CN" dirty="0" err="1"/>
              <a:t>aaa</a:t>
            </a:r>
            <a:r>
              <a:rPr lang="en-US" altLang="zh-CN" dirty="0" smtClean="0"/>
              <a:t>’ and </a:t>
            </a:r>
            <a:r>
              <a:rPr lang="en-US" altLang="zh-CN" dirty="0" err="1"/>
              <a:t>publishName</a:t>
            </a:r>
            <a:r>
              <a:rPr lang="en-US" altLang="zh-CN" dirty="0"/>
              <a:t>=’</a:t>
            </a:r>
            <a:r>
              <a:rPr lang="en-US" altLang="zh-CN" dirty="0" err="1"/>
              <a:t>bbb</a:t>
            </a:r>
            <a:r>
              <a:rPr lang="en-US" altLang="zh-CN" dirty="0"/>
              <a:t>’;</a:t>
            </a:r>
            <a:endParaRPr lang="zh-CN"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17</a:t>
            </a:fld>
            <a:endParaRPr lang="en-US" altLang="zh-CN"/>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6900" y="3316986"/>
            <a:ext cx="9604149" cy="1876806"/>
          </a:xfrm>
          <a:prstGeom prst="rect">
            <a:avLst/>
          </a:prstGeom>
          <a:noFill/>
          <a:ln>
            <a:noFill/>
          </a:ln>
        </p:spPr>
      </p:pic>
      <p:sp>
        <p:nvSpPr>
          <p:cNvPr id="6" name="矩形 5"/>
          <p:cNvSpPr/>
          <p:nvPr/>
        </p:nvSpPr>
        <p:spPr>
          <a:xfrm>
            <a:off x="2231136" y="5223510"/>
            <a:ext cx="6096000" cy="1477328"/>
          </a:xfrm>
          <a:prstGeom prst="rect">
            <a:avLst/>
          </a:prstGeom>
        </p:spPr>
        <p:txBody>
          <a:bodyPr>
            <a:spAutoFit/>
          </a:bodyPr>
          <a:lstStyle/>
          <a:p>
            <a:r>
              <a:rPr lang="zh-CN" altLang="zh-CN" dirty="0">
                <a:ea typeface="宋体" panose="02010600030101010101" pitchFamily="2" charset="-122"/>
                <a:cs typeface="Times New Roman" panose="02020603050405020304" pitchFamily="18" charset="0"/>
              </a:rPr>
              <a:t>从运行结果上看到，上述查询也使用了</a:t>
            </a:r>
            <a:r>
              <a:rPr lang="en-US" altLang="zh-CN" dirty="0" err="1">
                <a:ea typeface="宋体" panose="02010600030101010101" pitchFamily="2" charset="-122"/>
                <a:cs typeface="Times New Roman" panose="02020603050405020304" pitchFamily="18" charset="0"/>
              </a:rPr>
              <a:t>id_book</a:t>
            </a:r>
            <a:r>
              <a:rPr lang="zh-CN" altLang="zh-CN" dirty="0">
                <a:ea typeface="宋体" panose="02010600030101010101" pitchFamily="2" charset="-122"/>
                <a:cs typeface="Times New Roman" panose="02020603050405020304" pitchFamily="18" charset="0"/>
              </a:rPr>
              <a:t>的索引，但只用到了查询条件中的第一个字段，而查询条件中的第二个字段是使用了索引下推功能，可见查询条件中字段的先后顺序十分关键，直接决定了</a:t>
            </a:r>
            <a:r>
              <a:rPr lang="en-US" altLang="zh-CN" dirty="0" err="1">
                <a:ea typeface="宋体" panose="02010600030101010101" pitchFamily="2" charset="-122"/>
                <a:cs typeface="Times New Roman" panose="02020603050405020304" pitchFamily="18" charset="0"/>
              </a:rPr>
              <a:t>sql</a:t>
            </a:r>
            <a:r>
              <a:rPr lang="zh-CN" altLang="zh-CN" dirty="0">
                <a:ea typeface="宋体" panose="02010600030101010101" pitchFamily="2" charset="-122"/>
                <a:cs typeface="Times New Roman" panose="02020603050405020304" pitchFamily="18" charset="0"/>
              </a:rPr>
              <a:t>在查询中是否能使用到该索引。</a:t>
            </a:r>
            <a:endParaRPr lang="zh-CN" altLang="en-US" dirty="0"/>
          </a:p>
        </p:txBody>
      </p:sp>
      <mc:AlternateContent xmlns:mc="http://schemas.openxmlformats.org/markup-compatibility/2006">
        <mc:Choice xmlns:p14="http://schemas.microsoft.com/office/powerpoint/2010/main" Requires="p14">
          <p:contentPart p14:bwMode="auto" r:id="rId3">
            <p14:nvContentPartPr>
              <p14:cNvPr id="7" name="墨迹 6"/>
              <p14:cNvContentPartPr/>
              <p14:nvPr/>
            </p14:nvContentPartPr>
            <p14:xfrm>
              <a:off x="3333600" y="1057320"/>
              <a:ext cx="6591960" cy="5086800"/>
            </p14:xfrm>
          </p:contentPart>
        </mc:Choice>
        <mc:Fallback>
          <p:pic>
            <p:nvPicPr>
              <p:cNvPr id="7" name="墨迹 6"/>
              <p:cNvPicPr/>
              <p:nvPr/>
            </p:nvPicPr>
            <p:blipFill>
              <a:blip r:embed="rId4"/>
              <a:stretch>
                <a:fillRect/>
              </a:stretch>
            </p:blipFill>
            <p:spPr>
              <a:xfrm>
                <a:off x="3324240" y="1047960"/>
                <a:ext cx="6610680" cy="5105520"/>
              </a:xfrm>
              <a:prstGeom prst="rect">
                <a:avLst/>
              </a:prstGeom>
            </p:spPr>
          </p:pic>
        </mc:Fallback>
      </mc:AlternateContent>
    </p:spTree>
    <p:extLst>
      <p:ext uri="{BB962C8B-B14F-4D97-AF65-F5344CB8AC3E}">
        <p14:creationId xmlns:p14="http://schemas.microsoft.com/office/powerpoint/2010/main" val="1682151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请使用以下语句确认组合索引的使用效果</a:t>
            </a:r>
            <a:endParaRPr lang="zh-CN" altLang="en-US" dirty="0"/>
          </a:p>
        </p:txBody>
      </p:sp>
      <p:sp>
        <p:nvSpPr>
          <p:cNvPr id="3" name="内容占位符 2"/>
          <p:cNvSpPr>
            <a:spLocks noGrp="1"/>
          </p:cNvSpPr>
          <p:nvPr>
            <p:ph idx="1"/>
          </p:nvPr>
        </p:nvSpPr>
        <p:spPr/>
        <p:txBody>
          <a:bodyPr/>
          <a:lstStyle/>
          <a:p>
            <a:pPr marL="0" indent="0">
              <a:buNone/>
            </a:pPr>
            <a:r>
              <a:rPr lang="en-US" altLang="zh-CN" dirty="0"/>
              <a:t>explain select * from </a:t>
            </a:r>
            <a:r>
              <a:rPr lang="en-US" altLang="zh-CN" dirty="0" err="1"/>
              <a:t>book_bk</a:t>
            </a:r>
            <a:r>
              <a:rPr lang="en-US" altLang="zh-CN" dirty="0"/>
              <a:t> where </a:t>
            </a:r>
            <a:r>
              <a:rPr lang="en-US" altLang="zh-CN" dirty="0" err="1"/>
              <a:t>publishName</a:t>
            </a:r>
            <a:r>
              <a:rPr lang="en-US" altLang="zh-CN" dirty="0"/>
              <a:t>=’</a:t>
            </a:r>
            <a:r>
              <a:rPr lang="en-US" altLang="zh-CN" dirty="0" err="1"/>
              <a:t>aaa</a:t>
            </a:r>
            <a:r>
              <a:rPr lang="en-US" altLang="zh-CN" dirty="0"/>
              <a:t>’ and </a:t>
            </a:r>
            <a:r>
              <a:rPr lang="en-US" altLang="zh-CN" dirty="0" err="1"/>
              <a:t>bookName</a:t>
            </a:r>
            <a:r>
              <a:rPr lang="en-US" altLang="zh-CN" dirty="0"/>
              <a:t>=’ccc</a:t>
            </a:r>
            <a:r>
              <a:rPr lang="en-US" altLang="zh-CN" dirty="0" smtClean="0"/>
              <a:t>’ and </a:t>
            </a:r>
            <a:r>
              <a:rPr lang="en-US" altLang="zh-CN" dirty="0"/>
              <a:t>author=’</a:t>
            </a:r>
            <a:r>
              <a:rPr lang="en-US" altLang="zh-CN" dirty="0" err="1"/>
              <a:t>bbb</a:t>
            </a:r>
            <a:r>
              <a:rPr lang="en-US" altLang="zh-CN" dirty="0"/>
              <a:t>’;</a:t>
            </a:r>
            <a:endParaRPr lang="zh-CN"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18</a:t>
            </a:fld>
            <a:endParaRPr lang="en-US" altLang="zh-CN"/>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16" y="3280028"/>
            <a:ext cx="10007149" cy="1121283"/>
          </a:xfrm>
          <a:prstGeom prst="rect">
            <a:avLst/>
          </a:prstGeom>
          <a:noFill/>
          <a:ln>
            <a:noFill/>
          </a:ln>
        </p:spPr>
      </p:pic>
      <p:sp>
        <p:nvSpPr>
          <p:cNvPr id="6" name="矩形 5"/>
          <p:cNvSpPr/>
          <p:nvPr/>
        </p:nvSpPr>
        <p:spPr>
          <a:xfrm>
            <a:off x="2387512" y="4787883"/>
            <a:ext cx="6295313" cy="369332"/>
          </a:xfrm>
          <a:prstGeom prst="rect">
            <a:avLst/>
          </a:prstGeom>
        </p:spPr>
        <p:txBody>
          <a:bodyPr wrap="none">
            <a:spAutoFit/>
          </a:bodyPr>
          <a:lstStyle/>
          <a:p>
            <a:r>
              <a:rPr lang="zh-CN" altLang="zh-CN" dirty="0">
                <a:ea typeface="宋体" panose="02010600030101010101" pitchFamily="2" charset="-122"/>
                <a:cs typeface="Times New Roman" panose="02020603050405020304" pitchFamily="18" charset="0"/>
              </a:rPr>
              <a:t>从运行结果上看到，上述查询完整的使用了</a:t>
            </a:r>
            <a:r>
              <a:rPr lang="en-US" altLang="zh-CN" dirty="0" err="1">
                <a:ea typeface="宋体" panose="02010600030101010101" pitchFamily="2" charset="-122"/>
                <a:cs typeface="Times New Roman" panose="02020603050405020304" pitchFamily="18" charset="0"/>
              </a:rPr>
              <a:t>id_book</a:t>
            </a:r>
            <a:r>
              <a:rPr lang="zh-CN" altLang="zh-CN" dirty="0">
                <a:ea typeface="宋体" panose="02010600030101010101" pitchFamily="2" charset="-122"/>
                <a:cs typeface="Times New Roman" panose="02020603050405020304" pitchFamily="18" charset="0"/>
              </a:rPr>
              <a:t>的索引。</a:t>
            </a:r>
            <a:endParaRPr lang="zh-CN" altLang="en-US" dirty="0"/>
          </a:p>
        </p:txBody>
      </p:sp>
      <mc:AlternateContent xmlns:mc="http://schemas.openxmlformats.org/markup-compatibility/2006">
        <mc:Choice xmlns:p14="http://schemas.microsoft.com/office/powerpoint/2010/main" Requires="p14">
          <p:contentPart p14:bwMode="auto" r:id="rId3">
            <p14:nvContentPartPr>
              <p14:cNvPr id="7" name="墨迹 6"/>
              <p14:cNvContentPartPr/>
              <p14:nvPr/>
            </p14:nvContentPartPr>
            <p14:xfrm>
              <a:off x="1790640" y="1619280"/>
              <a:ext cx="8258760" cy="2448360"/>
            </p14:xfrm>
          </p:contentPart>
        </mc:Choice>
        <mc:Fallback>
          <p:pic>
            <p:nvPicPr>
              <p:cNvPr id="7" name="墨迹 6"/>
              <p:cNvPicPr/>
              <p:nvPr/>
            </p:nvPicPr>
            <p:blipFill>
              <a:blip r:embed="rId4"/>
              <a:stretch>
                <a:fillRect/>
              </a:stretch>
            </p:blipFill>
            <p:spPr>
              <a:xfrm>
                <a:off x="1781280" y="1609920"/>
                <a:ext cx="8277480" cy="2467080"/>
              </a:xfrm>
              <a:prstGeom prst="rect">
                <a:avLst/>
              </a:prstGeom>
            </p:spPr>
          </p:pic>
        </mc:Fallback>
      </mc:AlternateContent>
    </p:spTree>
    <p:extLst>
      <p:ext uri="{BB962C8B-B14F-4D97-AF65-F5344CB8AC3E}">
        <p14:creationId xmlns:p14="http://schemas.microsoft.com/office/powerpoint/2010/main" val="3383883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6-4</a:t>
            </a:r>
            <a:r>
              <a:rPr lang="zh-CN" altLang="zh-CN" dirty="0"/>
              <a:t>】</a:t>
            </a:r>
            <a:r>
              <a:rPr lang="zh-CN" altLang="zh-CN" b="1" dirty="0"/>
              <a:t>创建全文索引</a:t>
            </a:r>
            <a:endParaRPr lang="zh-CN" altLang="en-US" dirty="0"/>
          </a:p>
        </p:txBody>
      </p:sp>
      <p:sp>
        <p:nvSpPr>
          <p:cNvPr id="3" name="内容占位符 2"/>
          <p:cNvSpPr>
            <a:spLocks noGrp="1"/>
          </p:cNvSpPr>
          <p:nvPr>
            <p:ph idx="1"/>
          </p:nvPr>
        </p:nvSpPr>
        <p:spPr/>
        <p:txBody>
          <a:bodyPr/>
          <a:lstStyle/>
          <a:p>
            <a:r>
              <a:rPr lang="zh-CN" altLang="zh-CN" sz="1400" dirty="0"/>
              <a:t>为</a:t>
            </a:r>
            <a:r>
              <a:rPr lang="en-US" altLang="zh-CN" sz="1400" dirty="0"/>
              <a:t>Lib</a:t>
            </a:r>
            <a:r>
              <a:rPr lang="zh-CN" altLang="zh-CN" sz="1400" dirty="0"/>
              <a:t>数据库创建</a:t>
            </a:r>
            <a:r>
              <a:rPr lang="en-US" altLang="zh-CN" sz="1400" dirty="0" err="1"/>
              <a:t>book_bk</a:t>
            </a:r>
            <a:r>
              <a:rPr lang="zh-CN" altLang="zh-CN" sz="1400" dirty="0"/>
              <a:t>表，表结构参照</a:t>
            </a:r>
            <a:r>
              <a:rPr lang="en-US" altLang="zh-CN" sz="1400" dirty="0"/>
              <a:t>book</a:t>
            </a:r>
            <a:r>
              <a:rPr lang="zh-CN" altLang="zh-CN" sz="1400" dirty="0"/>
              <a:t>表</a:t>
            </a:r>
            <a:r>
              <a:rPr lang="en-US" altLang="zh-CN" sz="1400" dirty="0"/>
              <a:t>,</a:t>
            </a:r>
            <a:r>
              <a:rPr lang="zh-CN" altLang="zh-CN" sz="1400" dirty="0"/>
              <a:t>并为</a:t>
            </a:r>
            <a:r>
              <a:rPr lang="en-US" altLang="zh-CN" sz="1400" dirty="0"/>
              <a:t>introduction</a:t>
            </a:r>
            <a:r>
              <a:rPr lang="zh-CN" altLang="zh-CN" sz="1400" dirty="0"/>
              <a:t>创建全文索引。在</a:t>
            </a:r>
            <a:r>
              <a:rPr lang="en-US" altLang="zh-CN" sz="1400" dirty="0"/>
              <a:t>MySQL</a:t>
            </a:r>
            <a:r>
              <a:rPr lang="zh-CN" altLang="zh-CN" sz="1400" dirty="0"/>
              <a:t>的命令行格式中，输入以下命令：</a:t>
            </a:r>
          </a:p>
          <a:p>
            <a:pPr marL="0" indent="0">
              <a:buNone/>
            </a:pPr>
            <a:r>
              <a:rPr lang="en-US" altLang="zh-CN" sz="1400" dirty="0"/>
              <a:t>drop table if exists </a:t>
            </a:r>
            <a:r>
              <a:rPr lang="en-US" altLang="zh-CN" sz="1400" dirty="0" err="1"/>
              <a:t>book_bk</a:t>
            </a:r>
            <a:r>
              <a:rPr lang="en-US" altLang="zh-CN" sz="1400" dirty="0"/>
              <a:t>;</a:t>
            </a:r>
            <a:endParaRPr lang="zh-CN" altLang="zh-CN" sz="1400" dirty="0"/>
          </a:p>
          <a:p>
            <a:pPr marL="0" indent="0">
              <a:buNone/>
            </a:pPr>
            <a:r>
              <a:rPr lang="en-US" altLang="zh-CN" sz="1400" dirty="0"/>
              <a:t>CREATE TABLE </a:t>
            </a:r>
            <a:r>
              <a:rPr lang="en-US" altLang="zh-CN" sz="1400" dirty="0" err="1"/>
              <a:t>book_bk</a:t>
            </a:r>
            <a:r>
              <a:rPr lang="en-US" altLang="zh-CN" sz="1400" dirty="0"/>
              <a:t> (</a:t>
            </a:r>
            <a:endParaRPr lang="zh-CN" altLang="zh-CN" sz="1400" dirty="0"/>
          </a:p>
          <a:p>
            <a:pPr marL="0" indent="0">
              <a:buNone/>
            </a:pPr>
            <a:r>
              <a:rPr lang="en-US" altLang="zh-CN" sz="1400" dirty="0"/>
              <a:t>  </a:t>
            </a:r>
            <a:r>
              <a:rPr lang="en-US" altLang="zh-CN" sz="1400" dirty="0" err="1"/>
              <a:t>bookNo</a:t>
            </a:r>
            <a:r>
              <a:rPr lang="en-US" altLang="zh-CN" sz="1400" dirty="0"/>
              <a:t> char(4) NOT NULL PRIMARY KEY,</a:t>
            </a:r>
            <a:endParaRPr lang="zh-CN" altLang="zh-CN" sz="1400" dirty="0"/>
          </a:p>
          <a:p>
            <a:pPr marL="0" indent="0">
              <a:buNone/>
            </a:pPr>
            <a:r>
              <a:rPr lang="en-US" altLang="zh-CN" sz="1400" dirty="0"/>
              <a:t>  </a:t>
            </a:r>
            <a:r>
              <a:rPr lang="en-US" altLang="zh-CN" sz="1400" dirty="0" err="1"/>
              <a:t>classNo</a:t>
            </a:r>
            <a:r>
              <a:rPr lang="en-US" altLang="zh-CN" sz="1400" dirty="0"/>
              <a:t> char(4) NOT NULL,</a:t>
            </a:r>
            <a:endParaRPr lang="zh-CN" altLang="zh-CN" sz="1400" dirty="0"/>
          </a:p>
          <a:p>
            <a:pPr marL="0" indent="0">
              <a:buNone/>
            </a:pPr>
            <a:r>
              <a:rPr lang="en-US" altLang="zh-CN" sz="1400" dirty="0"/>
              <a:t>  </a:t>
            </a:r>
            <a:r>
              <a:rPr lang="en-US" altLang="zh-CN" sz="1400" dirty="0" err="1"/>
              <a:t>bookName</a:t>
            </a:r>
            <a:r>
              <a:rPr lang="en-US" altLang="zh-CN" sz="1400" dirty="0"/>
              <a:t> varchar(40) NOT NULL,</a:t>
            </a:r>
            <a:endParaRPr lang="zh-CN" altLang="zh-CN" sz="1400" dirty="0"/>
          </a:p>
          <a:p>
            <a:pPr marL="0" indent="0">
              <a:buNone/>
            </a:pPr>
            <a:r>
              <a:rPr lang="en-US" altLang="zh-CN" sz="1400" dirty="0"/>
              <a:t>  author varchar(10) DEFAULT NULL,</a:t>
            </a:r>
            <a:endParaRPr lang="zh-CN" altLang="zh-CN" sz="1400" dirty="0"/>
          </a:p>
          <a:p>
            <a:pPr marL="0" indent="0">
              <a:buNone/>
            </a:pPr>
            <a:r>
              <a:rPr lang="en-US" altLang="zh-CN" sz="1400" dirty="0"/>
              <a:t>  </a:t>
            </a:r>
            <a:r>
              <a:rPr lang="en-US" altLang="zh-CN" sz="1400" dirty="0" err="1"/>
              <a:t>publishName</a:t>
            </a:r>
            <a:r>
              <a:rPr lang="en-US" altLang="zh-CN" sz="1400" dirty="0"/>
              <a:t> varchar(20) DEFAULT NULL,</a:t>
            </a:r>
            <a:endParaRPr lang="zh-CN" altLang="zh-CN" sz="1400" dirty="0"/>
          </a:p>
          <a:p>
            <a:pPr marL="0" indent="0">
              <a:buNone/>
            </a:pPr>
            <a:r>
              <a:rPr lang="en-US" altLang="zh-CN" sz="1400" dirty="0"/>
              <a:t>  </a:t>
            </a:r>
            <a:r>
              <a:rPr lang="en-US" altLang="zh-CN" sz="1400" dirty="0" err="1"/>
              <a:t>publishDate</a:t>
            </a:r>
            <a:r>
              <a:rPr lang="en-US" altLang="zh-CN" sz="1400" dirty="0"/>
              <a:t> datetime DEFAULT NULL,</a:t>
            </a:r>
            <a:endParaRPr lang="zh-CN" altLang="zh-CN" sz="1400" dirty="0"/>
          </a:p>
          <a:p>
            <a:pPr marL="0" indent="0">
              <a:buNone/>
            </a:pPr>
            <a:r>
              <a:rPr lang="en-US" altLang="zh-CN" sz="1400" dirty="0"/>
              <a:t>  introduction varchar(100) DEFAULT NULL,</a:t>
            </a:r>
            <a:endParaRPr lang="zh-CN" altLang="zh-CN" sz="1400" dirty="0"/>
          </a:p>
          <a:p>
            <a:pPr marL="0" indent="0">
              <a:buNone/>
            </a:pPr>
            <a:r>
              <a:rPr lang="en-US" altLang="zh-CN" sz="1400" dirty="0"/>
              <a:t>  </a:t>
            </a:r>
            <a:r>
              <a:rPr lang="en-US" altLang="zh-CN" sz="1400" dirty="0" err="1"/>
              <a:t>onShelf</a:t>
            </a:r>
            <a:r>
              <a:rPr lang="en-US" altLang="zh-CN" sz="1400" dirty="0"/>
              <a:t> char(2) DEFAULT '</a:t>
            </a:r>
            <a:r>
              <a:rPr lang="zh-CN" altLang="zh-CN" sz="1400" dirty="0"/>
              <a:t>是</a:t>
            </a:r>
            <a:r>
              <a:rPr lang="en-US" altLang="zh-CN" sz="1400" dirty="0"/>
              <a:t>',</a:t>
            </a:r>
            <a:endParaRPr lang="zh-CN" altLang="zh-CN" sz="1400" dirty="0"/>
          </a:p>
          <a:p>
            <a:pPr marL="0" indent="0">
              <a:buNone/>
            </a:pPr>
            <a:r>
              <a:rPr lang="en-US" altLang="zh-CN" sz="1400" dirty="0"/>
              <a:t>  price float DEFAULT NULL,</a:t>
            </a:r>
            <a:endParaRPr lang="zh-CN" altLang="zh-CN" sz="1400" dirty="0"/>
          </a:p>
          <a:p>
            <a:pPr marL="0" indent="0">
              <a:buNone/>
            </a:pPr>
            <a:r>
              <a:rPr lang="en-US" altLang="zh-CN" sz="1400" dirty="0"/>
              <a:t>  number int(11) NOT NULL DEFAULT '0',</a:t>
            </a:r>
            <a:endParaRPr lang="zh-CN" altLang="zh-CN" sz="1400" dirty="0"/>
          </a:p>
          <a:p>
            <a:pPr marL="0" indent="0">
              <a:buNone/>
            </a:pPr>
            <a:r>
              <a:rPr lang="en-US" altLang="zh-CN" sz="1400" dirty="0"/>
              <a:t>  </a:t>
            </a:r>
            <a:r>
              <a:rPr lang="en-US" altLang="zh-CN" sz="1400" dirty="0" err="1"/>
              <a:t>fulltext</a:t>
            </a:r>
            <a:r>
              <a:rPr lang="en-US" altLang="zh-CN" sz="1400" dirty="0"/>
              <a:t> index </a:t>
            </a:r>
            <a:r>
              <a:rPr lang="en-US" altLang="zh-CN" sz="1400" dirty="0" err="1"/>
              <a:t>id_introduction</a:t>
            </a:r>
            <a:r>
              <a:rPr lang="en-US" altLang="zh-CN" sz="1400" dirty="0"/>
              <a:t>(introduction)</a:t>
            </a:r>
            <a:endParaRPr lang="zh-CN" altLang="zh-CN" sz="1400" dirty="0"/>
          </a:p>
          <a:p>
            <a:pPr marL="0" indent="0">
              <a:buNone/>
            </a:pPr>
            <a:r>
              <a:rPr lang="en-US" altLang="zh-CN" sz="1400" dirty="0"/>
              <a:t>) ENGINE=</a:t>
            </a:r>
            <a:r>
              <a:rPr lang="en-US" altLang="zh-CN" sz="1400" dirty="0" err="1"/>
              <a:t>InnoDB</a:t>
            </a:r>
            <a:r>
              <a:rPr lang="en-US" altLang="zh-CN" sz="1400" dirty="0"/>
              <a:t> DEFAULT CHARSET=utf8;</a:t>
            </a:r>
            <a:endParaRPr lang="zh-CN" altLang="zh-CN" sz="1400" dirty="0"/>
          </a:p>
          <a:p>
            <a:pPr marL="0" indent="0">
              <a:buNone/>
            </a:pPr>
            <a:r>
              <a:rPr lang="en-US" altLang="zh-CN" sz="1400" dirty="0"/>
              <a:t>show create table </a:t>
            </a:r>
            <a:r>
              <a:rPr lang="en-US" altLang="zh-CN" sz="1400" dirty="0" err="1"/>
              <a:t>book_bk</a:t>
            </a:r>
            <a:r>
              <a:rPr lang="en-US" altLang="zh-CN" sz="1400" dirty="0"/>
              <a:t>;</a:t>
            </a:r>
            <a:endParaRPr lang="zh-CN" altLang="zh-CN" sz="1400" dirty="0"/>
          </a:p>
          <a:p>
            <a:pPr marL="0" indent="0">
              <a:buNone/>
            </a:pPr>
            <a:endParaRPr lang="zh-CN" altLang="en-US" sz="1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19</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724040" y="4572000"/>
              <a:ext cx="2029320" cy="1067040"/>
            </p14:xfrm>
          </p:contentPart>
        </mc:Choice>
        <mc:Fallback>
          <p:pic>
            <p:nvPicPr>
              <p:cNvPr id="5" name="墨迹 4"/>
              <p:cNvPicPr/>
              <p:nvPr/>
            </p:nvPicPr>
            <p:blipFill>
              <a:blip r:embed="rId3"/>
              <a:stretch>
                <a:fillRect/>
              </a:stretch>
            </p:blipFill>
            <p:spPr>
              <a:xfrm>
                <a:off x="1714680" y="4562640"/>
                <a:ext cx="2048040" cy="1085760"/>
              </a:xfrm>
              <a:prstGeom prst="rect">
                <a:avLst/>
              </a:prstGeom>
            </p:spPr>
          </p:pic>
        </mc:Fallback>
      </mc:AlternateContent>
    </p:spTree>
    <p:extLst>
      <p:ext uri="{BB962C8B-B14F-4D97-AF65-F5344CB8AC3E}">
        <p14:creationId xmlns:p14="http://schemas.microsoft.com/office/powerpoint/2010/main" val="1808817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自由软件之</a:t>
            </a:r>
            <a:r>
              <a:rPr lang="zh-CN" altLang="en-US" dirty="0" smtClean="0"/>
              <a:t>神</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20</a:t>
            </a:r>
            <a:r>
              <a:rPr lang="zh-CN" altLang="en-US" dirty="0"/>
              <a:t>世纪末，软件业发生的最大变革就是自由软件的全面复兴。在自由软件的浪潮下，软件业的商业模式脱胎换骨，从以卖程序代码为中心，转化为以服务为中心，而理查德</a:t>
            </a:r>
            <a:r>
              <a:rPr lang="en-US" altLang="zh-CN" dirty="0"/>
              <a:t>•</a:t>
            </a:r>
            <a:r>
              <a:rPr lang="zh-CN" altLang="en-US" dirty="0"/>
              <a:t>斯托尔曼则被称为软件业的自由之神。有人说，斯托尔曼应该算是世界上写软件最多的程序设计师。但是，斯托尔曼真正的力量是他的思想。在斯托尔曼的理论下，用户彼此拷贝软件不但不是“盗版”，而是体现了人类天性的互助美德。对斯托尔曼来说，自由是根本，用户可自由共享软件成果，随便拷贝和修改代码。他说：“想想看，如果有人同你说‘只要你保证不拷贝给其他人用的话，我就把这些宝贝拷贝给你’。其实，这样的人才是魔鬼”</a:t>
            </a:r>
            <a:r>
              <a:rPr lang="zh-CN" altLang="en-US" dirty="0" smtClean="0"/>
              <a:t>。</a:t>
            </a:r>
            <a:endParaRPr lang="en-US" altLang="zh-CN" dirty="0" smtClean="0"/>
          </a:p>
          <a:p>
            <a:r>
              <a:rPr lang="zh-CN" altLang="en-US" dirty="0"/>
              <a:t>理查德</a:t>
            </a:r>
            <a:r>
              <a:rPr lang="en-US" altLang="zh-CN" dirty="0"/>
              <a:t>•</a:t>
            </a:r>
            <a:r>
              <a:rPr lang="zh-CN" altLang="en-US" dirty="0"/>
              <a:t>斯托尔曼一副披头士的打扮</a:t>
            </a:r>
            <a:r>
              <a:rPr lang="en-US" altLang="zh-CN" dirty="0"/>
              <a:t>,</a:t>
            </a:r>
            <a:r>
              <a:rPr lang="zh-CN" altLang="en-US" dirty="0"/>
              <a:t>看起来像现代都市里的野人，但如果他将一件“麻布僧袍”穿在身上，又戴上一顶圆形宽边帽子，有如绘画作品中环绕圣像头上的光环。一眨眼的功夫，他又变成圣人，散发着先知般的威严和力量。野人与圣人，恰恰就是这位自由软件的精神领袖理查德</a:t>
            </a:r>
            <a:r>
              <a:rPr lang="en-US" altLang="zh-CN" dirty="0"/>
              <a:t>•</a:t>
            </a:r>
            <a:r>
              <a:rPr lang="zh-CN" altLang="en-US" dirty="0"/>
              <a:t>斯托尔曼的双重属性，他既是当今商业软件领域野蛮的颠覆者，又是无数程序员和用户心目中神圣的自由之神。</a:t>
            </a:r>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7" y="3037522"/>
            <a:ext cx="1238250" cy="1514475"/>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墨迹 5"/>
              <p14:cNvContentPartPr/>
              <p14:nvPr/>
            </p14:nvContentPartPr>
            <p14:xfrm>
              <a:off x="8182080" y="2486160"/>
              <a:ext cx="2009880" cy="143280"/>
            </p14:xfrm>
          </p:contentPart>
        </mc:Choice>
        <mc:Fallback>
          <p:pic>
            <p:nvPicPr>
              <p:cNvPr id="6" name="墨迹 5"/>
              <p:cNvPicPr/>
              <p:nvPr/>
            </p:nvPicPr>
            <p:blipFill>
              <a:blip r:embed="rId4"/>
              <a:stretch>
                <a:fillRect/>
              </a:stretch>
            </p:blipFill>
            <p:spPr>
              <a:xfrm>
                <a:off x="8172720" y="2476800"/>
                <a:ext cx="2028600" cy="162000"/>
              </a:xfrm>
              <a:prstGeom prst="rect">
                <a:avLst/>
              </a:prstGeom>
            </p:spPr>
          </p:pic>
        </mc:Fallback>
      </mc:AlternateContent>
    </p:spTree>
    <p:extLst>
      <p:ext uri="{BB962C8B-B14F-4D97-AF65-F5344CB8AC3E}">
        <p14:creationId xmlns:p14="http://schemas.microsoft.com/office/powerpoint/2010/main" val="2608652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6-5</a:t>
            </a:r>
            <a:r>
              <a:rPr lang="zh-CN" altLang="zh-CN" dirty="0"/>
              <a:t>】</a:t>
            </a:r>
            <a:r>
              <a:rPr lang="zh-CN" altLang="zh-CN" b="1" dirty="0"/>
              <a:t>创建短索引</a:t>
            </a:r>
            <a:endParaRPr lang="zh-CN" altLang="en-US" dirty="0"/>
          </a:p>
        </p:txBody>
      </p:sp>
      <p:sp>
        <p:nvSpPr>
          <p:cNvPr id="3" name="内容占位符 2"/>
          <p:cNvSpPr>
            <a:spLocks noGrp="1"/>
          </p:cNvSpPr>
          <p:nvPr>
            <p:ph idx="1"/>
          </p:nvPr>
        </p:nvSpPr>
        <p:spPr/>
        <p:txBody>
          <a:bodyPr/>
          <a:lstStyle/>
          <a:p>
            <a:r>
              <a:rPr lang="zh-CN" altLang="zh-CN" sz="1400" dirty="0"/>
              <a:t>为</a:t>
            </a:r>
            <a:r>
              <a:rPr lang="en-US" altLang="zh-CN" sz="1400" dirty="0"/>
              <a:t>Lib</a:t>
            </a:r>
            <a:r>
              <a:rPr lang="zh-CN" altLang="zh-CN" sz="1400" dirty="0"/>
              <a:t>数据库创建</a:t>
            </a:r>
            <a:r>
              <a:rPr lang="en-US" altLang="zh-CN" sz="1400" dirty="0" err="1"/>
              <a:t>book_bk</a:t>
            </a:r>
            <a:r>
              <a:rPr lang="zh-CN" altLang="zh-CN" sz="1400" dirty="0"/>
              <a:t>表，表结构参照</a:t>
            </a:r>
            <a:r>
              <a:rPr lang="en-US" altLang="zh-CN" sz="1400" dirty="0"/>
              <a:t>book</a:t>
            </a:r>
            <a:r>
              <a:rPr lang="zh-CN" altLang="zh-CN" sz="1400" dirty="0"/>
              <a:t>表</a:t>
            </a:r>
            <a:r>
              <a:rPr lang="en-US" altLang="zh-CN" sz="1400" dirty="0"/>
              <a:t>,</a:t>
            </a:r>
            <a:r>
              <a:rPr lang="zh-CN" altLang="zh-CN" sz="1400" dirty="0"/>
              <a:t>并为</a:t>
            </a:r>
            <a:r>
              <a:rPr lang="en-US" altLang="zh-CN" sz="1400" dirty="0"/>
              <a:t>introduction</a:t>
            </a:r>
            <a:r>
              <a:rPr lang="zh-CN" altLang="zh-CN" sz="1400" dirty="0"/>
              <a:t>创建长度为</a:t>
            </a:r>
            <a:r>
              <a:rPr lang="en-US" altLang="zh-CN" sz="1400" dirty="0"/>
              <a:t>10</a:t>
            </a:r>
            <a:r>
              <a:rPr lang="zh-CN" altLang="zh-CN" sz="1400" dirty="0"/>
              <a:t>的短索引。在</a:t>
            </a:r>
            <a:r>
              <a:rPr lang="en-US" altLang="zh-CN" sz="1400" dirty="0"/>
              <a:t>MySQL</a:t>
            </a:r>
            <a:r>
              <a:rPr lang="zh-CN" altLang="zh-CN" sz="1400" dirty="0"/>
              <a:t>的命令行格式中，输入以下命令：</a:t>
            </a:r>
          </a:p>
          <a:p>
            <a:pPr marL="0" indent="0">
              <a:buNone/>
            </a:pPr>
            <a:r>
              <a:rPr lang="en-US" altLang="zh-CN" sz="1400" dirty="0"/>
              <a:t>drop table if exists </a:t>
            </a:r>
            <a:r>
              <a:rPr lang="en-US" altLang="zh-CN" sz="1400" dirty="0" err="1"/>
              <a:t>book_bk</a:t>
            </a:r>
            <a:r>
              <a:rPr lang="en-US" altLang="zh-CN" sz="1400" dirty="0"/>
              <a:t>;</a:t>
            </a:r>
            <a:endParaRPr lang="zh-CN" altLang="zh-CN" sz="1400" dirty="0"/>
          </a:p>
          <a:p>
            <a:pPr marL="0" indent="0">
              <a:buNone/>
            </a:pPr>
            <a:r>
              <a:rPr lang="en-US" altLang="zh-CN" sz="1400" dirty="0"/>
              <a:t>CREATE TABLE </a:t>
            </a:r>
            <a:r>
              <a:rPr lang="en-US" altLang="zh-CN" sz="1400" dirty="0" err="1"/>
              <a:t>book_bk</a:t>
            </a:r>
            <a:r>
              <a:rPr lang="en-US" altLang="zh-CN" sz="1400" dirty="0"/>
              <a:t> (</a:t>
            </a:r>
            <a:endParaRPr lang="zh-CN" altLang="zh-CN" sz="1400" dirty="0"/>
          </a:p>
          <a:p>
            <a:pPr marL="0" indent="0">
              <a:buNone/>
            </a:pPr>
            <a:r>
              <a:rPr lang="en-US" altLang="zh-CN" sz="1400" dirty="0"/>
              <a:t>  </a:t>
            </a:r>
            <a:r>
              <a:rPr lang="en-US" altLang="zh-CN" sz="1400" dirty="0" err="1"/>
              <a:t>bookNo</a:t>
            </a:r>
            <a:r>
              <a:rPr lang="en-US" altLang="zh-CN" sz="1400" dirty="0"/>
              <a:t> char(4) NOT NULL PRIMARY KEY,</a:t>
            </a:r>
            <a:endParaRPr lang="zh-CN" altLang="zh-CN" sz="1400" dirty="0"/>
          </a:p>
          <a:p>
            <a:pPr marL="0" indent="0">
              <a:buNone/>
            </a:pPr>
            <a:r>
              <a:rPr lang="en-US" altLang="zh-CN" sz="1400" dirty="0"/>
              <a:t>  </a:t>
            </a:r>
            <a:r>
              <a:rPr lang="en-US" altLang="zh-CN" sz="1400" dirty="0" err="1"/>
              <a:t>classNo</a:t>
            </a:r>
            <a:r>
              <a:rPr lang="en-US" altLang="zh-CN" sz="1400" dirty="0"/>
              <a:t> char(4) NOT NULL,</a:t>
            </a:r>
            <a:endParaRPr lang="zh-CN" altLang="zh-CN" sz="1400" dirty="0"/>
          </a:p>
          <a:p>
            <a:pPr marL="0" indent="0">
              <a:buNone/>
            </a:pPr>
            <a:r>
              <a:rPr lang="en-US" altLang="zh-CN" sz="1400" dirty="0"/>
              <a:t>  </a:t>
            </a:r>
            <a:r>
              <a:rPr lang="en-US" altLang="zh-CN" sz="1400" dirty="0" err="1"/>
              <a:t>bookName</a:t>
            </a:r>
            <a:r>
              <a:rPr lang="en-US" altLang="zh-CN" sz="1400" dirty="0"/>
              <a:t> varchar(40) NOT NULL,</a:t>
            </a:r>
            <a:endParaRPr lang="zh-CN" altLang="zh-CN" sz="1400" dirty="0"/>
          </a:p>
          <a:p>
            <a:pPr marL="0" indent="0">
              <a:buNone/>
            </a:pPr>
            <a:r>
              <a:rPr lang="en-US" altLang="zh-CN" sz="1400" dirty="0"/>
              <a:t>  author varchar(10) DEFAULT NULL,</a:t>
            </a:r>
            <a:endParaRPr lang="zh-CN" altLang="zh-CN" sz="1400" dirty="0"/>
          </a:p>
          <a:p>
            <a:pPr marL="0" indent="0">
              <a:buNone/>
            </a:pPr>
            <a:r>
              <a:rPr lang="en-US" altLang="zh-CN" sz="1400" dirty="0"/>
              <a:t>  </a:t>
            </a:r>
            <a:r>
              <a:rPr lang="en-US" altLang="zh-CN" sz="1400" dirty="0" err="1"/>
              <a:t>publishName</a:t>
            </a:r>
            <a:r>
              <a:rPr lang="en-US" altLang="zh-CN" sz="1400" dirty="0"/>
              <a:t> varchar(20) DEFAULT NULL,</a:t>
            </a:r>
            <a:endParaRPr lang="zh-CN" altLang="zh-CN" sz="1400" dirty="0"/>
          </a:p>
          <a:p>
            <a:pPr marL="0" indent="0">
              <a:buNone/>
            </a:pPr>
            <a:r>
              <a:rPr lang="en-US" altLang="zh-CN" sz="1400" dirty="0"/>
              <a:t>  </a:t>
            </a:r>
            <a:r>
              <a:rPr lang="en-US" altLang="zh-CN" sz="1400" dirty="0" err="1"/>
              <a:t>publishDate</a:t>
            </a:r>
            <a:r>
              <a:rPr lang="en-US" altLang="zh-CN" sz="1400" dirty="0"/>
              <a:t> datetime DEFAULT NULL,</a:t>
            </a:r>
            <a:endParaRPr lang="zh-CN" altLang="zh-CN" sz="1400" dirty="0"/>
          </a:p>
          <a:p>
            <a:pPr marL="0" indent="0">
              <a:buNone/>
            </a:pPr>
            <a:r>
              <a:rPr lang="en-US" altLang="zh-CN" sz="1400" dirty="0"/>
              <a:t>  introduction varchar(100) DEFAULT NULL,</a:t>
            </a:r>
            <a:endParaRPr lang="zh-CN" altLang="zh-CN" sz="1400" dirty="0"/>
          </a:p>
          <a:p>
            <a:pPr marL="0" indent="0">
              <a:buNone/>
            </a:pPr>
            <a:r>
              <a:rPr lang="en-US" altLang="zh-CN" sz="1400" dirty="0"/>
              <a:t>  </a:t>
            </a:r>
            <a:r>
              <a:rPr lang="en-US" altLang="zh-CN" sz="1400" dirty="0" err="1"/>
              <a:t>onShelf</a:t>
            </a:r>
            <a:r>
              <a:rPr lang="en-US" altLang="zh-CN" sz="1400" dirty="0"/>
              <a:t> char(2) DEFAULT '</a:t>
            </a:r>
            <a:r>
              <a:rPr lang="zh-CN" altLang="zh-CN" sz="1400" dirty="0"/>
              <a:t>是</a:t>
            </a:r>
            <a:r>
              <a:rPr lang="en-US" altLang="zh-CN" sz="1400" dirty="0"/>
              <a:t>',</a:t>
            </a:r>
            <a:endParaRPr lang="zh-CN" altLang="zh-CN" sz="1400" dirty="0"/>
          </a:p>
          <a:p>
            <a:pPr marL="0" indent="0">
              <a:buNone/>
            </a:pPr>
            <a:r>
              <a:rPr lang="en-US" altLang="zh-CN" sz="1400" dirty="0"/>
              <a:t>  price float DEFAULT NULL,</a:t>
            </a:r>
            <a:endParaRPr lang="zh-CN" altLang="zh-CN" sz="1400" dirty="0"/>
          </a:p>
          <a:p>
            <a:pPr marL="0" indent="0">
              <a:buNone/>
            </a:pPr>
            <a:r>
              <a:rPr lang="en-US" altLang="zh-CN" sz="1400" dirty="0"/>
              <a:t>  number int(11) NOT NULL DEFAULT '0',</a:t>
            </a:r>
            <a:endParaRPr lang="zh-CN" altLang="zh-CN" sz="1400" dirty="0"/>
          </a:p>
          <a:p>
            <a:pPr marL="0" indent="0">
              <a:buNone/>
            </a:pPr>
            <a:r>
              <a:rPr lang="en-US" altLang="zh-CN" sz="1400" dirty="0"/>
              <a:t>  index </a:t>
            </a:r>
            <a:r>
              <a:rPr lang="en-US" altLang="zh-CN" sz="1400" dirty="0" err="1"/>
              <a:t>id_introduction</a:t>
            </a:r>
            <a:r>
              <a:rPr lang="en-US" altLang="zh-CN" sz="1400" dirty="0"/>
              <a:t>(introduction(10))</a:t>
            </a:r>
            <a:endParaRPr lang="zh-CN" altLang="zh-CN" sz="1400" dirty="0"/>
          </a:p>
          <a:p>
            <a:pPr marL="0" indent="0">
              <a:buNone/>
            </a:pPr>
            <a:r>
              <a:rPr lang="en-US" altLang="zh-CN" sz="1400" dirty="0"/>
              <a:t>) ENGINE=</a:t>
            </a:r>
            <a:r>
              <a:rPr lang="en-US" altLang="zh-CN" sz="1400" dirty="0" err="1"/>
              <a:t>InnoDB</a:t>
            </a:r>
            <a:r>
              <a:rPr lang="en-US" altLang="zh-CN" sz="1400" dirty="0"/>
              <a:t> DEFAULT CHARSET=utf8;</a:t>
            </a:r>
            <a:endParaRPr lang="zh-CN" altLang="zh-CN" sz="1400" dirty="0"/>
          </a:p>
          <a:p>
            <a:pPr marL="0" indent="0">
              <a:buNone/>
            </a:pPr>
            <a:r>
              <a:rPr lang="en-US" altLang="zh-CN" sz="1400" dirty="0"/>
              <a:t>show create table </a:t>
            </a:r>
            <a:r>
              <a:rPr lang="en-US" altLang="zh-CN" sz="1400" dirty="0" err="1"/>
              <a:t>book_bk</a:t>
            </a:r>
            <a:r>
              <a:rPr lang="en-US" altLang="zh-CN" sz="1400" dirty="0"/>
              <a:t>;</a:t>
            </a:r>
            <a:endParaRPr lang="zh-CN" altLang="zh-CN" sz="1400" dirty="0"/>
          </a:p>
          <a:p>
            <a:pPr marL="0" indent="0">
              <a:buNone/>
            </a:pPr>
            <a:endParaRPr lang="zh-CN" altLang="en-US" sz="1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20</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3486240" y="2295360"/>
              <a:ext cx="5544000" cy="3343680"/>
            </p14:xfrm>
          </p:contentPart>
        </mc:Choice>
        <mc:Fallback>
          <p:pic>
            <p:nvPicPr>
              <p:cNvPr id="5" name="墨迹 4"/>
              <p:cNvPicPr/>
              <p:nvPr/>
            </p:nvPicPr>
            <p:blipFill>
              <a:blip r:embed="rId3"/>
              <a:stretch>
                <a:fillRect/>
              </a:stretch>
            </p:blipFill>
            <p:spPr>
              <a:xfrm>
                <a:off x="3476880" y="2286000"/>
                <a:ext cx="5562720" cy="3362400"/>
              </a:xfrm>
              <a:prstGeom prst="rect">
                <a:avLst/>
              </a:prstGeom>
            </p:spPr>
          </p:pic>
        </mc:Fallback>
      </mc:AlternateContent>
    </p:spTree>
    <p:extLst>
      <p:ext uri="{BB962C8B-B14F-4D97-AF65-F5344CB8AC3E}">
        <p14:creationId xmlns:p14="http://schemas.microsoft.com/office/powerpoint/2010/main" val="2069402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已存表中创建索引</a:t>
            </a:r>
            <a:endParaRPr lang="zh-CN" altLang="en-US" dirty="0"/>
          </a:p>
        </p:txBody>
      </p:sp>
      <p:sp>
        <p:nvSpPr>
          <p:cNvPr id="3" name="内容占位符 2"/>
          <p:cNvSpPr>
            <a:spLocks noGrp="1"/>
          </p:cNvSpPr>
          <p:nvPr>
            <p:ph idx="1"/>
          </p:nvPr>
        </p:nvSpPr>
        <p:spPr/>
        <p:txBody>
          <a:bodyPr/>
          <a:lstStyle/>
          <a:p>
            <a:r>
              <a:rPr lang="zh-CN" altLang="zh-CN" dirty="0"/>
              <a:t>语法格式：</a:t>
            </a:r>
          </a:p>
          <a:p>
            <a:pPr marL="0" indent="0">
              <a:buNone/>
            </a:pPr>
            <a:r>
              <a:rPr lang="en-US" altLang="zh-CN" dirty="0"/>
              <a:t>CREATE [UNIQUE | FULLTEXT | SPATIAL ] INDEX [</a:t>
            </a:r>
            <a:r>
              <a:rPr lang="zh-CN" altLang="zh-CN" dirty="0"/>
              <a:t>索引名</a:t>
            </a:r>
            <a:r>
              <a:rPr lang="en-US" altLang="zh-CN" dirty="0"/>
              <a:t>] ON </a:t>
            </a:r>
            <a:r>
              <a:rPr lang="zh-CN" altLang="zh-CN" dirty="0"/>
              <a:t>表名 </a:t>
            </a:r>
            <a:r>
              <a:rPr lang="en-US" altLang="zh-CN" dirty="0"/>
              <a:t>(</a:t>
            </a:r>
            <a:r>
              <a:rPr lang="zh-CN" altLang="zh-CN" dirty="0"/>
              <a:t>字段名</a:t>
            </a:r>
            <a:r>
              <a:rPr lang="en-US" altLang="zh-CN" dirty="0"/>
              <a:t>1 [(</a:t>
            </a:r>
            <a:r>
              <a:rPr lang="zh-CN" altLang="zh-CN" dirty="0"/>
              <a:t>长度</a:t>
            </a:r>
            <a:r>
              <a:rPr lang="en-US" altLang="zh-CN" dirty="0"/>
              <a:t>)] [ASC | DESC])</a:t>
            </a:r>
            <a:r>
              <a:rPr lang="zh-CN" altLang="zh-CN" dirty="0"/>
              <a:t>；</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21</a:t>
            </a:fld>
            <a:endParaRPr lang="en-US" altLang="zh-CN"/>
          </a:p>
        </p:txBody>
      </p:sp>
    </p:spTree>
    <p:extLst>
      <p:ext uri="{BB962C8B-B14F-4D97-AF65-F5344CB8AC3E}">
        <p14:creationId xmlns:p14="http://schemas.microsoft.com/office/powerpoint/2010/main" val="1816992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6-6</a:t>
            </a:r>
            <a:r>
              <a:rPr lang="zh-CN" altLang="zh-CN" dirty="0"/>
              <a:t>】</a:t>
            </a:r>
            <a:r>
              <a:rPr lang="zh-CN" altLang="zh-CN" b="1" dirty="0"/>
              <a:t>创建如【例</a:t>
            </a:r>
            <a:r>
              <a:rPr lang="en-US" altLang="zh-CN" b="1" dirty="0"/>
              <a:t>6-1</a:t>
            </a:r>
            <a:r>
              <a:rPr lang="zh-CN" altLang="zh-CN" b="1" dirty="0"/>
              <a:t>】的普通索引</a:t>
            </a:r>
            <a:endParaRPr lang="zh-CN" altLang="en-US" dirty="0"/>
          </a:p>
        </p:txBody>
      </p:sp>
      <p:sp>
        <p:nvSpPr>
          <p:cNvPr id="3" name="内容占位符 2"/>
          <p:cNvSpPr>
            <a:spLocks noGrp="1"/>
          </p:cNvSpPr>
          <p:nvPr>
            <p:ph idx="1"/>
          </p:nvPr>
        </p:nvSpPr>
        <p:spPr/>
        <p:txBody>
          <a:bodyPr/>
          <a:lstStyle/>
          <a:p>
            <a:r>
              <a:rPr lang="zh-CN" altLang="zh-CN" dirty="0"/>
              <a:t>为</a:t>
            </a:r>
            <a:r>
              <a:rPr lang="en-US" altLang="zh-CN" dirty="0"/>
              <a:t>Lib</a:t>
            </a:r>
            <a:r>
              <a:rPr lang="zh-CN" altLang="zh-CN" dirty="0"/>
              <a:t>数据库</a:t>
            </a:r>
            <a:r>
              <a:rPr lang="en-US" altLang="zh-CN" dirty="0" err="1"/>
              <a:t>school_bk</a:t>
            </a:r>
            <a:r>
              <a:rPr lang="zh-CN" altLang="zh-CN" dirty="0"/>
              <a:t>表</a:t>
            </a:r>
            <a:r>
              <a:rPr lang="en-US" altLang="zh-CN" dirty="0" err="1"/>
              <a:t>schoolName</a:t>
            </a:r>
            <a:r>
              <a:rPr lang="zh-CN" altLang="zh-CN" dirty="0"/>
              <a:t>列创建普通索引。在</a:t>
            </a:r>
            <a:r>
              <a:rPr lang="en-US" altLang="zh-CN" dirty="0"/>
              <a:t>MySQL</a:t>
            </a:r>
            <a:r>
              <a:rPr lang="zh-CN" altLang="zh-CN" dirty="0"/>
              <a:t>的命令行格式中，输入以下命令：</a:t>
            </a:r>
          </a:p>
          <a:p>
            <a:pPr marL="0" indent="0">
              <a:buNone/>
            </a:pPr>
            <a:r>
              <a:rPr lang="en-US" altLang="zh-CN" dirty="0"/>
              <a:t>drop index </a:t>
            </a:r>
            <a:r>
              <a:rPr lang="en-US" altLang="zh-CN" dirty="0" err="1"/>
              <a:t>id_schoolName</a:t>
            </a:r>
            <a:r>
              <a:rPr lang="en-US" altLang="zh-CN" dirty="0"/>
              <a:t> on </a:t>
            </a:r>
            <a:r>
              <a:rPr lang="en-US" altLang="zh-CN" dirty="0" err="1"/>
              <a:t>school_bk</a:t>
            </a:r>
            <a:r>
              <a:rPr lang="en-US" altLang="zh-CN" dirty="0"/>
              <a:t>;</a:t>
            </a:r>
            <a:endParaRPr lang="zh-CN" altLang="zh-CN" dirty="0"/>
          </a:p>
          <a:p>
            <a:pPr marL="0" indent="0">
              <a:buNone/>
            </a:pPr>
            <a:r>
              <a:rPr lang="en-US" altLang="zh-CN" dirty="0"/>
              <a:t>create index </a:t>
            </a:r>
            <a:r>
              <a:rPr lang="en-US" altLang="zh-CN" dirty="0" err="1"/>
              <a:t>id_schoolName</a:t>
            </a:r>
            <a:r>
              <a:rPr lang="en-US" altLang="zh-CN" dirty="0"/>
              <a:t> on </a:t>
            </a:r>
            <a:r>
              <a:rPr lang="en-US" altLang="zh-CN" dirty="0" err="1"/>
              <a:t>school_bk</a:t>
            </a:r>
            <a:r>
              <a:rPr lang="en-US" altLang="zh-CN" dirty="0"/>
              <a:t>(</a:t>
            </a:r>
            <a:r>
              <a:rPr lang="en-US" altLang="zh-CN" dirty="0" err="1"/>
              <a:t>schoolName</a:t>
            </a:r>
            <a:r>
              <a:rPr lang="en-US" altLang="zh-CN" dirty="0"/>
              <a:t>);</a:t>
            </a:r>
            <a:endParaRPr lang="zh-CN" altLang="zh-CN" dirty="0"/>
          </a:p>
          <a:p>
            <a:pPr marL="0" indent="0">
              <a:buNone/>
            </a:pPr>
            <a:r>
              <a:rPr lang="en-US" altLang="zh-CN" dirty="0"/>
              <a:t>show create table </a:t>
            </a:r>
            <a:r>
              <a:rPr lang="en-US" altLang="zh-CN" dirty="0" err="1"/>
              <a:t>school_bk</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22</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190520" y="3305160"/>
              <a:ext cx="314640" cy="933840"/>
            </p14:xfrm>
          </p:contentPart>
        </mc:Choice>
        <mc:Fallback>
          <p:pic>
            <p:nvPicPr>
              <p:cNvPr id="5" name="墨迹 4"/>
              <p:cNvPicPr/>
              <p:nvPr/>
            </p:nvPicPr>
            <p:blipFill>
              <a:blip r:embed="rId3"/>
              <a:stretch>
                <a:fillRect/>
              </a:stretch>
            </p:blipFill>
            <p:spPr>
              <a:xfrm>
                <a:off x="1181160" y="3295800"/>
                <a:ext cx="333360" cy="952560"/>
              </a:xfrm>
              <a:prstGeom prst="rect">
                <a:avLst/>
              </a:prstGeom>
            </p:spPr>
          </p:pic>
        </mc:Fallback>
      </mc:AlternateContent>
    </p:spTree>
    <p:extLst>
      <p:ext uri="{BB962C8B-B14F-4D97-AF65-F5344CB8AC3E}">
        <p14:creationId xmlns:p14="http://schemas.microsoft.com/office/powerpoint/2010/main" val="20208131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6-7</a:t>
            </a:r>
            <a:r>
              <a:rPr lang="zh-CN" altLang="zh-CN" dirty="0"/>
              <a:t>】</a:t>
            </a:r>
            <a:r>
              <a:rPr lang="zh-CN" altLang="zh-CN" b="1" dirty="0"/>
              <a:t>创建如【例</a:t>
            </a:r>
            <a:r>
              <a:rPr lang="en-US" altLang="zh-CN" b="1" dirty="0"/>
              <a:t>6-2</a:t>
            </a:r>
            <a:r>
              <a:rPr lang="zh-CN" altLang="zh-CN" b="1" dirty="0"/>
              <a:t>】的唯一性索引</a:t>
            </a:r>
            <a:endParaRPr lang="zh-CN" altLang="en-US" dirty="0"/>
          </a:p>
        </p:txBody>
      </p:sp>
      <p:sp>
        <p:nvSpPr>
          <p:cNvPr id="3" name="内容占位符 2"/>
          <p:cNvSpPr>
            <a:spLocks noGrp="1"/>
          </p:cNvSpPr>
          <p:nvPr>
            <p:ph idx="1"/>
          </p:nvPr>
        </p:nvSpPr>
        <p:spPr/>
        <p:txBody>
          <a:bodyPr/>
          <a:lstStyle/>
          <a:p>
            <a:r>
              <a:rPr lang="zh-CN" altLang="zh-CN" dirty="0"/>
              <a:t>为</a:t>
            </a:r>
            <a:r>
              <a:rPr lang="en-US" altLang="zh-CN" dirty="0"/>
              <a:t>Lib</a:t>
            </a:r>
            <a:r>
              <a:rPr lang="zh-CN" altLang="zh-CN" dirty="0"/>
              <a:t>数据库</a:t>
            </a:r>
            <a:r>
              <a:rPr lang="en-US" altLang="zh-CN" dirty="0" err="1"/>
              <a:t>school_bk</a:t>
            </a:r>
            <a:r>
              <a:rPr lang="zh-CN" altLang="zh-CN" dirty="0"/>
              <a:t>表</a:t>
            </a:r>
            <a:r>
              <a:rPr lang="en-US" altLang="zh-CN" dirty="0" err="1"/>
              <a:t>schoolName</a:t>
            </a:r>
            <a:r>
              <a:rPr lang="zh-CN" altLang="zh-CN" dirty="0"/>
              <a:t>列创建唯一性索引。在</a:t>
            </a:r>
            <a:r>
              <a:rPr lang="en-US" altLang="zh-CN" dirty="0"/>
              <a:t>MySQL</a:t>
            </a:r>
            <a:r>
              <a:rPr lang="zh-CN" altLang="zh-CN" dirty="0"/>
              <a:t>的命令行格式中，输入以下命令：</a:t>
            </a:r>
          </a:p>
          <a:p>
            <a:pPr marL="0" indent="0">
              <a:buNone/>
            </a:pPr>
            <a:r>
              <a:rPr lang="en-US" altLang="zh-CN" dirty="0"/>
              <a:t>drop index </a:t>
            </a:r>
            <a:r>
              <a:rPr lang="en-US" altLang="zh-CN" dirty="0" err="1"/>
              <a:t>id_schoolName</a:t>
            </a:r>
            <a:r>
              <a:rPr lang="en-US" altLang="zh-CN" dirty="0"/>
              <a:t> on </a:t>
            </a:r>
            <a:r>
              <a:rPr lang="en-US" altLang="zh-CN" dirty="0" err="1"/>
              <a:t>school_bk</a:t>
            </a:r>
            <a:r>
              <a:rPr lang="en-US" altLang="zh-CN" dirty="0"/>
              <a:t>;</a:t>
            </a:r>
            <a:endParaRPr lang="zh-CN" altLang="zh-CN" dirty="0"/>
          </a:p>
          <a:p>
            <a:pPr marL="0" indent="0">
              <a:buNone/>
            </a:pPr>
            <a:r>
              <a:rPr lang="en-US" altLang="zh-CN" dirty="0"/>
              <a:t>create UNIQUE index </a:t>
            </a:r>
            <a:r>
              <a:rPr lang="en-US" altLang="zh-CN" dirty="0" err="1"/>
              <a:t>id_schoolName</a:t>
            </a:r>
            <a:r>
              <a:rPr lang="en-US" altLang="zh-CN" dirty="0"/>
              <a:t> on </a:t>
            </a:r>
            <a:r>
              <a:rPr lang="en-US" altLang="zh-CN" dirty="0" err="1"/>
              <a:t>school_bk</a:t>
            </a:r>
            <a:r>
              <a:rPr lang="en-US" altLang="zh-CN" dirty="0"/>
              <a:t>(</a:t>
            </a:r>
            <a:r>
              <a:rPr lang="en-US" altLang="zh-CN" dirty="0" err="1"/>
              <a:t>schoolName</a:t>
            </a:r>
            <a:r>
              <a:rPr lang="en-US" altLang="zh-CN" dirty="0"/>
              <a:t>);</a:t>
            </a:r>
            <a:endParaRPr lang="zh-CN" altLang="zh-CN" dirty="0"/>
          </a:p>
          <a:p>
            <a:pPr marL="0" indent="0">
              <a:buNone/>
            </a:pPr>
            <a:r>
              <a:rPr lang="en-US" altLang="zh-CN" dirty="0"/>
              <a:t>show create table </a:t>
            </a:r>
            <a:r>
              <a:rPr lang="en-US" altLang="zh-CN" dirty="0" err="1"/>
              <a:t>school_bk</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23</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905200" y="4162320"/>
              <a:ext cx="1429200" cy="76680"/>
            </p14:xfrm>
          </p:contentPart>
        </mc:Choice>
        <mc:Fallback>
          <p:pic>
            <p:nvPicPr>
              <p:cNvPr id="5" name="墨迹 4"/>
              <p:cNvPicPr/>
              <p:nvPr/>
            </p:nvPicPr>
            <p:blipFill>
              <a:blip r:embed="rId3"/>
              <a:stretch>
                <a:fillRect/>
              </a:stretch>
            </p:blipFill>
            <p:spPr>
              <a:xfrm>
                <a:off x="2895840" y="4152960"/>
                <a:ext cx="1447920" cy="95400"/>
              </a:xfrm>
              <a:prstGeom prst="rect">
                <a:avLst/>
              </a:prstGeom>
            </p:spPr>
          </p:pic>
        </mc:Fallback>
      </mc:AlternateContent>
    </p:spTree>
    <p:extLst>
      <p:ext uri="{BB962C8B-B14F-4D97-AF65-F5344CB8AC3E}">
        <p14:creationId xmlns:p14="http://schemas.microsoft.com/office/powerpoint/2010/main" val="38647212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6-8</a:t>
            </a:r>
            <a:r>
              <a:rPr lang="zh-CN" altLang="zh-CN" dirty="0"/>
              <a:t>】</a:t>
            </a:r>
            <a:r>
              <a:rPr lang="zh-CN" altLang="zh-CN" b="1" dirty="0"/>
              <a:t>创建如 【例</a:t>
            </a:r>
            <a:r>
              <a:rPr lang="en-US" altLang="zh-CN" b="1" dirty="0"/>
              <a:t>6-3</a:t>
            </a:r>
            <a:r>
              <a:rPr lang="zh-CN" altLang="zh-CN" b="1" dirty="0"/>
              <a:t>】的组合索引</a:t>
            </a:r>
            <a:endParaRPr lang="zh-CN" altLang="en-US" dirty="0"/>
          </a:p>
        </p:txBody>
      </p:sp>
      <p:sp>
        <p:nvSpPr>
          <p:cNvPr id="3" name="内容占位符 2"/>
          <p:cNvSpPr>
            <a:spLocks noGrp="1"/>
          </p:cNvSpPr>
          <p:nvPr>
            <p:ph idx="1"/>
          </p:nvPr>
        </p:nvSpPr>
        <p:spPr/>
        <p:txBody>
          <a:bodyPr/>
          <a:lstStyle/>
          <a:p>
            <a:r>
              <a:rPr lang="zh-CN" altLang="zh-CN" dirty="0"/>
              <a:t>为</a:t>
            </a:r>
            <a:r>
              <a:rPr lang="en-US" altLang="zh-CN" dirty="0"/>
              <a:t>Lib</a:t>
            </a:r>
            <a:r>
              <a:rPr lang="zh-CN" altLang="zh-CN" dirty="0"/>
              <a:t>数据库</a:t>
            </a:r>
            <a:r>
              <a:rPr lang="en-US" altLang="zh-CN" dirty="0" err="1"/>
              <a:t>book_bk</a:t>
            </a:r>
            <a:r>
              <a:rPr lang="zh-CN" altLang="zh-CN" dirty="0"/>
              <a:t>表中（</a:t>
            </a:r>
            <a:r>
              <a:rPr lang="en-US" altLang="zh-CN" dirty="0" err="1"/>
              <a:t>bookName</a:t>
            </a:r>
            <a:r>
              <a:rPr lang="zh-CN" altLang="zh-CN" dirty="0"/>
              <a:t>，</a:t>
            </a:r>
            <a:r>
              <a:rPr lang="en-US" altLang="zh-CN" dirty="0"/>
              <a:t>author</a:t>
            </a:r>
            <a:r>
              <a:rPr lang="zh-CN" altLang="zh-CN" dirty="0"/>
              <a:t>，</a:t>
            </a:r>
            <a:r>
              <a:rPr lang="en-US" altLang="zh-CN" dirty="0" err="1"/>
              <a:t>publishName</a:t>
            </a:r>
            <a:r>
              <a:rPr lang="zh-CN" altLang="zh-CN" dirty="0"/>
              <a:t>）创建组合索引。在</a:t>
            </a:r>
            <a:r>
              <a:rPr lang="en-US" altLang="zh-CN" dirty="0"/>
              <a:t>MySQL</a:t>
            </a:r>
            <a:r>
              <a:rPr lang="zh-CN" altLang="zh-CN" dirty="0"/>
              <a:t>的命令行格式中，输入以下命令：</a:t>
            </a:r>
          </a:p>
          <a:p>
            <a:pPr marL="0" indent="0">
              <a:buNone/>
            </a:pPr>
            <a:r>
              <a:rPr lang="en-US" altLang="zh-CN" dirty="0"/>
              <a:t>drop index </a:t>
            </a:r>
            <a:r>
              <a:rPr lang="en-US" altLang="zh-CN" dirty="0" err="1"/>
              <a:t>id_book</a:t>
            </a:r>
            <a:r>
              <a:rPr lang="en-US" altLang="zh-CN" dirty="0"/>
              <a:t> on </a:t>
            </a:r>
            <a:r>
              <a:rPr lang="en-US" altLang="zh-CN" dirty="0" err="1"/>
              <a:t>book_bk</a:t>
            </a:r>
            <a:r>
              <a:rPr lang="en-US" altLang="zh-CN" dirty="0"/>
              <a:t>;</a:t>
            </a:r>
            <a:endParaRPr lang="zh-CN" altLang="zh-CN" dirty="0"/>
          </a:p>
          <a:p>
            <a:pPr marL="0" indent="0">
              <a:buNone/>
            </a:pPr>
            <a:r>
              <a:rPr lang="en-US" altLang="zh-CN" dirty="0"/>
              <a:t>create index </a:t>
            </a:r>
            <a:r>
              <a:rPr lang="en-US" altLang="zh-CN" dirty="0" err="1"/>
              <a:t>id_book</a:t>
            </a:r>
            <a:r>
              <a:rPr lang="en-US" altLang="zh-CN" dirty="0"/>
              <a:t> on </a:t>
            </a:r>
            <a:r>
              <a:rPr lang="en-US" altLang="zh-CN" dirty="0" err="1"/>
              <a:t>book_bk</a:t>
            </a:r>
            <a:r>
              <a:rPr lang="en-US" altLang="zh-CN" dirty="0"/>
              <a:t>(</a:t>
            </a:r>
            <a:r>
              <a:rPr lang="en-US" altLang="zh-CN" dirty="0" err="1"/>
              <a:t>bookName,author,publishName</a:t>
            </a:r>
            <a:r>
              <a:rPr lang="en-US" altLang="zh-CN" dirty="0"/>
              <a:t>);</a:t>
            </a:r>
            <a:endParaRPr lang="zh-CN" altLang="zh-CN" dirty="0"/>
          </a:p>
          <a:p>
            <a:pPr marL="0" indent="0">
              <a:buNone/>
            </a:pPr>
            <a:r>
              <a:rPr lang="en-US" altLang="zh-CN" dirty="0"/>
              <a:t>show create table </a:t>
            </a:r>
            <a:r>
              <a:rPr lang="en-US" altLang="zh-CN" dirty="0" err="1"/>
              <a:t>book_bk</a:t>
            </a:r>
            <a:r>
              <a:rPr lang="en-US" altLang="zh-CN" dirty="0"/>
              <a:t>;</a:t>
            </a:r>
            <a:endParaRPr lang="zh-CN"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24</a:t>
            </a:fld>
            <a:endParaRPr lang="en-US" altLang="zh-CN"/>
          </a:p>
        </p:txBody>
      </p:sp>
    </p:spTree>
    <p:extLst>
      <p:ext uri="{BB962C8B-B14F-4D97-AF65-F5344CB8AC3E}">
        <p14:creationId xmlns:p14="http://schemas.microsoft.com/office/powerpoint/2010/main" val="3527728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6-9</a:t>
            </a:r>
            <a:r>
              <a:rPr lang="zh-CN" altLang="zh-CN" dirty="0"/>
              <a:t>】</a:t>
            </a:r>
            <a:r>
              <a:rPr lang="zh-CN" altLang="zh-CN" b="1" dirty="0"/>
              <a:t>创建如【例</a:t>
            </a:r>
            <a:r>
              <a:rPr lang="en-US" altLang="zh-CN" b="1" dirty="0"/>
              <a:t>6-4</a:t>
            </a:r>
            <a:r>
              <a:rPr lang="zh-CN" altLang="zh-CN" b="1" dirty="0"/>
              <a:t>】的全文索引</a:t>
            </a:r>
            <a:endParaRPr lang="zh-CN" altLang="en-US" dirty="0"/>
          </a:p>
        </p:txBody>
      </p:sp>
      <p:sp>
        <p:nvSpPr>
          <p:cNvPr id="3" name="内容占位符 2"/>
          <p:cNvSpPr>
            <a:spLocks noGrp="1"/>
          </p:cNvSpPr>
          <p:nvPr>
            <p:ph idx="1"/>
          </p:nvPr>
        </p:nvSpPr>
        <p:spPr/>
        <p:txBody>
          <a:bodyPr/>
          <a:lstStyle/>
          <a:p>
            <a:r>
              <a:rPr lang="zh-CN" altLang="zh-CN" dirty="0"/>
              <a:t>为</a:t>
            </a:r>
            <a:r>
              <a:rPr lang="en-US" altLang="zh-CN" dirty="0"/>
              <a:t>Lib</a:t>
            </a:r>
            <a:r>
              <a:rPr lang="zh-CN" altLang="zh-CN" dirty="0"/>
              <a:t>数据库</a:t>
            </a:r>
            <a:r>
              <a:rPr lang="en-US" altLang="zh-CN" dirty="0" err="1"/>
              <a:t>book_bk</a:t>
            </a:r>
            <a:r>
              <a:rPr lang="zh-CN" altLang="zh-CN" dirty="0"/>
              <a:t>表</a:t>
            </a:r>
            <a:r>
              <a:rPr lang="en-US" altLang="zh-CN" dirty="0"/>
              <a:t>introduction</a:t>
            </a:r>
            <a:r>
              <a:rPr lang="zh-CN" altLang="zh-CN" dirty="0"/>
              <a:t>列创建全文索引。在</a:t>
            </a:r>
            <a:r>
              <a:rPr lang="en-US" altLang="zh-CN" dirty="0"/>
              <a:t>MySQL</a:t>
            </a:r>
            <a:r>
              <a:rPr lang="zh-CN" altLang="zh-CN" dirty="0"/>
              <a:t>的命令行格式中，输入以下命令：</a:t>
            </a:r>
          </a:p>
          <a:p>
            <a:pPr marL="0" indent="0">
              <a:buNone/>
            </a:pPr>
            <a:r>
              <a:rPr lang="en-US" altLang="zh-CN" dirty="0"/>
              <a:t>drop index </a:t>
            </a:r>
            <a:r>
              <a:rPr lang="en-US" altLang="zh-CN" dirty="0" err="1"/>
              <a:t>id_introduction</a:t>
            </a:r>
            <a:r>
              <a:rPr lang="en-US" altLang="zh-CN" dirty="0"/>
              <a:t> on </a:t>
            </a:r>
            <a:r>
              <a:rPr lang="en-US" altLang="zh-CN" dirty="0" err="1"/>
              <a:t>book_bk</a:t>
            </a:r>
            <a:r>
              <a:rPr lang="en-US" altLang="zh-CN" dirty="0"/>
              <a:t>;</a:t>
            </a:r>
            <a:endParaRPr lang="zh-CN" altLang="zh-CN" dirty="0"/>
          </a:p>
          <a:p>
            <a:pPr marL="0" indent="0">
              <a:buNone/>
            </a:pPr>
            <a:r>
              <a:rPr lang="en-US" altLang="zh-CN" dirty="0"/>
              <a:t>create </a:t>
            </a:r>
            <a:r>
              <a:rPr lang="en-US" altLang="zh-CN" dirty="0" err="1"/>
              <a:t>fulltext</a:t>
            </a:r>
            <a:r>
              <a:rPr lang="en-US" altLang="zh-CN" dirty="0"/>
              <a:t> index </a:t>
            </a:r>
            <a:r>
              <a:rPr lang="en-US" altLang="zh-CN" dirty="0" err="1"/>
              <a:t>id_introduction</a:t>
            </a:r>
            <a:r>
              <a:rPr lang="en-US" altLang="zh-CN" dirty="0"/>
              <a:t> on </a:t>
            </a:r>
            <a:r>
              <a:rPr lang="en-US" altLang="zh-CN" dirty="0" err="1"/>
              <a:t>book_bk</a:t>
            </a:r>
            <a:r>
              <a:rPr lang="en-US" altLang="zh-CN" dirty="0"/>
              <a:t>(introduction);</a:t>
            </a:r>
            <a:endParaRPr lang="zh-CN" altLang="zh-CN" dirty="0"/>
          </a:p>
          <a:p>
            <a:pPr marL="0" indent="0">
              <a:buNone/>
            </a:pPr>
            <a:r>
              <a:rPr lang="en-US" altLang="zh-CN" dirty="0"/>
              <a:t>show create table </a:t>
            </a:r>
            <a:r>
              <a:rPr lang="en-US" altLang="zh-CN" dirty="0" err="1"/>
              <a:t>book_bk</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25</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733840" y="4172040"/>
              <a:ext cx="2476800" cy="57600"/>
            </p14:xfrm>
          </p:contentPart>
        </mc:Choice>
        <mc:Fallback>
          <p:pic>
            <p:nvPicPr>
              <p:cNvPr id="5" name="墨迹 4"/>
              <p:cNvPicPr/>
              <p:nvPr/>
            </p:nvPicPr>
            <p:blipFill>
              <a:blip r:embed="rId3"/>
              <a:stretch>
                <a:fillRect/>
              </a:stretch>
            </p:blipFill>
            <p:spPr>
              <a:xfrm>
                <a:off x="2724480" y="4162680"/>
                <a:ext cx="2495520" cy="76320"/>
              </a:xfrm>
              <a:prstGeom prst="rect">
                <a:avLst/>
              </a:prstGeom>
            </p:spPr>
          </p:pic>
        </mc:Fallback>
      </mc:AlternateContent>
    </p:spTree>
    <p:extLst>
      <p:ext uri="{BB962C8B-B14F-4D97-AF65-F5344CB8AC3E}">
        <p14:creationId xmlns:p14="http://schemas.microsoft.com/office/powerpoint/2010/main" val="3576902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6-10</a:t>
            </a:r>
            <a:r>
              <a:rPr lang="zh-CN" altLang="zh-CN" dirty="0"/>
              <a:t>】</a:t>
            </a:r>
            <a:r>
              <a:rPr lang="zh-CN" altLang="zh-CN" b="1" dirty="0"/>
              <a:t>创建如【例</a:t>
            </a:r>
            <a:r>
              <a:rPr lang="en-US" altLang="zh-CN" b="1" dirty="0"/>
              <a:t>6-5</a:t>
            </a:r>
            <a:r>
              <a:rPr lang="zh-CN" altLang="zh-CN" b="1" dirty="0"/>
              <a:t>】的短索引</a:t>
            </a:r>
            <a:endParaRPr lang="zh-CN" altLang="en-US" dirty="0"/>
          </a:p>
        </p:txBody>
      </p:sp>
      <p:sp>
        <p:nvSpPr>
          <p:cNvPr id="3" name="内容占位符 2"/>
          <p:cNvSpPr>
            <a:spLocks noGrp="1"/>
          </p:cNvSpPr>
          <p:nvPr>
            <p:ph idx="1"/>
          </p:nvPr>
        </p:nvSpPr>
        <p:spPr/>
        <p:txBody>
          <a:bodyPr/>
          <a:lstStyle/>
          <a:p>
            <a:r>
              <a:rPr lang="zh-CN" altLang="zh-CN" dirty="0"/>
              <a:t>为</a:t>
            </a:r>
            <a:r>
              <a:rPr lang="en-US" altLang="zh-CN" dirty="0"/>
              <a:t>Lib</a:t>
            </a:r>
            <a:r>
              <a:rPr lang="zh-CN" altLang="zh-CN" dirty="0"/>
              <a:t>数据库</a:t>
            </a:r>
            <a:r>
              <a:rPr lang="en-US" altLang="zh-CN" dirty="0" err="1"/>
              <a:t>book_bk</a:t>
            </a:r>
            <a:r>
              <a:rPr lang="zh-CN" altLang="zh-CN" dirty="0"/>
              <a:t>表</a:t>
            </a:r>
            <a:r>
              <a:rPr lang="en-US" altLang="zh-CN" dirty="0"/>
              <a:t>introduction</a:t>
            </a:r>
            <a:r>
              <a:rPr lang="zh-CN" altLang="zh-CN" dirty="0"/>
              <a:t>列创建长度为</a:t>
            </a:r>
            <a:r>
              <a:rPr lang="en-US" altLang="zh-CN" dirty="0"/>
              <a:t>10</a:t>
            </a:r>
            <a:r>
              <a:rPr lang="zh-CN" altLang="zh-CN" dirty="0"/>
              <a:t>的短索引。在</a:t>
            </a:r>
            <a:r>
              <a:rPr lang="en-US" altLang="zh-CN" dirty="0"/>
              <a:t>MySQL</a:t>
            </a:r>
            <a:r>
              <a:rPr lang="zh-CN" altLang="zh-CN" dirty="0"/>
              <a:t>的命令行格式中，输入以下命令：</a:t>
            </a:r>
          </a:p>
          <a:p>
            <a:pPr marL="0" indent="0">
              <a:buNone/>
            </a:pPr>
            <a:r>
              <a:rPr lang="en-US" altLang="zh-CN" dirty="0"/>
              <a:t>drop index </a:t>
            </a:r>
            <a:r>
              <a:rPr lang="en-US" altLang="zh-CN" dirty="0" err="1"/>
              <a:t>id_introduction</a:t>
            </a:r>
            <a:r>
              <a:rPr lang="en-US" altLang="zh-CN" dirty="0"/>
              <a:t> on </a:t>
            </a:r>
            <a:r>
              <a:rPr lang="en-US" altLang="zh-CN" dirty="0" err="1"/>
              <a:t>book_bk</a:t>
            </a:r>
            <a:r>
              <a:rPr lang="en-US" altLang="zh-CN" dirty="0"/>
              <a:t>;</a:t>
            </a:r>
            <a:endParaRPr lang="zh-CN" altLang="zh-CN" dirty="0"/>
          </a:p>
          <a:p>
            <a:pPr marL="0" indent="0">
              <a:buNone/>
            </a:pPr>
            <a:r>
              <a:rPr lang="en-US" altLang="zh-CN" dirty="0"/>
              <a:t>create index </a:t>
            </a:r>
            <a:r>
              <a:rPr lang="en-US" altLang="zh-CN" dirty="0" err="1"/>
              <a:t>id_introduction</a:t>
            </a:r>
            <a:r>
              <a:rPr lang="en-US" altLang="zh-CN" dirty="0"/>
              <a:t> on </a:t>
            </a:r>
            <a:r>
              <a:rPr lang="en-US" altLang="zh-CN" dirty="0" err="1"/>
              <a:t>book_bk</a:t>
            </a:r>
            <a:r>
              <a:rPr lang="en-US" altLang="zh-CN" dirty="0"/>
              <a:t>(introduction</a:t>
            </a:r>
            <a:r>
              <a:rPr lang="zh-CN" altLang="zh-CN" dirty="0"/>
              <a:t>（</a:t>
            </a:r>
            <a:r>
              <a:rPr lang="en-US" altLang="zh-CN" dirty="0"/>
              <a:t>10</a:t>
            </a:r>
            <a:r>
              <a:rPr lang="zh-CN" altLang="zh-CN" dirty="0"/>
              <a:t>）</a:t>
            </a:r>
            <a:r>
              <a:rPr lang="en-US" altLang="zh-CN" dirty="0"/>
              <a:t>);</a:t>
            </a:r>
            <a:endParaRPr lang="zh-CN" altLang="zh-CN" dirty="0"/>
          </a:p>
          <a:p>
            <a:pPr marL="0" indent="0">
              <a:buNone/>
            </a:pPr>
            <a:r>
              <a:rPr lang="en-US" altLang="zh-CN" dirty="0"/>
              <a:t>show create table </a:t>
            </a:r>
            <a:r>
              <a:rPr lang="en-US" altLang="zh-CN" dirty="0" err="1"/>
              <a:t>book_bk</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26</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752480" y="4657680"/>
              <a:ext cx="1114920" cy="114840"/>
            </p14:xfrm>
          </p:contentPart>
        </mc:Choice>
        <mc:Fallback>
          <p:pic>
            <p:nvPicPr>
              <p:cNvPr id="5" name="墨迹 4"/>
              <p:cNvPicPr/>
              <p:nvPr/>
            </p:nvPicPr>
            <p:blipFill>
              <a:blip r:embed="rId3"/>
              <a:stretch>
                <a:fillRect/>
              </a:stretch>
            </p:blipFill>
            <p:spPr>
              <a:xfrm>
                <a:off x="1743120" y="4648320"/>
                <a:ext cx="1133640" cy="133560"/>
              </a:xfrm>
              <a:prstGeom prst="rect">
                <a:avLst/>
              </a:prstGeom>
            </p:spPr>
          </p:pic>
        </mc:Fallback>
      </mc:AlternateContent>
    </p:spTree>
    <p:extLst>
      <p:ext uri="{BB962C8B-B14F-4D97-AF65-F5344CB8AC3E}">
        <p14:creationId xmlns:p14="http://schemas.microsoft.com/office/powerpoint/2010/main" val="2444799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索引</a:t>
            </a:r>
            <a:endParaRPr lang="zh-CN" altLang="en-US" dirty="0"/>
          </a:p>
        </p:txBody>
      </p:sp>
      <p:sp>
        <p:nvSpPr>
          <p:cNvPr id="3" name="内容占位符 2"/>
          <p:cNvSpPr>
            <a:spLocks noGrp="1"/>
          </p:cNvSpPr>
          <p:nvPr>
            <p:ph idx="1"/>
          </p:nvPr>
        </p:nvSpPr>
        <p:spPr/>
        <p:txBody>
          <a:bodyPr>
            <a:normAutofit/>
          </a:bodyPr>
          <a:lstStyle/>
          <a:p>
            <a:r>
              <a:rPr lang="zh-CN" altLang="zh-CN" b="1" dirty="0"/>
              <a:t>任务</a:t>
            </a:r>
            <a:r>
              <a:rPr lang="en-US" altLang="zh-CN" b="1" dirty="0"/>
              <a:t>1 </a:t>
            </a:r>
            <a:endParaRPr lang="zh-CN" altLang="zh-CN" dirty="0"/>
          </a:p>
          <a:p>
            <a:pPr lvl="1"/>
            <a:r>
              <a:rPr lang="zh-CN" altLang="zh-CN" dirty="0"/>
              <a:t>任务描述</a:t>
            </a:r>
            <a:r>
              <a:rPr lang="zh-CN" altLang="zh-CN" dirty="0" smtClean="0"/>
              <a:t>：</a:t>
            </a:r>
            <a:r>
              <a:rPr lang="zh-CN" altLang="zh-CN" dirty="0"/>
              <a:t>索引的概念</a:t>
            </a:r>
            <a:r>
              <a:rPr lang="zh-CN" altLang="zh-CN" dirty="0" smtClean="0"/>
              <a:t>。</a:t>
            </a:r>
            <a:endParaRPr lang="zh-CN" altLang="zh-CN" dirty="0"/>
          </a:p>
          <a:p>
            <a:r>
              <a:rPr lang="zh-CN" altLang="zh-CN" b="1" dirty="0"/>
              <a:t>任务</a:t>
            </a:r>
            <a:r>
              <a:rPr lang="en-US" altLang="zh-CN" b="1" dirty="0"/>
              <a:t>2 </a:t>
            </a:r>
            <a:endParaRPr lang="zh-CN" altLang="zh-CN" dirty="0"/>
          </a:p>
          <a:p>
            <a:pPr lvl="1"/>
            <a:r>
              <a:rPr lang="zh-CN" altLang="zh-CN" dirty="0"/>
              <a:t>任务描述</a:t>
            </a:r>
            <a:r>
              <a:rPr lang="zh-CN" altLang="zh-CN" dirty="0" smtClean="0"/>
              <a:t>：</a:t>
            </a:r>
            <a:r>
              <a:rPr lang="zh-CN" altLang="zh-CN" dirty="0"/>
              <a:t>索引的创建与删除</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a:t>
            </a:fld>
            <a:endParaRPr lang="en-US" altLang="zh-CN"/>
          </a:p>
        </p:txBody>
      </p:sp>
    </p:spTree>
    <p:extLst>
      <p:ext uri="{BB962C8B-B14F-4D97-AF65-F5344CB8AC3E}">
        <p14:creationId xmlns:p14="http://schemas.microsoft.com/office/powerpoint/2010/main" val="2985096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索引的含义与特点</a:t>
            </a:r>
            <a:endParaRPr lang="zh-CN" altLang="en-US" dirty="0"/>
          </a:p>
        </p:txBody>
      </p:sp>
      <p:sp>
        <p:nvSpPr>
          <p:cNvPr id="3" name="内容占位符 2"/>
          <p:cNvSpPr>
            <a:spLocks noGrp="1"/>
          </p:cNvSpPr>
          <p:nvPr>
            <p:ph idx="1"/>
          </p:nvPr>
        </p:nvSpPr>
        <p:spPr/>
        <p:txBody>
          <a:bodyPr>
            <a:normAutofit/>
          </a:bodyPr>
          <a:lstStyle/>
          <a:p>
            <a:r>
              <a:rPr lang="zh-CN" altLang="zh-CN" dirty="0"/>
              <a:t>在关系数据库中，索引是为了加速对表中数据行的检索而对数据库表中一列或多列的值</a:t>
            </a:r>
            <a:r>
              <a:rPr lang="zh-CN" altLang="zh-CN" b="1" dirty="0">
                <a:solidFill>
                  <a:srgbClr val="FF0000"/>
                </a:solidFill>
              </a:rPr>
              <a:t>进行排序的一种存储结构</a:t>
            </a:r>
            <a:r>
              <a:rPr lang="zh-CN" altLang="zh-CN" dirty="0"/>
              <a:t>，它是某个表中一列或若干列值的集合和相应的指向表中物理标识这些值的数据页的逻辑指针清单</a:t>
            </a:r>
            <a:r>
              <a:rPr lang="zh-CN" altLang="zh-CN" dirty="0" smtClean="0"/>
              <a:t>。</a:t>
            </a:r>
            <a:endParaRPr lang="en-US" altLang="zh-CN" dirty="0" smtClean="0"/>
          </a:p>
          <a:p>
            <a:r>
              <a:rPr lang="zh-CN" altLang="zh-CN" dirty="0"/>
              <a:t>索引是针对表而建立的，它是由数据页面以外的索引页面组成的，每个索引页面中的行都会含有逻辑指针，以便加速检索物理数据。</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4</a:t>
            </a:fld>
            <a:endParaRPr lang="en-US" altLang="zh-CN"/>
          </a:p>
        </p:txBody>
      </p:sp>
    </p:spTree>
    <p:extLst>
      <p:ext uri="{BB962C8B-B14F-4D97-AF65-F5344CB8AC3E}">
        <p14:creationId xmlns:p14="http://schemas.microsoft.com/office/powerpoint/2010/main" val="124402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索引的</a:t>
            </a:r>
            <a:r>
              <a:rPr lang="zh-CN" altLang="zh-CN" dirty="0" smtClean="0"/>
              <a:t>优</a:t>
            </a:r>
            <a:r>
              <a:rPr lang="zh-CN" altLang="en-US" dirty="0" smtClean="0"/>
              <a:t>缺</a:t>
            </a:r>
            <a:r>
              <a:rPr lang="zh-CN" altLang="zh-CN" dirty="0" smtClean="0"/>
              <a:t>点</a:t>
            </a:r>
            <a:endParaRPr lang="zh-CN" altLang="en-US" dirty="0"/>
          </a:p>
        </p:txBody>
      </p:sp>
      <p:sp>
        <p:nvSpPr>
          <p:cNvPr id="3" name="内容占位符 2"/>
          <p:cNvSpPr>
            <a:spLocks noGrp="1"/>
          </p:cNvSpPr>
          <p:nvPr>
            <p:ph idx="1"/>
          </p:nvPr>
        </p:nvSpPr>
        <p:spPr/>
        <p:txBody>
          <a:bodyPr/>
          <a:lstStyle/>
          <a:p>
            <a:r>
              <a:rPr lang="zh-CN" altLang="zh-CN" sz="2400" dirty="0"/>
              <a:t>索引的优点：</a:t>
            </a:r>
          </a:p>
          <a:p>
            <a:pPr lvl="1"/>
            <a:r>
              <a:rPr lang="en-US" altLang="zh-CN" sz="2000" dirty="0"/>
              <a:t>1.</a:t>
            </a:r>
            <a:r>
              <a:rPr lang="zh-CN" altLang="zh-CN" sz="2000" dirty="0"/>
              <a:t>大大加快数据的检索速度</a:t>
            </a:r>
            <a:r>
              <a:rPr lang="en-US" altLang="zh-CN" sz="2000" dirty="0"/>
              <a:t>;</a:t>
            </a:r>
            <a:endParaRPr lang="zh-CN" altLang="zh-CN" sz="2000" dirty="0"/>
          </a:p>
          <a:p>
            <a:pPr lvl="1"/>
            <a:r>
              <a:rPr lang="en-US" altLang="zh-CN" sz="2000" dirty="0"/>
              <a:t>2.</a:t>
            </a:r>
            <a:r>
              <a:rPr lang="zh-CN" altLang="zh-CN" sz="2000" dirty="0"/>
              <a:t>创建唯一性索引，保证数据库表中每一行数据的唯一性</a:t>
            </a:r>
            <a:r>
              <a:rPr lang="en-US" altLang="zh-CN" sz="2000" dirty="0"/>
              <a:t>;</a:t>
            </a:r>
            <a:endParaRPr lang="zh-CN" altLang="zh-CN" sz="2000" dirty="0"/>
          </a:p>
          <a:p>
            <a:pPr lvl="1"/>
            <a:r>
              <a:rPr lang="en-US" altLang="zh-CN" sz="2000" dirty="0"/>
              <a:t>3.</a:t>
            </a:r>
            <a:r>
              <a:rPr lang="zh-CN" altLang="zh-CN" sz="2000" dirty="0"/>
              <a:t>加速表和表之间的连接</a:t>
            </a:r>
            <a:r>
              <a:rPr lang="en-US" altLang="zh-CN" sz="2000" dirty="0"/>
              <a:t>;</a:t>
            </a:r>
            <a:endParaRPr lang="zh-CN" altLang="zh-CN" sz="2000" dirty="0"/>
          </a:p>
          <a:p>
            <a:pPr lvl="1"/>
            <a:r>
              <a:rPr lang="en-US" altLang="zh-CN" sz="2000" dirty="0"/>
              <a:t>4.</a:t>
            </a:r>
            <a:r>
              <a:rPr lang="zh-CN" altLang="zh-CN" sz="2000" dirty="0"/>
              <a:t>在使用分组和排序子句进行数据检索时，可以显著减少查询中分组和排序的时间。</a:t>
            </a:r>
          </a:p>
          <a:p>
            <a:r>
              <a:rPr lang="zh-CN" altLang="zh-CN" sz="2400" dirty="0"/>
              <a:t>索引的缺点：</a:t>
            </a:r>
          </a:p>
          <a:p>
            <a:pPr lvl="1"/>
            <a:r>
              <a:rPr lang="en-US" altLang="zh-CN" sz="2000" dirty="0"/>
              <a:t>1.</a:t>
            </a:r>
            <a:r>
              <a:rPr lang="zh-CN" altLang="zh-CN" sz="2000" dirty="0"/>
              <a:t>索引需要占物理空间。</a:t>
            </a:r>
          </a:p>
          <a:p>
            <a:pPr lvl="1"/>
            <a:r>
              <a:rPr lang="en-US" altLang="zh-CN" sz="2000" dirty="0" smtClean="0"/>
              <a:t>2.</a:t>
            </a:r>
            <a:r>
              <a:rPr lang="zh-CN" altLang="en-US" sz="2000" dirty="0" smtClean="0"/>
              <a:t>每</a:t>
            </a:r>
            <a:r>
              <a:rPr lang="zh-CN" altLang="zh-CN" sz="2000" dirty="0" smtClean="0"/>
              <a:t>当</a:t>
            </a:r>
            <a:r>
              <a:rPr lang="zh-CN" altLang="zh-CN" sz="2000" dirty="0"/>
              <a:t>对表中的数据进行增加、删除和修改的时候，索引也要动态的维护，降低了数据的维护速度。</a:t>
            </a:r>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5</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838160" y="2647800"/>
              <a:ext cx="5296320" cy="2524680"/>
            </p14:xfrm>
          </p:contentPart>
        </mc:Choice>
        <mc:Fallback>
          <p:pic>
            <p:nvPicPr>
              <p:cNvPr id="5" name="墨迹 4"/>
              <p:cNvPicPr/>
              <p:nvPr/>
            </p:nvPicPr>
            <p:blipFill>
              <a:blip r:embed="rId3"/>
              <a:stretch>
                <a:fillRect/>
              </a:stretch>
            </p:blipFill>
            <p:spPr>
              <a:xfrm>
                <a:off x="1828800" y="2638440"/>
                <a:ext cx="5315040" cy="2543400"/>
              </a:xfrm>
              <a:prstGeom prst="rect">
                <a:avLst/>
              </a:prstGeom>
            </p:spPr>
          </p:pic>
        </mc:Fallback>
      </mc:AlternateContent>
    </p:spTree>
    <p:extLst>
      <p:ext uri="{BB962C8B-B14F-4D97-AF65-F5344CB8AC3E}">
        <p14:creationId xmlns:p14="http://schemas.microsoft.com/office/powerpoint/2010/main" val="658528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索引的分类</a:t>
            </a:r>
            <a:endParaRPr lang="zh-CN" altLang="en-US" dirty="0"/>
          </a:p>
        </p:txBody>
      </p:sp>
      <p:sp>
        <p:nvSpPr>
          <p:cNvPr id="3" name="内容占位符 2"/>
          <p:cNvSpPr>
            <a:spLocks noGrp="1"/>
          </p:cNvSpPr>
          <p:nvPr>
            <p:ph idx="1"/>
          </p:nvPr>
        </p:nvSpPr>
        <p:spPr>
          <a:xfrm>
            <a:off x="1576917" y="2017712"/>
            <a:ext cx="10363200" cy="4395280"/>
          </a:xfrm>
        </p:spPr>
        <p:txBody>
          <a:bodyPr>
            <a:normAutofit/>
          </a:bodyPr>
          <a:lstStyle/>
          <a:p>
            <a:r>
              <a:rPr lang="en-US" altLang="zh-CN" dirty="0"/>
              <a:t>MySQL</a:t>
            </a:r>
            <a:r>
              <a:rPr lang="zh-CN" altLang="zh-CN" dirty="0"/>
              <a:t>目前主要有以下几种索引类型： </a:t>
            </a:r>
          </a:p>
          <a:p>
            <a:pPr marL="0" indent="0">
              <a:buNone/>
            </a:pPr>
            <a:r>
              <a:rPr lang="en-US" altLang="zh-CN" b="1" dirty="0"/>
              <a:t>1.</a:t>
            </a:r>
            <a:r>
              <a:rPr lang="zh-CN" altLang="zh-CN" b="1" dirty="0"/>
              <a:t>普通</a:t>
            </a:r>
            <a:r>
              <a:rPr lang="zh-CN" altLang="zh-CN" b="1" dirty="0" smtClean="0"/>
              <a:t>索引</a:t>
            </a:r>
            <a:r>
              <a:rPr lang="zh-CN" altLang="en-US" b="1" dirty="0" smtClean="0"/>
              <a:t>：</a:t>
            </a:r>
            <a:r>
              <a:rPr lang="zh-CN" altLang="zh-CN" dirty="0" smtClean="0"/>
              <a:t>是</a:t>
            </a:r>
            <a:r>
              <a:rPr lang="zh-CN" altLang="zh-CN" dirty="0"/>
              <a:t>最基本的索引，它没有任何限制。</a:t>
            </a:r>
          </a:p>
          <a:p>
            <a:pPr marL="0" indent="0">
              <a:buNone/>
            </a:pPr>
            <a:r>
              <a:rPr lang="en-US" altLang="zh-CN" b="1" dirty="0"/>
              <a:t>2.</a:t>
            </a:r>
            <a:r>
              <a:rPr lang="zh-CN" altLang="zh-CN" b="1" dirty="0"/>
              <a:t>唯一</a:t>
            </a:r>
            <a:r>
              <a:rPr lang="zh-CN" altLang="zh-CN" b="1" dirty="0" smtClean="0"/>
              <a:t>索引</a:t>
            </a:r>
            <a:r>
              <a:rPr lang="zh-CN" altLang="en-US" b="1" dirty="0" smtClean="0"/>
              <a:t>：</a:t>
            </a:r>
            <a:r>
              <a:rPr lang="zh-CN" altLang="zh-CN" dirty="0" smtClean="0"/>
              <a:t>与</a:t>
            </a:r>
            <a:r>
              <a:rPr lang="zh-CN" altLang="zh-CN" dirty="0"/>
              <a:t>普通索引类似，不同的就是：索引列的值必须唯一，但允许有空值。如果是组合索引，则列值的组合必须唯一。</a:t>
            </a:r>
          </a:p>
          <a:p>
            <a:pPr marL="0" indent="0">
              <a:buNone/>
            </a:pPr>
            <a:r>
              <a:rPr lang="en-US" altLang="zh-CN" b="1" dirty="0"/>
              <a:t>3.</a:t>
            </a:r>
            <a:r>
              <a:rPr lang="zh-CN" altLang="zh-CN" b="1" dirty="0"/>
              <a:t>主键</a:t>
            </a:r>
            <a:r>
              <a:rPr lang="zh-CN" altLang="zh-CN" b="1" dirty="0" smtClean="0"/>
              <a:t>索引</a:t>
            </a:r>
            <a:r>
              <a:rPr lang="zh-CN" altLang="en-US" b="1" dirty="0" smtClean="0"/>
              <a:t>：</a:t>
            </a:r>
            <a:r>
              <a:rPr lang="zh-CN" altLang="zh-CN" dirty="0" smtClean="0"/>
              <a:t>是</a:t>
            </a:r>
            <a:r>
              <a:rPr lang="zh-CN" altLang="zh-CN" dirty="0"/>
              <a:t>一种特殊的唯一索引，一个表只能有一个主键，不允许有空值。一般是在建表的时候同时创建主键索引。</a:t>
            </a:r>
          </a:p>
          <a:p>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6</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7858080" y="4210200"/>
              <a:ext cx="1476720" cy="114480"/>
            </p14:xfrm>
          </p:contentPart>
        </mc:Choice>
        <mc:Fallback>
          <p:pic>
            <p:nvPicPr>
              <p:cNvPr id="5" name="墨迹 4"/>
              <p:cNvPicPr/>
              <p:nvPr/>
            </p:nvPicPr>
            <p:blipFill>
              <a:blip r:embed="rId3"/>
              <a:stretch>
                <a:fillRect/>
              </a:stretch>
            </p:blipFill>
            <p:spPr>
              <a:xfrm>
                <a:off x="7848720" y="4200840"/>
                <a:ext cx="1495440" cy="133200"/>
              </a:xfrm>
              <a:prstGeom prst="rect">
                <a:avLst/>
              </a:prstGeom>
            </p:spPr>
          </p:pic>
        </mc:Fallback>
      </mc:AlternateContent>
    </p:spTree>
    <p:extLst>
      <p:ext uri="{BB962C8B-B14F-4D97-AF65-F5344CB8AC3E}">
        <p14:creationId xmlns:p14="http://schemas.microsoft.com/office/powerpoint/2010/main" val="895715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索引的</a:t>
            </a:r>
            <a:r>
              <a:rPr lang="zh-CN" altLang="zh-CN" dirty="0" smtClean="0"/>
              <a:t>分类</a:t>
            </a:r>
            <a:r>
              <a:rPr lang="zh-CN" altLang="en-US" dirty="0" smtClean="0"/>
              <a:t>（续）</a:t>
            </a:r>
            <a:endParaRPr lang="zh-CN" altLang="en-US" dirty="0"/>
          </a:p>
        </p:txBody>
      </p:sp>
      <p:sp>
        <p:nvSpPr>
          <p:cNvPr id="3" name="内容占位符 2"/>
          <p:cNvSpPr>
            <a:spLocks noGrp="1"/>
          </p:cNvSpPr>
          <p:nvPr>
            <p:ph idx="1"/>
          </p:nvPr>
        </p:nvSpPr>
        <p:spPr>
          <a:xfrm>
            <a:off x="1576917" y="2017712"/>
            <a:ext cx="10363200" cy="4395280"/>
          </a:xfrm>
        </p:spPr>
        <p:txBody>
          <a:bodyPr>
            <a:normAutofit fontScale="85000" lnSpcReduction="20000"/>
          </a:bodyPr>
          <a:lstStyle/>
          <a:p>
            <a:r>
              <a:rPr lang="en-US" altLang="zh-CN" dirty="0"/>
              <a:t>MySQL</a:t>
            </a:r>
            <a:r>
              <a:rPr lang="zh-CN" altLang="zh-CN" dirty="0"/>
              <a:t>目前主要有以下几种索引类型： </a:t>
            </a:r>
          </a:p>
          <a:p>
            <a:pPr marL="0" indent="0">
              <a:buNone/>
            </a:pPr>
            <a:r>
              <a:rPr lang="en-US" altLang="zh-CN" b="1" dirty="0" smtClean="0"/>
              <a:t>4</a:t>
            </a:r>
            <a:r>
              <a:rPr lang="en-US" altLang="zh-CN" b="1" dirty="0"/>
              <a:t>.</a:t>
            </a:r>
            <a:r>
              <a:rPr lang="zh-CN" altLang="zh-CN" b="1" dirty="0"/>
              <a:t>组合</a:t>
            </a:r>
            <a:r>
              <a:rPr lang="zh-CN" altLang="zh-CN" b="1" dirty="0" smtClean="0"/>
              <a:t>索引</a:t>
            </a:r>
            <a:r>
              <a:rPr lang="zh-CN" altLang="en-US" b="1" dirty="0" smtClean="0"/>
              <a:t>：</a:t>
            </a:r>
            <a:r>
              <a:rPr lang="zh-CN" altLang="zh-CN" dirty="0" smtClean="0"/>
              <a:t>指</a:t>
            </a:r>
            <a:r>
              <a:rPr lang="zh-CN" altLang="zh-CN" dirty="0"/>
              <a:t>多个字段上创建的索引，只有在查询条件中使用了创建索引时的第一个字段，索引才会被使用。使用组合索引时遵循最左前缀集合，因此组合索引的字段先后顺序十分关键，直接决定了</a:t>
            </a:r>
            <a:r>
              <a:rPr lang="en-US" altLang="zh-CN" dirty="0" err="1"/>
              <a:t>sql</a:t>
            </a:r>
            <a:r>
              <a:rPr lang="zh-CN" altLang="zh-CN" dirty="0"/>
              <a:t>在查询中是否能使用到该索引。</a:t>
            </a:r>
          </a:p>
          <a:p>
            <a:pPr marL="0" indent="0">
              <a:buNone/>
            </a:pPr>
            <a:r>
              <a:rPr lang="en-US" altLang="zh-CN" b="1" dirty="0"/>
              <a:t>5.</a:t>
            </a:r>
            <a:r>
              <a:rPr lang="zh-CN" altLang="zh-CN" b="1" dirty="0"/>
              <a:t>全文</a:t>
            </a:r>
            <a:r>
              <a:rPr lang="zh-CN" altLang="zh-CN" b="1" dirty="0" smtClean="0"/>
              <a:t>索引</a:t>
            </a:r>
            <a:r>
              <a:rPr lang="zh-CN" altLang="en-US" b="1" dirty="0" smtClean="0"/>
              <a:t>：</a:t>
            </a:r>
            <a:r>
              <a:rPr lang="zh-CN" altLang="zh-CN" dirty="0" smtClean="0"/>
              <a:t>在</a:t>
            </a:r>
            <a:r>
              <a:rPr lang="zh-CN" altLang="zh-CN" dirty="0"/>
              <a:t>前面的学习中，通过数值比较、范围过滤等方法就可以完成绝大多数的文本查询，但是，如果希望通过关键字的匹配来进行查询过滤，那么就需要基于相似度的查询，而不是原来的精确数值比较</a:t>
            </a:r>
            <a:r>
              <a:rPr lang="zh-CN" altLang="zh-CN" dirty="0" smtClean="0"/>
              <a:t>。</a:t>
            </a:r>
            <a:endParaRPr lang="en-US" altLang="zh-CN" dirty="0" smtClean="0"/>
          </a:p>
          <a:p>
            <a:pPr marL="0" indent="0">
              <a:buNone/>
            </a:pPr>
            <a:r>
              <a:rPr lang="en-US" altLang="zh-CN" b="1" dirty="0"/>
              <a:t>6.</a:t>
            </a:r>
            <a:r>
              <a:rPr lang="zh-CN" altLang="zh-CN" b="1" dirty="0"/>
              <a:t>空间</a:t>
            </a:r>
            <a:r>
              <a:rPr lang="zh-CN" altLang="zh-CN" b="1" dirty="0" smtClean="0"/>
              <a:t>索引</a:t>
            </a:r>
            <a:r>
              <a:rPr lang="zh-CN" altLang="en-US" b="1" dirty="0" smtClean="0"/>
              <a:t>：</a:t>
            </a:r>
            <a:r>
              <a:rPr lang="zh-CN" altLang="zh-CN" dirty="0" smtClean="0"/>
              <a:t>使用</a:t>
            </a:r>
            <a:r>
              <a:rPr lang="en-US" altLang="zh-CN" dirty="0"/>
              <a:t>SPATIAL</a:t>
            </a:r>
            <a:r>
              <a:rPr lang="zh-CN" altLang="zh-CN" dirty="0"/>
              <a:t>参数，</a:t>
            </a:r>
            <a:r>
              <a:rPr lang="en-US" altLang="zh-CN" dirty="0"/>
              <a:t>MySQL</a:t>
            </a:r>
            <a:r>
              <a:rPr lang="zh-CN" altLang="zh-CN" dirty="0"/>
              <a:t>在</a:t>
            </a:r>
            <a:r>
              <a:rPr lang="en-US" altLang="zh-CN" dirty="0"/>
              <a:t>5.7</a:t>
            </a:r>
            <a:r>
              <a:rPr lang="zh-CN" altLang="zh-CN" dirty="0"/>
              <a:t>之后的版本支持了空间索引，主要支持</a:t>
            </a:r>
            <a:r>
              <a:rPr lang="en-US" altLang="zh-CN" dirty="0" err="1"/>
              <a:t>OpenGIS</a:t>
            </a:r>
            <a:r>
              <a:rPr lang="zh-CN" altLang="zh-CN" dirty="0"/>
              <a:t>几何数据模型，初学者一般用不到。</a:t>
            </a:r>
          </a:p>
          <a:p>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7</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695600" y="2771640"/>
              <a:ext cx="9734760" cy="734040"/>
            </p14:xfrm>
          </p:contentPart>
        </mc:Choice>
        <mc:Fallback>
          <p:pic>
            <p:nvPicPr>
              <p:cNvPr id="5" name="墨迹 4"/>
              <p:cNvPicPr/>
              <p:nvPr/>
            </p:nvPicPr>
            <p:blipFill>
              <a:blip r:embed="rId3"/>
              <a:stretch>
                <a:fillRect/>
              </a:stretch>
            </p:blipFill>
            <p:spPr>
              <a:xfrm>
                <a:off x="1686240" y="2762280"/>
                <a:ext cx="9753480" cy="752760"/>
              </a:xfrm>
              <a:prstGeom prst="rect">
                <a:avLst/>
              </a:prstGeom>
            </p:spPr>
          </p:pic>
        </mc:Fallback>
      </mc:AlternateContent>
    </p:spTree>
    <p:extLst>
      <p:ext uri="{BB962C8B-B14F-4D97-AF65-F5344CB8AC3E}">
        <p14:creationId xmlns:p14="http://schemas.microsoft.com/office/powerpoint/2010/main" val="1127704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索引的设计原则</a:t>
            </a:r>
            <a:endParaRPr lang="zh-CN" altLang="en-US" dirty="0"/>
          </a:p>
        </p:txBody>
      </p:sp>
      <p:sp>
        <p:nvSpPr>
          <p:cNvPr id="3" name="内容占位符 2"/>
          <p:cNvSpPr>
            <a:spLocks noGrp="1"/>
          </p:cNvSpPr>
          <p:nvPr>
            <p:ph idx="1"/>
          </p:nvPr>
        </p:nvSpPr>
        <p:spPr>
          <a:xfrm>
            <a:off x="878889" y="2017712"/>
            <a:ext cx="11061228" cy="4525131"/>
          </a:xfrm>
        </p:spPr>
        <p:txBody>
          <a:bodyPr>
            <a:normAutofit fontScale="77500" lnSpcReduction="20000"/>
          </a:bodyPr>
          <a:lstStyle/>
          <a:p>
            <a:r>
              <a:rPr lang="zh-CN" altLang="zh-CN" dirty="0"/>
              <a:t>一般说来，表中需要使用索引的列主要有：</a:t>
            </a:r>
          </a:p>
          <a:p>
            <a:pPr marL="0" indent="0">
              <a:buNone/>
            </a:pPr>
            <a:r>
              <a:rPr lang="en-US" altLang="zh-CN" dirty="0"/>
              <a:t>1.</a:t>
            </a:r>
            <a:r>
              <a:rPr lang="zh-CN" altLang="zh-CN" dirty="0"/>
              <a:t>主键自动建立唯一索引；</a:t>
            </a:r>
          </a:p>
          <a:p>
            <a:pPr marL="0" indent="0">
              <a:buNone/>
            </a:pPr>
            <a:r>
              <a:rPr lang="en-US" altLang="zh-CN" dirty="0"/>
              <a:t>2.</a:t>
            </a:r>
            <a:r>
              <a:rPr lang="zh-CN" altLang="zh-CN" dirty="0"/>
              <a:t>经常作为查询条件在</a:t>
            </a:r>
            <a:r>
              <a:rPr lang="en-US" altLang="zh-CN" dirty="0"/>
              <a:t>WHERE</a:t>
            </a:r>
            <a:r>
              <a:rPr lang="zh-CN" altLang="zh-CN" dirty="0"/>
              <a:t>或者</a:t>
            </a:r>
            <a:r>
              <a:rPr lang="en-US" altLang="zh-CN" dirty="0"/>
              <a:t>ORDER BY </a:t>
            </a:r>
            <a:r>
              <a:rPr lang="zh-CN" altLang="zh-CN" dirty="0"/>
              <a:t>语句中出现的列要建立索引；</a:t>
            </a:r>
          </a:p>
          <a:p>
            <a:pPr marL="0" indent="0">
              <a:buNone/>
            </a:pPr>
            <a:r>
              <a:rPr lang="en-US" altLang="zh-CN" dirty="0"/>
              <a:t>3.</a:t>
            </a:r>
            <a:r>
              <a:rPr lang="zh-CN" altLang="zh-CN" dirty="0"/>
              <a:t>查询中经常与其他表关联的字段，外键关系建立索引</a:t>
            </a:r>
          </a:p>
          <a:p>
            <a:pPr marL="0" indent="0">
              <a:buNone/>
            </a:pPr>
            <a:r>
              <a:rPr lang="en-US" altLang="zh-CN" dirty="0"/>
              <a:t>4.</a:t>
            </a:r>
            <a:r>
              <a:rPr lang="zh-CN" altLang="zh-CN" dirty="0"/>
              <a:t>高并发条件下倾向建立组合索引；</a:t>
            </a:r>
          </a:p>
          <a:p>
            <a:pPr marL="0" indent="0">
              <a:buNone/>
            </a:pPr>
            <a:r>
              <a:rPr lang="en-US" altLang="zh-CN" dirty="0"/>
              <a:t>5.</a:t>
            </a:r>
            <a:r>
              <a:rPr lang="zh-CN" altLang="zh-CN" dirty="0"/>
              <a:t>用于聚合函数的列可以建立索引，例如使用了</a:t>
            </a:r>
            <a:r>
              <a:rPr lang="en-US" altLang="zh-CN" dirty="0"/>
              <a:t>max(column_1)</a:t>
            </a:r>
            <a:r>
              <a:rPr lang="zh-CN" altLang="zh-CN" dirty="0"/>
              <a:t>或者</a:t>
            </a:r>
            <a:r>
              <a:rPr lang="en-US" altLang="zh-CN" dirty="0"/>
              <a:t>count(column_1)</a:t>
            </a:r>
            <a:r>
              <a:rPr lang="zh-CN" altLang="zh-CN" dirty="0"/>
              <a:t>时的</a:t>
            </a:r>
            <a:r>
              <a:rPr lang="en-US" altLang="zh-CN" dirty="0"/>
              <a:t>column_1</a:t>
            </a:r>
            <a:r>
              <a:rPr lang="zh-CN" altLang="zh-CN" dirty="0"/>
              <a:t>就需要建立索引；</a:t>
            </a:r>
          </a:p>
          <a:p>
            <a:pPr marL="0" indent="0">
              <a:buNone/>
            </a:pPr>
            <a:r>
              <a:rPr lang="en-US" altLang="zh-CN" dirty="0"/>
              <a:t>6. </a:t>
            </a:r>
            <a:r>
              <a:rPr lang="zh-CN" altLang="zh-CN" dirty="0"/>
              <a:t>对于串列善于使用短</a:t>
            </a:r>
            <a:r>
              <a:rPr lang="zh-CN" altLang="zh-CN" dirty="0" smtClean="0"/>
              <a:t>索引</a:t>
            </a:r>
            <a:r>
              <a:rPr lang="zh-CN" altLang="en-US" dirty="0" smtClean="0"/>
              <a:t>，</a:t>
            </a:r>
            <a:r>
              <a:rPr lang="zh-CN" altLang="zh-CN" dirty="0" smtClean="0"/>
              <a:t>对</a:t>
            </a:r>
            <a:r>
              <a:rPr lang="zh-CN" altLang="zh-CN" dirty="0"/>
              <a:t>串列进行索引，如果可能应该指定一个前缀长度。例如，如果有一个</a:t>
            </a:r>
            <a:r>
              <a:rPr lang="en-US" altLang="zh-CN" dirty="0"/>
              <a:t>char(255)</a:t>
            </a:r>
            <a:r>
              <a:rPr lang="zh-CN" altLang="zh-CN" dirty="0"/>
              <a:t>的列，如果在前</a:t>
            </a:r>
            <a:r>
              <a:rPr lang="en-US" altLang="zh-CN" dirty="0"/>
              <a:t>10</a:t>
            </a:r>
            <a:r>
              <a:rPr lang="zh-CN" altLang="zh-CN" dirty="0"/>
              <a:t>个或</a:t>
            </a:r>
            <a:r>
              <a:rPr lang="en-US" altLang="zh-CN" dirty="0"/>
              <a:t>20</a:t>
            </a:r>
            <a:r>
              <a:rPr lang="zh-CN" altLang="zh-CN" dirty="0"/>
              <a:t>个字符内，多数值是惟一的，那么就不要对整个列进行索引。短索引不仅可以提高查询速度而且可以节省磁盘空间和</a:t>
            </a:r>
            <a:r>
              <a:rPr lang="en-US" altLang="zh-CN" dirty="0"/>
              <a:t>I/O</a:t>
            </a:r>
            <a:r>
              <a:rPr lang="zh-CN" altLang="zh-CN" dirty="0"/>
              <a:t>操作。</a:t>
            </a:r>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8</a:t>
            </a:fld>
            <a:endParaRPr lang="en-US" altLang="zh-CN"/>
          </a:p>
        </p:txBody>
      </p:sp>
    </p:spTree>
    <p:extLst>
      <p:ext uri="{BB962C8B-B14F-4D97-AF65-F5344CB8AC3E}">
        <p14:creationId xmlns:p14="http://schemas.microsoft.com/office/powerpoint/2010/main" val="3221132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索引的设计原则</a:t>
            </a:r>
            <a:endParaRPr lang="zh-CN" altLang="en-US" dirty="0"/>
          </a:p>
        </p:txBody>
      </p:sp>
      <p:sp>
        <p:nvSpPr>
          <p:cNvPr id="3" name="内容占位符 2"/>
          <p:cNvSpPr>
            <a:spLocks noGrp="1"/>
          </p:cNvSpPr>
          <p:nvPr>
            <p:ph idx="1"/>
          </p:nvPr>
        </p:nvSpPr>
        <p:spPr/>
        <p:txBody>
          <a:bodyPr/>
          <a:lstStyle/>
          <a:p>
            <a:r>
              <a:rPr lang="zh-CN" altLang="zh-CN" sz="2400" dirty="0"/>
              <a:t>如下情况的列则不要建立索引：</a:t>
            </a:r>
          </a:p>
          <a:p>
            <a:pPr marL="0" indent="0">
              <a:buNone/>
            </a:pPr>
            <a:r>
              <a:rPr lang="en-US" altLang="zh-CN" sz="2400" dirty="0"/>
              <a:t>1.</a:t>
            </a:r>
            <a:r>
              <a:rPr lang="zh-CN" altLang="zh-CN" sz="2400" dirty="0"/>
              <a:t>经常增删改的列不要建立索引；</a:t>
            </a:r>
          </a:p>
          <a:p>
            <a:pPr marL="0" indent="0">
              <a:buNone/>
            </a:pPr>
            <a:r>
              <a:rPr lang="en-US" altLang="zh-CN" sz="2400" dirty="0"/>
              <a:t>2.</a:t>
            </a:r>
            <a:r>
              <a:rPr lang="zh-CN" altLang="zh-CN" sz="2400" dirty="0"/>
              <a:t>有大量重复的列不建立索引；</a:t>
            </a:r>
          </a:p>
          <a:p>
            <a:pPr marL="0" indent="0">
              <a:buNone/>
            </a:pPr>
            <a:r>
              <a:rPr lang="en-US" altLang="zh-CN" sz="2400" dirty="0"/>
              <a:t>3.</a:t>
            </a:r>
            <a:r>
              <a:rPr lang="zh-CN" altLang="zh-CN" sz="2400" dirty="0"/>
              <a:t>预期表记录数据太少则不要建立索引。（至少</a:t>
            </a:r>
            <a:r>
              <a:rPr lang="en-US" altLang="zh-CN" sz="2400" dirty="0"/>
              <a:t>&gt;50</a:t>
            </a:r>
            <a:r>
              <a:rPr lang="zh-CN" altLang="zh-CN" sz="2400" dirty="0"/>
              <a:t>条记录）</a:t>
            </a:r>
          </a:p>
          <a:p>
            <a:pPr marL="0" indent="0">
              <a:buNone/>
            </a:pPr>
            <a:r>
              <a:rPr lang="en-US" altLang="zh-CN" sz="2400" dirty="0"/>
              <a:t>4.</a:t>
            </a:r>
            <a:r>
              <a:rPr lang="zh-CN" altLang="zh-CN" sz="2400" dirty="0"/>
              <a:t>包含有</a:t>
            </a:r>
            <a:r>
              <a:rPr lang="en-US" altLang="zh-CN" sz="2400" dirty="0"/>
              <a:t>null</a:t>
            </a:r>
            <a:r>
              <a:rPr lang="zh-CN" altLang="zh-CN" sz="2400" dirty="0"/>
              <a:t>值的列不要建立索引</a:t>
            </a:r>
            <a:r>
              <a:rPr lang="zh-CN" altLang="zh-CN" sz="2400" dirty="0" smtClean="0"/>
              <a:t>；只要</a:t>
            </a:r>
            <a:r>
              <a:rPr lang="zh-CN" altLang="zh-CN" sz="2400" dirty="0"/>
              <a:t>列中包含有</a:t>
            </a:r>
            <a:r>
              <a:rPr lang="en-US" altLang="zh-CN" sz="2400" dirty="0"/>
              <a:t>null</a:t>
            </a:r>
            <a:r>
              <a:rPr lang="zh-CN" altLang="zh-CN" sz="2400" dirty="0"/>
              <a:t>值都将不会被包含在索引中，组合索引中只要有一列含有</a:t>
            </a:r>
            <a:r>
              <a:rPr lang="en-US" altLang="zh-CN" sz="2400" dirty="0"/>
              <a:t>null</a:t>
            </a:r>
            <a:r>
              <a:rPr lang="zh-CN" altLang="zh-CN" sz="2400" dirty="0"/>
              <a:t>值，那么这一列对于此复合索引就是无效的。所以在数据库设计时不要让字段的默认值为</a:t>
            </a:r>
            <a:r>
              <a:rPr lang="en-US" altLang="zh-CN" sz="2400" dirty="0"/>
              <a:t>null</a:t>
            </a:r>
            <a:r>
              <a:rPr lang="zh-CN" altLang="zh-CN" sz="2400" dirty="0"/>
              <a:t>。</a:t>
            </a:r>
          </a:p>
          <a:p>
            <a:pPr marL="0" indent="0">
              <a:buNone/>
            </a:pPr>
            <a:r>
              <a:rPr lang="en-US" altLang="zh-CN" sz="2400" dirty="0"/>
              <a:t>5.</a:t>
            </a:r>
            <a:r>
              <a:rPr lang="zh-CN" altLang="zh-CN" sz="2400" dirty="0"/>
              <a:t>需要进行运算的列不要建立索引</a:t>
            </a:r>
            <a:r>
              <a:rPr lang="zh-CN" altLang="zh-CN" sz="2400" dirty="0" smtClean="0"/>
              <a:t>。因为</a:t>
            </a:r>
            <a:r>
              <a:rPr lang="zh-CN" altLang="zh-CN" sz="2400" dirty="0"/>
              <a:t>列的运算将会导致索引失效而进行全表扫描。</a:t>
            </a:r>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9</a:t>
            </a:fld>
            <a:endParaRPr lang="en-US" altLang="zh-CN"/>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409760" y="4133880"/>
              <a:ext cx="248040" cy="476640"/>
            </p14:xfrm>
          </p:contentPart>
        </mc:Choice>
        <mc:Fallback>
          <p:pic>
            <p:nvPicPr>
              <p:cNvPr id="5" name="墨迹 4"/>
              <p:cNvPicPr/>
              <p:nvPr/>
            </p:nvPicPr>
            <p:blipFill>
              <a:blip r:embed="rId3"/>
              <a:stretch>
                <a:fillRect/>
              </a:stretch>
            </p:blipFill>
            <p:spPr>
              <a:xfrm>
                <a:off x="1400400" y="4124520"/>
                <a:ext cx="266760" cy="495360"/>
              </a:xfrm>
              <a:prstGeom prst="rect">
                <a:avLst/>
              </a:prstGeom>
            </p:spPr>
          </p:pic>
        </mc:Fallback>
      </mc:AlternateContent>
    </p:spTree>
    <p:extLst>
      <p:ext uri="{BB962C8B-B14F-4D97-AF65-F5344CB8AC3E}">
        <p14:creationId xmlns:p14="http://schemas.microsoft.com/office/powerpoint/2010/main" val="348765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274</TotalTime>
  <Words>2374</Words>
  <Application>Microsoft Office PowerPoint</Application>
  <PresentationFormat>宽屏</PresentationFormat>
  <Paragraphs>196</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Tahoma</vt:lpstr>
      <vt:lpstr>Times New Roman</vt:lpstr>
      <vt:lpstr>Wingdings</vt:lpstr>
      <vt:lpstr>Blends</vt:lpstr>
      <vt:lpstr>数据库原理与应用</vt:lpstr>
      <vt:lpstr>自由软件之神</vt:lpstr>
      <vt:lpstr>索引</vt:lpstr>
      <vt:lpstr>索引的含义与特点</vt:lpstr>
      <vt:lpstr>索引的优缺点</vt:lpstr>
      <vt:lpstr>索引的分类</vt:lpstr>
      <vt:lpstr>索引的分类（续）</vt:lpstr>
      <vt:lpstr>索引的设计原则</vt:lpstr>
      <vt:lpstr>索引的设计原则</vt:lpstr>
      <vt:lpstr>创建索引</vt:lpstr>
      <vt:lpstr>新建表时创建索引</vt:lpstr>
      <vt:lpstr>【例6-1】创建普通索引</vt:lpstr>
      <vt:lpstr>【例6-2】创建唯一性索引</vt:lpstr>
      <vt:lpstr>【例6-3】创建组合索引</vt:lpstr>
      <vt:lpstr>1.请使用以下语句确认组合索引的使用效果</vt:lpstr>
      <vt:lpstr>2.请使用以下语句确认组合索引的使用效果</vt:lpstr>
      <vt:lpstr>3.请使用以下语句确认组合索引的使用效果</vt:lpstr>
      <vt:lpstr>4.请使用以下语句确认组合索引的使用效果</vt:lpstr>
      <vt:lpstr>【例6-4】创建全文索引</vt:lpstr>
      <vt:lpstr>【例6-5】创建短索引</vt:lpstr>
      <vt:lpstr>已存表中创建索引</vt:lpstr>
      <vt:lpstr>【例6-6】创建如【例6-1】的普通索引</vt:lpstr>
      <vt:lpstr>【例6-7】创建如【例6-2】的唯一性索引</vt:lpstr>
      <vt:lpstr>【例6-8】创建如 【例6-3】的组合索引</vt:lpstr>
      <vt:lpstr>【例6-9】创建如【例6-4】的全文索引</vt:lpstr>
      <vt:lpstr>【例6-10】创建如【例6-5】的短索引</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数据库原理与应用</dc:title>
  <dc:creator>张健</dc:creator>
  <cp:lastModifiedBy>szpt</cp:lastModifiedBy>
  <cp:revision>32</cp:revision>
  <dcterms:created xsi:type="dcterms:W3CDTF">2021-02-24T03:13:11Z</dcterms:created>
  <dcterms:modified xsi:type="dcterms:W3CDTF">2023-05-17T03:57:39Z</dcterms:modified>
</cp:coreProperties>
</file>