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2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8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2"/>
            <a:ext cx="10363200" cy="3895407"/>
          </a:xfrm>
        </p:spPr>
        <p:txBody>
          <a:bodyPr>
            <a:noAutofit/>
          </a:bodyPr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4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93D43-3F16-44F6-99E7-D8BC419494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删除存储函数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存储函数被创建后，就会一直保存在数据库服务器上，直至被删除。当</a:t>
            </a:r>
            <a:r>
              <a:rPr lang="en-US" altLang="zh-CN" dirty="0"/>
              <a:t>MySQL</a:t>
            </a:r>
            <a:r>
              <a:rPr lang="zh-CN" altLang="zh-CN" dirty="0"/>
              <a:t>数据库中存在废弃的存储函数时，我们需要将它从数据库中删除。</a:t>
            </a:r>
            <a:r>
              <a:rPr lang="en-US" altLang="zh-CN" dirty="0"/>
              <a:t>MySQL</a:t>
            </a:r>
            <a:r>
              <a:rPr lang="zh-CN" altLang="zh-CN" dirty="0"/>
              <a:t>中使用</a:t>
            </a:r>
            <a:r>
              <a:rPr lang="en-US" altLang="zh-CN" dirty="0"/>
              <a:t>DROP FUNCTION</a:t>
            </a:r>
            <a:r>
              <a:rPr lang="zh-CN" altLang="zh-CN" dirty="0"/>
              <a:t>语句来删除数据库中已经存在的存储函数。语法格式如下：</a:t>
            </a:r>
          </a:p>
          <a:p>
            <a:pPr marL="0" indent="0">
              <a:buNone/>
            </a:pPr>
            <a:r>
              <a:rPr lang="en-US" altLang="zh-CN" dirty="0"/>
              <a:t>DROP FUNCTION [ IF EXISTS ] &lt;</a:t>
            </a:r>
            <a:r>
              <a:rPr lang="zh-CN" altLang="zh-CN" dirty="0"/>
              <a:t>存储函数名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zh-CN" altLang="zh-CN" dirty="0"/>
              <a:t>语法说明如下：</a:t>
            </a:r>
          </a:p>
          <a:p>
            <a:pPr lvl="1"/>
            <a:r>
              <a:rPr lang="en-US" altLang="zh-CN" dirty="0"/>
              <a:t>IF EXISTS</a:t>
            </a:r>
            <a:r>
              <a:rPr lang="zh-CN" altLang="zh-CN" dirty="0"/>
              <a:t>：指定这个关键字，用于防止因删除不存在的存储函数而引发的错误。</a:t>
            </a:r>
          </a:p>
          <a:p>
            <a:pPr lvl="1"/>
            <a:r>
              <a:rPr lang="zh-CN" altLang="zh-CN" dirty="0"/>
              <a:t>注意：存储函数名称后面没有参数列表，也没有括号，在删除之前，必须确认该存储函数没有被其他存储函数所使用。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8-24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删除</a:t>
            </a:r>
            <a:r>
              <a:rPr lang="zh-CN" altLang="zh-CN" dirty="0"/>
              <a:t>存储函数</a:t>
            </a:r>
            <a:r>
              <a:rPr lang="en-US" altLang="zh-CN" dirty="0" err="1"/>
              <a:t>fu_query</a:t>
            </a:r>
            <a:r>
              <a:rPr lang="zh-CN" altLang="zh-CN" dirty="0"/>
              <a:t>并确认已删除。删除存储函数的结果如图</a:t>
            </a:r>
            <a:r>
              <a:rPr lang="en-US" altLang="zh-CN" dirty="0"/>
              <a:t>8-19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drop function if exists </a:t>
            </a:r>
            <a:r>
              <a:rPr lang="en-US" altLang="zh-CN" dirty="0" err="1"/>
              <a:t>fu_query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function status like '%query%' \G;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7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</a:t>
            </a:r>
            <a:r>
              <a:rPr lang="zh-CN" altLang="en-US" dirty="0" smtClean="0"/>
              <a:t>偏执狂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葛鲁夫绝对是</a:t>
            </a:r>
            <a:r>
              <a:rPr lang="en-US" altLang="zh-CN" dirty="0"/>
              <a:t>20</a:t>
            </a:r>
            <a:r>
              <a:rPr lang="zh-CN" altLang="en-US" dirty="0"/>
              <a:t>世纪史上最重要的角色之一：他开创了微处理器产业、引爆了个人电脑革命并一手将英特尔打造成超级竞争机器。他的竞争策略是：推出新产品、主动降价打击竞争对手、再推出新产品</a:t>
            </a:r>
            <a:r>
              <a:rPr lang="en-US" altLang="zh-CN" dirty="0"/>
              <a:t>……</a:t>
            </a:r>
            <a:r>
              <a:rPr lang="zh-CN" altLang="en-US" dirty="0"/>
              <a:t>，这个逼迫自己不断进步，不让对手有任何喘息空间的策略，让英特尔主宰个个电脑产业的时间超过十年。现在他虽然已经退居二线，但葛鲁夫仍然是位值得研究的大师。</a:t>
            </a:r>
          </a:p>
          <a:p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日，是葛鲁夫一生中最辉煌的时刻，他战胜了英国王妃戴安娜、克隆绵羊多莉之父伊安</a:t>
            </a:r>
            <a:r>
              <a:rPr lang="en-US" altLang="zh-CN" dirty="0"/>
              <a:t>•</a:t>
            </a:r>
            <a:r>
              <a:rPr lang="zh-CN" altLang="en-US" dirty="0"/>
              <a:t>威尔马特和美联储主席艾伦</a:t>
            </a:r>
            <a:r>
              <a:rPr lang="en-US" altLang="zh-CN" dirty="0"/>
              <a:t>•</a:t>
            </a:r>
            <a:r>
              <a:rPr lang="zh-CN" altLang="en-US" dirty="0"/>
              <a:t>格林斯潘，成为</a:t>
            </a:r>
            <a:r>
              <a:rPr lang="en-US" altLang="zh-CN" dirty="0"/>
              <a:t>《</a:t>
            </a:r>
            <a:r>
              <a:rPr lang="zh-CN" altLang="en-US" dirty="0"/>
              <a:t>时代周刊</a:t>
            </a:r>
            <a:r>
              <a:rPr lang="en-US" altLang="zh-CN" dirty="0"/>
              <a:t>》</a:t>
            </a:r>
            <a:r>
              <a:rPr lang="zh-CN" altLang="en-US" dirty="0"/>
              <a:t>新一届的年度世界风云人物，加上</a:t>
            </a:r>
            <a:r>
              <a:rPr lang="en-US" altLang="zh-CN" dirty="0"/>
              <a:t>1997</a:t>
            </a:r>
            <a:r>
              <a:rPr lang="zh-CN" altLang="en-US" dirty="0"/>
              <a:t>年英特尔辉煌的业绩，葛鲁夫的名声和威望被推上了巅峰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而之后的葛鲁夫选择了急流勇退，</a:t>
            </a:r>
            <a:r>
              <a:rPr lang="en-US" altLang="zh-CN" dirty="0"/>
              <a:t>1998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月他将</a:t>
            </a:r>
            <a:r>
              <a:rPr lang="en-US" altLang="zh-CN" dirty="0"/>
              <a:t>CEO</a:t>
            </a:r>
            <a:r>
              <a:rPr lang="zh-CN" altLang="en-US" dirty="0"/>
              <a:t>一职交给公司总裁贝瑞特</a:t>
            </a:r>
            <a:r>
              <a:rPr lang="en-US" altLang="zh-CN" dirty="0"/>
              <a:t>,</a:t>
            </a:r>
            <a:r>
              <a:rPr lang="zh-CN" altLang="en-US" dirty="0"/>
              <a:t>只留下更具象征性的董事会主席一职。这一方面与他的年龄和身体状况有关，另一方面是处于战略转折点的</a:t>
            </a:r>
            <a:r>
              <a:rPr lang="en-US" altLang="zh-CN" dirty="0"/>
              <a:t>CPU</a:t>
            </a:r>
            <a:r>
              <a:rPr lang="zh-CN" altLang="en-US" dirty="0"/>
              <a:t>市场，迫使他提前让贤。此后，由于公司业绩不佳，加上低端市场操作不力，公司股票比高峰时下跌</a:t>
            </a:r>
            <a:r>
              <a:rPr lang="en-US" altLang="zh-CN" dirty="0"/>
              <a:t>30%</a:t>
            </a:r>
            <a:r>
              <a:rPr lang="zh-CN" altLang="en-US" dirty="0"/>
              <a:t>以上。葛鲁夫走得恰是时候，这位好斗、爱发脾气、有驾驭力的铁腕人物必须将权力之杖让与一个更和气、更具亲和力的人，才能使英特尔力挽狂澜。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5" y="3070860"/>
            <a:ext cx="1143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存储函数和存储过程一样，都是在数据库中定义一些</a:t>
            </a:r>
            <a:r>
              <a:rPr lang="en-US" altLang="zh-CN" dirty="0"/>
              <a:t>SQL</a:t>
            </a:r>
            <a:r>
              <a:rPr lang="zh-CN" altLang="zh-CN" dirty="0"/>
              <a:t>语句的集合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存储</a:t>
            </a:r>
            <a:r>
              <a:rPr lang="zh-CN" altLang="zh-CN" dirty="0"/>
              <a:t>函数可以通过</a:t>
            </a:r>
            <a:r>
              <a:rPr lang="en-US" altLang="zh-CN" dirty="0"/>
              <a:t>return</a:t>
            </a:r>
            <a:r>
              <a:rPr lang="zh-CN" altLang="zh-CN" dirty="0"/>
              <a:t>语句返回函数值，主要用于计算并返回一个值。而存储过程没有直接返回值，主要用于执行操作。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28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 MySQL </a:t>
            </a:r>
            <a:r>
              <a:rPr lang="zh-CN" altLang="zh-CN" dirty="0"/>
              <a:t>中，使用</a:t>
            </a:r>
            <a:r>
              <a:rPr lang="en-US" altLang="zh-CN" dirty="0"/>
              <a:t>CREATE FUNCTION</a:t>
            </a:r>
            <a:r>
              <a:rPr lang="zh-CN" altLang="zh-CN" dirty="0"/>
              <a:t>语句来创建存储函数，其语法形式如下：</a:t>
            </a:r>
          </a:p>
          <a:p>
            <a:pPr marL="0" indent="0">
              <a:buNone/>
            </a:pPr>
            <a:r>
              <a:rPr lang="en-US" altLang="zh-CN" dirty="0"/>
              <a:t>CREATE FUNCTION </a:t>
            </a:r>
            <a:r>
              <a:rPr lang="en-US" altLang="zh-CN" dirty="0" err="1"/>
              <a:t>fu_name</a:t>
            </a:r>
            <a:r>
              <a:rPr lang="en-US" altLang="zh-CN" dirty="0"/>
              <a:t>(param1,param2,…)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RETURNS datatype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statements</a:t>
            </a:r>
            <a:endParaRPr lang="zh-CN" altLang="zh-CN" dirty="0"/>
          </a:p>
          <a:p>
            <a:r>
              <a:rPr lang="zh-CN" altLang="zh-CN" dirty="0"/>
              <a:t>语法说明如下：</a:t>
            </a:r>
          </a:p>
          <a:p>
            <a:pPr lvl="1"/>
            <a:r>
              <a:rPr lang="en-US" altLang="zh-CN" dirty="0"/>
              <a:t>1.</a:t>
            </a:r>
            <a:r>
              <a:rPr lang="zh-CN" altLang="zh-CN" dirty="0"/>
              <a:t>在</a:t>
            </a:r>
            <a:r>
              <a:rPr lang="en-US" altLang="zh-CN" dirty="0"/>
              <a:t>CREATE FUNCTION</a:t>
            </a:r>
            <a:r>
              <a:rPr lang="zh-CN" altLang="zh-CN" dirty="0"/>
              <a:t>子句之后指定存储函数的名称</a:t>
            </a:r>
            <a:r>
              <a:rPr lang="en-US" altLang="zh-CN" dirty="0" err="1"/>
              <a:t>fu_name</a:t>
            </a:r>
            <a:r>
              <a:rPr lang="zh-CN" altLang="zh-CN" dirty="0"/>
              <a:t>。</a:t>
            </a:r>
          </a:p>
          <a:p>
            <a:pPr lvl="1"/>
            <a:r>
              <a:rPr lang="en-US" altLang="zh-CN" dirty="0"/>
              <a:t>2.</a:t>
            </a:r>
            <a:r>
              <a:rPr lang="zh-CN" altLang="zh-CN" dirty="0"/>
              <a:t>列出括号内存储函数的所有参数</a:t>
            </a:r>
            <a:r>
              <a:rPr lang="en-US" altLang="zh-CN" dirty="0"/>
              <a:t>param1,param2,…</a:t>
            </a:r>
            <a:r>
              <a:rPr lang="zh-CN" altLang="zh-CN" dirty="0"/>
              <a:t>。 默认情况下，所有参数均为</a:t>
            </a:r>
            <a:r>
              <a:rPr lang="en-US" altLang="zh-CN" dirty="0"/>
              <a:t>IN</a:t>
            </a:r>
            <a:r>
              <a:rPr lang="zh-CN" altLang="zh-CN" dirty="0"/>
              <a:t>参数，因此不能为参数指定</a:t>
            </a:r>
            <a:r>
              <a:rPr lang="en-US" altLang="zh-CN" dirty="0"/>
              <a:t>IN</a:t>
            </a:r>
            <a:r>
              <a:rPr lang="zh-CN" altLang="zh-CN" dirty="0"/>
              <a:t>，</a:t>
            </a:r>
            <a:r>
              <a:rPr lang="en-US" altLang="zh-CN" dirty="0"/>
              <a:t>OUT</a:t>
            </a:r>
            <a:r>
              <a:rPr lang="zh-CN" altLang="zh-CN" dirty="0"/>
              <a:t>或</a:t>
            </a:r>
            <a:r>
              <a:rPr lang="en-US" altLang="zh-CN" dirty="0"/>
              <a:t>INOUT</a:t>
            </a:r>
            <a:r>
              <a:rPr lang="zh-CN" altLang="zh-CN" dirty="0"/>
              <a:t>修饰符。</a:t>
            </a:r>
          </a:p>
          <a:p>
            <a:pPr lvl="1"/>
            <a:r>
              <a:rPr lang="en-US" altLang="zh-CN" dirty="0"/>
              <a:t>3.</a:t>
            </a:r>
            <a:r>
              <a:rPr lang="zh-CN" altLang="zh-CN" dirty="0"/>
              <a:t>必须在</a:t>
            </a:r>
            <a:r>
              <a:rPr lang="en-US" altLang="zh-CN" dirty="0"/>
              <a:t>RETURNS</a:t>
            </a:r>
            <a:r>
              <a:rPr lang="zh-CN" altLang="zh-CN" dirty="0"/>
              <a:t>语句中指定返回值的数据类型</a:t>
            </a:r>
            <a:r>
              <a:rPr lang="en-US" altLang="zh-CN" dirty="0"/>
              <a:t>datatype</a:t>
            </a:r>
            <a:r>
              <a:rPr lang="zh-CN" altLang="zh-CN" dirty="0"/>
              <a:t>。它可以是任何有效的</a:t>
            </a:r>
            <a:r>
              <a:rPr lang="en-US" altLang="zh-CN" dirty="0"/>
              <a:t>MySQL</a:t>
            </a:r>
            <a:r>
              <a:rPr lang="zh-CN" altLang="zh-CN" dirty="0"/>
              <a:t>数据类型。</a:t>
            </a:r>
          </a:p>
          <a:p>
            <a:pPr lvl="1"/>
            <a:r>
              <a:rPr lang="en-US" altLang="zh-CN" dirty="0"/>
              <a:t>4.</a:t>
            </a:r>
            <a:r>
              <a:rPr lang="zh-CN" altLang="zh-CN" dirty="0"/>
              <a:t>将代码写入存储函数的主体中</a:t>
            </a:r>
            <a:r>
              <a:rPr lang="en-US" altLang="zh-CN" dirty="0"/>
              <a:t>statements</a:t>
            </a:r>
            <a:r>
              <a:rPr lang="zh-CN" altLang="zh-CN" dirty="0"/>
              <a:t>。 它可以是单个语句或复合语句。在主体部分中，必须至少指定一个</a:t>
            </a:r>
            <a:r>
              <a:rPr lang="en-US" altLang="zh-CN" dirty="0"/>
              <a:t>RETURN</a:t>
            </a:r>
            <a:r>
              <a:rPr lang="zh-CN" altLang="zh-CN" dirty="0"/>
              <a:t>语句。</a:t>
            </a:r>
            <a:r>
              <a:rPr lang="en-US" altLang="zh-CN" dirty="0"/>
              <a:t>RETURN</a:t>
            </a:r>
            <a:r>
              <a:rPr lang="zh-CN" altLang="zh-CN" dirty="0"/>
              <a:t>语句用于返回一个值给调用者。每当到达</a:t>
            </a:r>
            <a:r>
              <a:rPr lang="en-US" altLang="zh-CN" dirty="0"/>
              <a:t>RETURN</a:t>
            </a:r>
            <a:r>
              <a:rPr lang="zh-CN" altLang="zh-CN" dirty="0"/>
              <a:t>语句时，存储的函数的执行将立即终止。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0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8-20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 smtClean="0"/>
              <a:t>创建</a:t>
            </a:r>
            <a:r>
              <a:rPr lang="zh-CN" altLang="zh-CN" dirty="0"/>
              <a:t>一个存储函数，根据书名的查询条件，返回符合条件的图书数目。设计代码如下，创建存储</a:t>
            </a:r>
            <a:r>
              <a:rPr lang="zh-CN" altLang="zh-CN" dirty="0" smtClean="0"/>
              <a:t>函数。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delimiter $$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create function </a:t>
            </a:r>
            <a:r>
              <a:rPr lang="en-US" altLang="zh-CN" dirty="0" err="1"/>
              <a:t>fu_query</a:t>
            </a:r>
            <a:r>
              <a:rPr lang="en-US" altLang="zh-CN" dirty="0"/>
              <a:t>(</a:t>
            </a:r>
            <a:r>
              <a:rPr lang="en-US" altLang="zh-CN" dirty="0" err="1"/>
              <a:t>v_name</a:t>
            </a:r>
            <a:r>
              <a:rPr lang="en-US" altLang="zh-CN" dirty="0"/>
              <a:t> varchar(10))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returns int(4)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begin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return (select count(*) from book where </a:t>
            </a:r>
            <a:r>
              <a:rPr lang="en-US" altLang="zh-CN" dirty="0" err="1"/>
              <a:t>bookname</a:t>
            </a:r>
            <a:r>
              <a:rPr lang="en-US" altLang="zh-CN" dirty="0"/>
              <a:t> like </a:t>
            </a:r>
            <a:r>
              <a:rPr lang="en-US" altLang="zh-CN" dirty="0" err="1"/>
              <a:t>concat</a:t>
            </a:r>
            <a:r>
              <a:rPr lang="en-US" altLang="zh-CN" dirty="0"/>
              <a:t>('%',</a:t>
            </a:r>
            <a:r>
              <a:rPr lang="en-US" altLang="zh-CN" dirty="0" err="1"/>
              <a:t>v_name</a:t>
            </a:r>
            <a:r>
              <a:rPr lang="en-US" altLang="zh-CN" dirty="0"/>
              <a:t>,'%'));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end$$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delimiter 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27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可以通过</a:t>
            </a:r>
            <a:r>
              <a:rPr lang="en-US" altLang="zh-CN" dirty="0"/>
              <a:t>SHOW STATUS</a:t>
            </a:r>
            <a:r>
              <a:rPr lang="zh-CN" altLang="zh-CN" dirty="0"/>
              <a:t>语句查看存储函数的状态，其基本语法形式如下：</a:t>
            </a:r>
          </a:p>
          <a:p>
            <a:pPr marL="0" indent="0">
              <a:buNone/>
            </a:pPr>
            <a:r>
              <a:rPr lang="en-US" altLang="zh-CN" dirty="0"/>
              <a:t>SHOW FUNCTION STATUS LIKE </a:t>
            </a:r>
            <a:r>
              <a:rPr lang="zh-CN" altLang="zh-CN" dirty="0"/>
              <a:t>存储函数名</a:t>
            </a:r>
            <a:r>
              <a:rPr lang="en-US" altLang="zh-CN" dirty="0"/>
              <a:t> [\G];</a:t>
            </a:r>
            <a:endParaRPr lang="zh-CN" altLang="zh-CN" dirty="0"/>
          </a:p>
          <a:p>
            <a:r>
              <a:rPr lang="en-US" altLang="zh-CN" dirty="0"/>
              <a:t>LIKE </a:t>
            </a:r>
            <a:r>
              <a:rPr lang="zh-CN" altLang="zh-CN" dirty="0"/>
              <a:t>存储过程名用来匹配存储函数的名称，</a:t>
            </a:r>
            <a:r>
              <a:rPr lang="en-US" altLang="zh-CN" dirty="0"/>
              <a:t>LIKE</a:t>
            </a:r>
            <a:r>
              <a:rPr lang="zh-CN" altLang="zh-CN" dirty="0"/>
              <a:t>不能省略。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8-21</a:t>
            </a:r>
            <a:r>
              <a:rPr lang="zh-CN" altLang="zh-CN" dirty="0"/>
              <a:t>】查询【例</a:t>
            </a:r>
            <a:r>
              <a:rPr lang="en-US" altLang="zh-CN" dirty="0"/>
              <a:t>8-20</a:t>
            </a:r>
            <a:r>
              <a:rPr lang="zh-CN" altLang="zh-CN" dirty="0"/>
              <a:t>】创建的存储函数。设计代码如下，查看存储函数的</a:t>
            </a:r>
            <a:r>
              <a:rPr lang="zh-CN" altLang="zh-CN" dirty="0" smtClean="0"/>
              <a:t>状态。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show function status like '%query%' \G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256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查看存储函数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如果需要查看详细定义，需要使用</a:t>
            </a:r>
            <a:r>
              <a:rPr lang="en-US" altLang="zh-CN" dirty="0"/>
              <a:t>SHOW CREATE</a:t>
            </a:r>
            <a:r>
              <a:rPr lang="zh-CN" altLang="zh-CN" dirty="0"/>
              <a:t>语句。其基本语法形式如下：</a:t>
            </a:r>
          </a:p>
          <a:p>
            <a:pPr marL="0" indent="0">
              <a:buNone/>
            </a:pPr>
            <a:r>
              <a:rPr lang="en-US" altLang="zh-CN" dirty="0"/>
              <a:t>SHOW CREATE FUNCTION </a:t>
            </a:r>
            <a:r>
              <a:rPr lang="zh-CN" altLang="zh-CN" dirty="0"/>
              <a:t>存储函数名</a:t>
            </a:r>
            <a:r>
              <a:rPr lang="en-US" altLang="zh-CN" dirty="0"/>
              <a:t> [\G];</a:t>
            </a:r>
            <a:endParaRPr lang="zh-CN" altLang="zh-CN" dirty="0"/>
          </a:p>
          <a:p>
            <a:r>
              <a:rPr lang="zh-CN" altLang="zh-CN" dirty="0"/>
              <a:t>【例</a:t>
            </a:r>
            <a:r>
              <a:rPr lang="en-US" altLang="zh-CN" dirty="0"/>
              <a:t>8-22</a:t>
            </a:r>
            <a:r>
              <a:rPr lang="zh-CN" altLang="zh-CN" dirty="0"/>
              <a:t>】查看存储函数</a:t>
            </a:r>
            <a:r>
              <a:rPr lang="en-US" altLang="zh-CN" dirty="0" err="1"/>
              <a:t>fu_query</a:t>
            </a:r>
            <a:r>
              <a:rPr lang="zh-CN" altLang="zh-CN" dirty="0"/>
              <a:t>的具体创建代码。代码如下，查看存储函数的代码如图</a:t>
            </a:r>
            <a:r>
              <a:rPr lang="en-US" altLang="zh-CN" dirty="0"/>
              <a:t>8-16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show create function </a:t>
            </a:r>
            <a:r>
              <a:rPr lang="en-US" altLang="zh-CN" dirty="0" err="1"/>
              <a:t>fu_query</a:t>
            </a:r>
            <a:r>
              <a:rPr lang="en-US" altLang="zh-CN" dirty="0"/>
              <a:t> \G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26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存储函数的使用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MySQL</a:t>
            </a:r>
            <a:r>
              <a:rPr lang="zh-CN" altLang="zh-CN" dirty="0"/>
              <a:t>中，存储函数的使用方法与</a:t>
            </a:r>
            <a:r>
              <a:rPr lang="en-US" altLang="zh-CN" dirty="0"/>
              <a:t>MySQL</a:t>
            </a:r>
            <a:r>
              <a:rPr lang="zh-CN" altLang="zh-CN" dirty="0"/>
              <a:t>内部函数的使用方法是一样的，即用户自己定义的存储函数与</a:t>
            </a:r>
            <a:r>
              <a:rPr lang="en-US" altLang="zh-CN" dirty="0"/>
              <a:t>MySQL</a:t>
            </a:r>
            <a:r>
              <a:rPr lang="zh-CN" altLang="zh-CN" dirty="0"/>
              <a:t>内部函数是一个性质的。区别在于，存储函数是用户自己定义的，而内部函数是</a:t>
            </a:r>
            <a:r>
              <a:rPr lang="en-US" altLang="zh-CN" dirty="0"/>
              <a:t>MySQL</a:t>
            </a:r>
            <a:r>
              <a:rPr lang="zh-CN" altLang="zh-CN" dirty="0"/>
              <a:t>开发者定义的。</a:t>
            </a:r>
          </a:p>
          <a:p>
            <a:r>
              <a:rPr lang="zh-CN" altLang="zh-CN" dirty="0"/>
              <a:t>其基本语法形式如下：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zh-CN" altLang="zh-CN" dirty="0"/>
              <a:t>存储函数名</a:t>
            </a:r>
            <a:r>
              <a:rPr lang="en-US" altLang="zh-CN" dirty="0"/>
              <a:t>([</a:t>
            </a:r>
            <a:r>
              <a:rPr lang="zh-CN" altLang="zh-CN" dirty="0"/>
              <a:t>参数</a:t>
            </a:r>
            <a:r>
              <a:rPr lang="en-US" altLang="zh-CN" dirty="0"/>
              <a:t>1], [</a:t>
            </a:r>
            <a:r>
              <a:rPr lang="zh-CN" altLang="zh-CN" dirty="0"/>
              <a:t>参数</a:t>
            </a:r>
            <a:r>
              <a:rPr lang="en-US" altLang="zh-CN" dirty="0"/>
              <a:t>2]…)</a:t>
            </a:r>
            <a:endParaRPr lang="zh-CN" altLang="zh-CN" dirty="0"/>
          </a:p>
          <a:p>
            <a:r>
              <a:rPr lang="zh-CN" altLang="zh-CN" dirty="0"/>
              <a:t>注意：使用存储函数时，即便没有参数，存储函数名后面的一对（）也必须保留。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491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8-23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使用</a:t>
            </a:r>
            <a:r>
              <a:rPr lang="zh-CN" altLang="zh-CN" dirty="0"/>
              <a:t>存储函数</a:t>
            </a:r>
            <a:r>
              <a:rPr lang="en-US" altLang="zh-CN" dirty="0" err="1"/>
              <a:t>fu_query</a:t>
            </a:r>
            <a:r>
              <a:rPr lang="zh-CN" altLang="zh-CN" dirty="0"/>
              <a:t>，查询所有带</a:t>
            </a:r>
            <a:r>
              <a:rPr lang="en-US" altLang="zh-CN" dirty="0"/>
              <a:t>'</a:t>
            </a:r>
            <a:r>
              <a:rPr lang="zh-CN" altLang="zh-CN" dirty="0"/>
              <a:t>数据库</a:t>
            </a:r>
            <a:r>
              <a:rPr lang="en-US" altLang="zh-CN" dirty="0"/>
              <a:t>'</a:t>
            </a:r>
            <a:r>
              <a:rPr lang="zh-CN" altLang="zh-CN" dirty="0"/>
              <a:t>的图书数目。在命令行窗口中输入如下命令，使用存储函数的结果如图</a:t>
            </a:r>
            <a:r>
              <a:rPr lang="en-US" altLang="zh-CN" dirty="0"/>
              <a:t>8-17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fu_query</a:t>
            </a:r>
            <a:r>
              <a:rPr lang="en-US" altLang="zh-CN" dirty="0"/>
              <a:t>('</a:t>
            </a:r>
            <a:r>
              <a:rPr lang="zh-CN" altLang="zh-CN" dirty="0"/>
              <a:t>数据库</a:t>
            </a:r>
            <a:r>
              <a:rPr lang="en-US" altLang="zh-CN" dirty="0"/>
              <a:t>');</a:t>
            </a:r>
            <a:endParaRPr lang="zh-CN" altLang="zh-CN" dirty="0"/>
          </a:p>
          <a:p>
            <a:r>
              <a:rPr lang="zh-CN" altLang="zh-CN" dirty="0"/>
              <a:t>验证一下这本书，输入如下命令，验证存储函数的结果如图</a:t>
            </a:r>
            <a:r>
              <a:rPr lang="en-US" altLang="zh-CN" dirty="0"/>
              <a:t>8-18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 smtClean="0"/>
              <a:t>select </a:t>
            </a:r>
            <a:r>
              <a:rPr lang="en-US" altLang="zh-CN" dirty="0"/>
              <a:t>* from book where </a:t>
            </a:r>
            <a:r>
              <a:rPr lang="en-US" altLang="zh-CN" dirty="0" err="1"/>
              <a:t>bookname</a:t>
            </a:r>
            <a:r>
              <a:rPr lang="en-US" altLang="zh-CN" dirty="0"/>
              <a:t> like '%</a:t>
            </a:r>
            <a:r>
              <a:rPr lang="zh-CN" altLang="zh-CN" dirty="0"/>
              <a:t>数据库</a:t>
            </a:r>
            <a:r>
              <a:rPr lang="en-US" altLang="zh-CN" dirty="0"/>
              <a:t>%';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29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1082</Words>
  <Application>Microsoft Office PowerPoint</Application>
  <PresentationFormat>宽屏</PresentationFormat>
  <Paragraphs>71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宋体</vt:lpstr>
      <vt:lpstr>Tahoma</vt:lpstr>
      <vt:lpstr>Wingdings</vt:lpstr>
      <vt:lpstr>Blends</vt:lpstr>
      <vt:lpstr>数据库原理与应用</vt:lpstr>
      <vt:lpstr>IT偏执狂</vt:lpstr>
      <vt:lpstr>存储函数</vt:lpstr>
      <vt:lpstr>创建存储函数</vt:lpstr>
      <vt:lpstr>【例8-20】</vt:lpstr>
      <vt:lpstr>查看存储函数</vt:lpstr>
      <vt:lpstr>查看存储函数</vt:lpstr>
      <vt:lpstr>存储函数的使用</vt:lpstr>
      <vt:lpstr>【例8-23】</vt:lpstr>
      <vt:lpstr>删除存储函数</vt:lpstr>
      <vt:lpstr>【例8-24】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张健</dc:creator>
  <cp:lastModifiedBy>张健</cp:lastModifiedBy>
  <cp:revision>52</cp:revision>
  <dcterms:created xsi:type="dcterms:W3CDTF">2021-02-24T03:13:11Z</dcterms:created>
  <dcterms:modified xsi:type="dcterms:W3CDTF">2021-06-10T02:53:25Z</dcterms:modified>
</cp:coreProperties>
</file>