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2"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576917" y="2017712"/>
            <a:ext cx="10363200" cy="3895407"/>
          </a:xfrm>
        </p:spPr>
        <p:txBody>
          <a:bodyPr>
            <a:noAutofit/>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smtClean="0"/>
              <a:t>游标</a:t>
            </a:r>
            <a:endParaRPr lang="zh-CN" altLang="en-US"/>
          </a:p>
        </p:txBody>
      </p:sp>
      <p:sp>
        <p:nvSpPr>
          <p:cNvPr id="3" name="内容占位符 2"/>
          <p:cNvSpPr>
            <a:spLocks noGrp="1"/>
          </p:cNvSpPr>
          <p:nvPr>
            <p:ph idx="1"/>
          </p:nvPr>
        </p:nvSpPr>
        <p:spPr/>
        <p:txBody>
          <a:bodyPr/>
          <a:lstStyle/>
          <a:p>
            <a:r>
              <a:rPr lang="zh-CN" altLang="zh-CN" dirty="0"/>
              <a:t>在</a:t>
            </a:r>
            <a:r>
              <a:rPr lang="en-US" altLang="zh-CN" dirty="0"/>
              <a:t>MySQL</a:t>
            </a:r>
            <a:r>
              <a:rPr lang="zh-CN" altLang="zh-CN" dirty="0"/>
              <a:t>中，存储过程或函数中的查询有时会返回多条记录，而使用简单的</a:t>
            </a:r>
            <a:r>
              <a:rPr lang="en-US" altLang="zh-CN" dirty="0"/>
              <a:t> SELECT </a:t>
            </a:r>
            <a:r>
              <a:rPr lang="zh-CN" altLang="zh-CN" dirty="0"/>
              <a:t>语句，没有办法单独得到第一行、下一行或前十行的数据，也不存在每次一行地处理所有行的简单方法。这时可以利用游标来逐条提取查询结果集中的记录来进行相应的处理</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sp>
        <p:nvSpPr>
          <p:cNvPr id="5" name="文本框 4"/>
          <p:cNvSpPr txBox="1"/>
          <p:nvPr/>
        </p:nvSpPr>
        <p:spPr>
          <a:xfrm>
            <a:off x="1861462" y="4878049"/>
            <a:ext cx="9736961" cy="1200329"/>
          </a:xfrm>
          <a:prstGeom prst="rect">
            <a:avLst/>
          </a:prstGeom>
          <a:noFill/>
        </p:spPr>
        <p:txBody>
          <a:bodyPr wrap="none" rtlCol="0">
            <a:spAutoFit/>
          </a:bodyPr>
          <a:lstStyle/>
          <a:p>
            <a:r>
              <a:rPr lang="zh-CN" altLang="zh-CN" sz="2400" smtClean="0"/>
              <a:t>游标</a:t>
            </a:r>
            <a:r>
              <a:rPr lang="zh-CN" altLang="zh-CN" sz="2400"/>
              <a:t>的适用场景</a:t>
            </a:r>
          </a:p>
          <a:p>
            <a:r>
              <a:rPr lang="en-US" altLang="zh-CN" sz="2400"/>
              <a:t>MySQL</a:t>
            </a:r>
            <a:r>
              <a:rPr lang="zh-CN" altLang="zh-CN" sz="2400"/>
              <a:t>数据库中，可以在存储过程、函数、触发器、事件中使用游标。</a:t>
            </a:r>
          </a:p>
          <a:p>
            <a:endParaRPr lang="zh-CN" altLang="en-US" sz="2400"/>
          </a:p>
        </p:txBody>
      </p:sp>
    </p:spTree>
    <p:extLst>
      <p:ext uri="{BB962C8B-B14F-4D97-AF65-F5344CB8AC3E}">
        <p14:creationId xmlns:p14="http://schemas.microsoft.com/office/powerpoint/2010/main" val="53756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游标的概念</a:t>
            </a:r>
            <a:endParaRPr lang="zh-CN" altLang="en-US"/>
          </a:p>
        </p:txBody>
      </p:sp>
      <p:sp>
        <p:nvSpPr>
          <p:cNvPr id="3" name="内容占位符 2"/>
          <p:cNvSpPr>
            <a:spLocks noGrp="1"/>
          </p:cNvSpPr>
          <p:nvPr>
            <p:ph idx="1"/>
          </p:nvPr>
        </p:nvSpPr>
        <p:spPr/>
        <p:txBody>
          <a:bodyPr/>
          <a:lstStyle/>
          <a:p>
            <a:pPr marL="0" indent="0">
              <a:buNone/>
            </a:pPr>
            <a:r>
              <a:rPr lang="en-US" altLang="zh-CN" dirty="0"/>
              <a:t>1.</a:t>
            </a:r>
            <a:r>
              <a:rPr lang="zh-CN" altLang="zh-CN" dirty="0"/>
              <a:t>游标简介</a:t>
            </a:r>
          </a:p>
          <a:p>
            <a:pPr lvl="1"/>
            <a:r>
              <a:rPr lang="zh-CN" altLang="zh-CN" dirty="0"/>
              <a:t>游标的设计是一种数据缓冲区的思想，首先用来存放</a:t>
            </a:r>
            <a:r>
              <a:rPr lang="en-US" altLang="zh-CN" dirty="0"/>
              <a:t>SQL</a:t>
            </a:r>
            <a:r>
              <a:rPr lang="zh-CN" altLang="zh-CN" dirty="0"/>
              <a:t>语句执行的</a:t>
            </a:r>
            <a:r>
              <a:rPr lang="zh-CN" altLang="zh-CN" dirty="0">
                <a:solidFill>
                  <a:srgbClr val="FF0000"/>
                </a:solidFill>
              </a:rPr>
              <a:t>结果集</a:t>
            </a:r>
            <a:r>
              <a:rPr lang="zh-CN" altLang="zh-CN" dirty="0"/>
              <a:t>，然后游标是一种能从包括多条数据记录的结果集中每次提取一条记录的机制。</a:t>
            </a:r>
          </a:p>
          <a:p>
            <a:pPr lvl="1"/>
            <a:r>
              <a:rPr lang="zh-CN" altLang="zh-CN" dirty="0"/>
              <a:t>尽管游标能遍历结果中的所有行，但一次只指向一行。</a:t>
            </a:r>
          </a:p>
          <a:p>
            <a:pPr lvl="1"/>
            <a:r>
              <a:rPr lang="zh-CN" altLang="zh-CN" dirty="0"/>
              <a:t>游标的作用就是用于对查询数据库所返回的记录进行遍历，以便进行相应的操作。</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37419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游标的概念</a:t>
            </a:r>
            <a:endParaRPr lang="zh-CN" altLang="en-US"/>
          </a:p>
        </p:txBody>
      </p:sp>
      <p:sp>
        <p:nvSpPr>
          <p:cNvPr id="3" name="内容占位符 2"/>
          <p:cNvSpPr>
            <a:spLocks noGrp="1"/>
          </p:cNvSpPr>
          <p:nvPr>
            <p:ph idx="1"/>
          </p:nvPr>
        </p:nvSpPr>
        <p:spPr/>
        <p:txBody>
          <a:bodyPr/>
          <a:lstStyle/>
          <a:p>
            <a:pPr marL="0" indent="0">
              <a:buNone/>
            </a:pPr>
            <a:r>
              <a:rPr lang="en-US" altLang="zh-CN" dirty="0"/>
              <a:t>2.</a:t>
            </a:r>
            <a:r>
              <a:rPr lang="zh-CN" altLang="zh-CN" dirty="0"/>
              <a:t>游标的特性</a:t>
            </a:r>
          </a:p>
          <a:p>
            <a:pPr lvl="1"/>
            <a:r>
              <a:rPr lang="en-US" altLang="zh-CN" dirty="0"/>
              <a:t>1</a:t>
            </a:r>
            <a:r>
              <a:rPr lang="zh-CN" altLang="zh-CN" dirty="0"/>
              <a:t>）游标实际上是一种能从包括多条数据记录的结果集中每次提取一条记录的机制。</a:t>
            </a:r>
          </a:p>
          <a:p>
            <a:pPr lvl="1"/>
            <a:r>
              <a:rPr lang="en-US" altLang="zh-CN" dirty="0"/>
              <a:t>2</a:t>
            </a:r>
            <a:r>
              <a:rPr lang="zh-CN" altLang="zh-CN" dirty="0"/>
              <a:t>）游标充当指针的作用。</a:t>
            </a:r>
          </a:p>
          <a:p>
            <a:pPr lvl="1"/>
            <a:r>
              <a:rPr lang="en-US" altLang="zh-CN" dirty="0"/>
              <a:t>3</a:t>
            </a:r>
            <a:r>
              <a:rPr lang="zh-CN" altLang="zh-CN" dirty="0"/>
              <a:t>）尽管游标能遍历结果中的所有行，但一次只指向一行。</a:t>
            </a:r>
          </a:p>
          <a:p>
            <a:pPr lvl="1"/>
            <a:r>
              <a:rPr lang="en-US" altLang="zh-CN" dirty="0"/>
              <a:t>4</a:t>
            </a:r>
            <a:r>
              <a:rPr lang="zh-CN" altLang="zh-CN" dirty="0"/>
              <a:t>）游标的作用就是用于对查询数据库所返回的记录进行遍历，以便进行相应的操作。</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160846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游标的概念</a:t>
            </a:r>
            <a:endParaRPr lang="zh-CN" altLang="en-US"/>
          </a:p>
        </p:txBody>
      </p:sp>
      <p:sp>
        <p:nvSpPr>
          <p:cNvPr id="3" name="内容占位符 2"/>
          <p:cNvSpPr>
            <a:spLocks noGrp="1"/>
          </p:cNvSpPr>
          <p:nvPr>
            <p:ph idx="1"/>
          </p:nvPr>
        </p:nvSpPr>
        <p:spPr/>
        <p:txBody>
          <a:bodyPr/>
          <a:lstStyle/>
          <a:p>
            <a:pPr marL="0" indent="0">
              <a:buNone/>
            </a:pPr>
            <a:r>
              <a:rPr lang="en-US" altLang="zh-CN"/>
              <a:t>3.</a:t>
            </a:r>
            <a:r>
              <a:rPr lang="zh-CN" altLang="zh-CN"/>
              <a:t>游标的优点</a:t>
            </a:r>
          </a:p>
          <a:p>
            <a:pPr lvl="1"/>
            <a:r>
              <a:rPr lang="zh-CN" altLang="zh-CN"/>
              <a:t>游标是针对行操作的，对从数据库中</a:t>
            </a:r>
            <a:r>
              <a:rPr lang="en-US" altLang="zh-CN"/>
              <a:t>SELECT</a:t>
            </a:r>
            <a:r>
              <a:rPr lang="zh-CN" altLang="zh-CN"/>
              <a:t>查询得到的结果集的每一行可以进行分开的独立的相同或不同的操作，是一种分离的思想。</a:t>
            </a:r>
          </a:p>
          <a:p>
            <a:pPr marL="0" indent="0">
              <a:buNone/>
            </a:pPr>
            <a:r>
              <a:rPr lang="en-US" altLang="zh-CN"/>
              <a:t>4.</a:t>
            </a:r>
            <a:r>
              <a:rPr lang="zh-CN" altLang="zh-CN"/>
              <a:t>游标的缺点</a:t>
            </a:r>
          </a:p>
          <a:p>
            <a:pPr lvl="1"/>
            <a:r>
              <a:rPr lang="zh-CN" altLang="zh-CN"/>
              <a:t>游标的主要缺点是性能不高</a:t>
            </a:r>
            <a:r>
              <a:rPr lang="en-US" altLang="zh-CN"/>
              <a:t>,</a:t>
            </a:r>
            <a:r>
              <a:rPr lang="zh-CN" altLang="zh-CN"/>
              <a:t>只能一行一行操作。在数据量大的情况下，速度过慢。如果数据库大部分是面对集合的，而业务又比较复杂，使用游标有可能会造成死锁，影响其他的业务操作。而且当结果集数据量大时，使用游标会造成内存不足现象。</a:t>
            </a:r>
          </a:p>
          <a:p>
            <a:endParaRPr lang="zh-CN" altLang="en-US"/>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p:spTree>
    <p:extLst>
      <p:ext uri="{BB962C8B-B14F-4D97-AF65-F5344CB8AC3E}">
        <p14:creationId xmlns:p14="http://schemas.microsoft.com/office/powerpoint/2010/main" val="37270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游标的创建和使用</a:t>
            </a:r>
            <a:endParaRPr lang="zh-CN" altLang="en-US"/>
          </a:p>
        </p:txBody>
      </p:sp>
      <p:sp>
        <p:nvSpPr>
          <p:cNvPr id="3" name="内容占位符 2"/>
          <p:cNvSpPr>
            <a:spLocks noGrp="1"/>
          </p:cNvSpPr>
          <p:nvPr>
            <p:ph idx="1"/>
          </p:nvPr>
        </p:nvSpPr>
        <p:spPr/>
        <p:txBody>
          <a:bodyPr>
            <a:noAutofit/>
          </a:bodyPr>
          <a:lstStyle/>
          <a:p>
            <a:r>
              <a:rPr lang="zh-CN" altLang="zh-CN" sz="1600"/>
              <a:t>游标创建可以使用五步法：</a:t>
            </a:r>
          </a:p>
          <a:p>
            <a:r>
              <a:rPr lang="en-US" altLang="zh-CN" sz="1600"/>
              <a:t>1.</a:t>
            </a:r>
            <a:r>
              <a:rPr lang="zh-CN" altLang="zh-CN" sz="1600"/>
              <a:t>声明一个游标</a:t>
            </a:r>
          </a:p>
          <a:p>
            <a:pPr lvl="1"/>
            <a:r>
              <a:rPr lang="zh-CN" altLang="zh-CN" sz="1000"/>
              <a:t>使用</a:t>
            </a:r>
            <a:r>
              <a:rPr lang="en-US" altLang="zh-CN" sz="1000"/>
              <a:t>DECLARE</a:t>
            </a:r>
            <a:r>
              <a:rPr lang="zh-CN" altLang="zh-CN" sz="1000"/>
              <a:t>关键字来声明游标，并定义相应的</a:t>
            </a:r>
            <a:r>
              <a:rPr lang="en-US" altLang="zh-CN" sz="1000"/>
              <a:t>SELECT</a:t>
            </a:r>
            <a:r>
              <a:rPr lang="zh-CN" altLang="zh-CN" sz="1000"/>
              <a:t>语句，根据需要添加</a:t>
            </a:r>
            <a:r>
              <a:rPr lang="en-US" altLang="zh-CN" sz="1000"/>
              <a:t> WHERE </a:t>
            </a:r>
            <a:r>
              <a:rPr lang="zh-CN" altLang="zh-CN" sz="1000"/>
              <a:t>和其它子句。其语法的基本形式如下：</a:t>
            </a:r>
          </a:p>
          <a:p>
            <a:pPr lvl="1"/>
            <a:r>
              <a:rPr lang="en-US" altLang="zh-CN" sz="1000"/>
              <a:t>DECLARE cursor_name CURSOR FOR select_statement;</a:t>
            </a:r>
            <a:endParaRPr lang="zh-CN" altLang="zh-CN" sz="1000"/>
          </a:p>
          <a:p>
            <a:pPr lvl="1"/>
            <a:r>
              <a:rPr lang="zh-CN" altLang="zh-CN" sz="1000"/>
              <a:t>其中，</a:t>
            </a:r>
            <a:r>
              <a:rPr lang="en-US" altLang="zh-CN" sz="1000"/>
              <a:t>cursor_name</a:t>
            </a:r>
            <a:r>
              <a:rPr lang="zh-CN" altLang="zh-CN" sz="1000"/>
              <a:t>表示游标的名称，</a:t>
            </a:r>
            <a:r>
              <a:rPr lang="en-US" altLang="zh-CN" sz="1000"/>
              <a:t>select_statement</a:t>
            </a:r>
            <a:r>
              <a:rPr lang="zh-CN" altLang="zh-CN" sz="1000"/>
              <a:t>表示</a:t>
            </a:r>
            <a:r>
              <a:rPr lang="en-US" altLang="zh-CN" sz="1000"/>
              <a:t> SELECT </a:t>
            </a:r>
            <a:r>
              <a:rPr lang="zh-CN" altLang="zh-CN" sz="1000"/>
              <a:t>语句，可以返回一行或多行数据。</a:t>
            </a:r>
          </a:p>
          <a:p>
            <a:r>
              <a:rPr lang="en-US" altLang="zh-CN" sz="1600"/>
              <a:t>2.</a:t>
            </a:r>
            <a:r>
              <a:rPr lang="zh-CN" altLang="zh-CN" sz="1600"/>
              <a:t>打开定义的游标</a:t>
            </a:r>
          </a:p>
          <a:p>
            <a:pPr lvl="1"/>
            <a:r>
              <a:rPr lang="zh-CN" altLang="zh-CN" sz="1000"/>
              <a:t>声明游标之后，要想从游标中提取数据，必须首先打开游标。打开游标通过</a:t>
            </a:r>
            <a:r>
              <a:rPr lang="en-US" altLang="zh-CN" sz="1000"/>
              <a:t>OPEN</a:t>
            </a:r>
            <a:r>
              <a:rPr lang="zh-CN" altLang="zh-CN" sz="1000"/>
              <a:t>关键字来实现，其语法格式如下：</a:t>
            </a:r>
          </a:p>
          <a:p>
            <a:pPr lvl="1"/>
            <a:r>
              <a:rPr lang="en-US" altLang="zh-CN" sz="1000"/>
              <a:t>OPEN cursor_name;</a:t>
            </a:r>
            <a:endParaRPr lang="zh-CN" altLang="zh-CN" sz="1000"/>
          </a:p>
          <a:p>
            <a:pPr lvl="1"/>
            <a:r>
              <a:rPr lang="zh-CN" altLang="zh-CN" sz="1000"/>
              <a:t>其中，</a:t>
            </a:r>
            <a:r>
              <a:rPr lang="en-US" altLang="zh-CN" sz="1000"/>
              <a:t>cursor_name</a:t>
            </a:r>
            <a:r>
              <a:rPr lang="zh-CN" altLang="zh-CN" sz="1000"/>
              <a:t>表示所要打开游标的名称。需要注意的是，打开一个游标时，游标并不指向第一条记录，而是指向第一条记录的前边。</a:t>
            </a:r>
          </a:p>
          <a:p>
            <a:r>
              <a:rPr lang="en-US" altLang="zh-CN" sz="1600"/>
              <a:t>3.</a:t>
            </a:r>
            <a:r>
              <a:rPr lang="zh-CN" altLang="zh-CN" sz="1600"/>
              <a:t>获得下一行数据</a:t>
            </a:r>
          </a:p>
          <a:p>
            <a:pPr lvl="1"/>
            <a:r>
              <a:rPr lang="zh-CN" altLang="zh-CN" sz="1000"/>
              <a:t>游标顺利打开后，可以使用</a:t>
            </a:r>
            <a:r>
              <a:rPr lang="en-US" altLang="zh-CN" sz="1000"/>
              <a:t>FETCH...INTO</a:t>
            </a:r>
            <a:r>
              <a:rPr lang="zh-CN" altLang="zh-CN" sz="1000"/>
              <a:t>语句来读取数据，其语法形式如下：</a:t>
            </a:r>
          </a:p>
          <a:p>
            <a:pPr lvl="1"/>
            <a:r>
              <a:rPr lang="en-US" altLang="zh-CN" sz="1000"/>
              <a:t>FETCH cursor_name INTO var_name [,var_name]...</a:t>
            </a:r>
            <a:endParaRPr lang="zh-CN" altLang="zh-CN" sz="1000"/>
          </a:p>
          <a:p>
            <a:pPr lvl="1"/>
            <a:r>
              <a:rPr lang="zh-CN" altLang="zh-CN" sz="1000"/>
              <a:t>上述语句中，将游标</a:t>
            </a:r>
            <a:r>
              <a:rPr lang="en-US" altLang="zh-CN" sz="1000"/>
              <a:t>cursor_name</a:t>
            </a:r>
            <a:r>
              <a:rPr lang="zh-CN" altLang="zh-CN" sz="1000"/>
              <a:t>中</a:t>
            </a:r>
            <a:r>
              <a:rPr lang="en-US" altLang="zh-CN" sz="1000"/>
              <a:t>SELECT</a:t>
            </a:r>
            <a:r>
              <a:rPr lang="zh-CN" altLang="zh-CN" sz="1000"/>
              <a:t>语句的执行结果保存到变量参数</a:t>
            </a:r>
            <a:r>
              <a:rPr lang="en-US" altLang="zh-CN" sz="1000"/>
              <a:t>var_name </a:t>
            </a:r>
            <a:r>
              <a:rPr lang="zh-CN" altLang="zh-CN" sz="1000"/>
              <a:t>中。变量参数</a:t>
            </a:r>
            <a:r>
              <a:rPr lang="en-US" altLang="zh-CN" sz="1000"/>
              <a:t>var_name</a:t>
            </a:r>
            <a:r>
              <a:rPr lang="zh-CN" altLang="zh-CN" sz="1000"/>
              <a:t>必须在游标使用之前定义。使用游标类似高级语言中的数组遍历，当第一次使用游标时，此时游标指向结果集的第一条记录。</a:t>
            </a:r>
          </a:p>
          <a:p>
            <a:pPr lvl="1"/>
            <a:r>
              <a:rPr lang="en-US" altLang="zh-CN" sz="1000"/>
              <a:t>MySQL</a:t>
            </a:r>
            <a:r>
              <a:rPr lang="zh-CN" altLang="zh-CN" sz="1000"/>
              <a:t>的游标是只读的，只能顺序地从开始往后读取结果集，不能从后往前，也不能直接跳到中间的记录。</a:t>
            </a:r>
          </a:p>
          <a:p>
            <a:r>
              <a:rPr lang="en-US" altLang="zh-CN" sz="1600"/>
              <a:t>4.</a:t>
            </a:r>
            <a:r>
              <a:rPr lang="zh-CN" altLang="zh-CN" sz="1600"/>
              <a:t>需要执行的语句</a:t>
            </a:r>
            <a:r>
              <a:rPr lang="en-US" altLang="zh-CN" sz="1600"/>
              <a:t>(</a:t>
            </a:r>
            <a:r>
              <a:rPr lang="zh-CN" altLang="zh-CN" sz="1600"/>
              <a:t>增删改查</a:t>
            </a:r>
            <a:r>
              <a:rPr lang="en-US" altLang="zh-CN" sz="1600"/>
              <a:t>)</a:t>
            </a:r>
            <a:endParaRPr lang="zh-CN" altLang="zh-CN" sz="1600"/>
          </a:p>
          <a:p>
            <a:pPr lvl="1"/>
            <a:r>
              <a:rPr lang="zh-CN" altLang="zh-CN" sz="1000"/>
              <a:t>这里视具体需求而定；</a:t>
            </a:r>
          </a:p>
          <a:p>
            <a:r>
              <a:rPr lang="en-US" altLang="zh-CN" sz="1600"/>
              <a:t>5.</a:t>
            </a:r>
            <a:r>
              <a:rPr lang="zh-CN" altLang="zh-CN" sz="1600"/>
              <a:t>关闭游标</a:t>
            </a:r>
          </a:p>
          <a:p>
            <a:pPr lvl="1"/>
            <a:r>
              <a:rPr lang="zh-CN" altLang="zh-CN" sz="1000"/>
              <a:t>游标使用完毕后，要及时使用</a:t>
            </a:r>
            <a:r>
              <a:rPr lang="en-US" altLang="zh-CN" sz="1000"/>
              <a:t>CLOSE</a:t>
            </a:r>
            <a:r>
              <a:rPr lang="zh-CN" altLang="zh-CN" sz="1000"/>
              <a:t>关键字关闭游标，其语法格式如下：</a:t>
            </a:r>
          </a:p>
          <a:p>
            <a:pPr lvl="1"/>
            <a:r>
              <a:rPr lang="en-US" altLang="zh-CN" sz="1000"/>
              <a:t>CLOSE cursor_name;</a:t>
            </a:r>
            <a:endParaRPr lang="zh-CN" altLang="zh-CN" sz="1000"/>
          </a:p>
          <a:p>
            <a:pPr lvl="1"/>
            <a:r>
              <a:rPr lang="en-US" altLang="zh-CN" sz="1000"/>
              <a:t>CLOSE</a:t>
            </a:r>
            <a:r>
              <a:rPr lang="zh-CN" altLang="zh-CN" sz="1000"/>
              <a:t>释放游标使用的所有内部内存和资源，因此每个游标不再需要时都应该关闭。</a:t>
            </a:r>
          </a:p>
          <a:p>
            <a:pPr lvl="1"/>
            <a:r>
              <a:rPr lang="zh-CN" altLang="zh-CN" sz="1000"/>
              <a:t>在一个游标关闭后，如果没有重新打开，则不能使用</a:t>
            </a:r>
            <a:r>
              <a:rPr lang="en-US" altLang="zh-CN" sz="1000"/>
              <a:t>FETCH</a:t>
            </a:r>
            <a:r>
              <a:rPr lang="zh-CN" altLang="zh-CN" sz="1000"/>
              <a:t>来使用该游标。但是，使用声明过的游标不需要再次声明，用</a:t>
            </a:r>
            <a:r>
              <a:rPr lang="en-US" altLang="zh-CN" sz="1000"/>
              <a:t>OPEN</a:t>
            </a:r>
            <a:r>
              <a:rPr lang="zh-CN" altLang="zh-CN" sz="1000"/>
              <a:t>语句打开它就可以了</a:t>
            </a:r>
            <a:r>
              <a:rPr lang="zh-CN" altLang="zh-CN" sz="1000" smtClean="0"/>
              <a:t>。</a:t>
            </a:r>
            <a:endParaRPr lang="zh-CN" altLang="zh-CN" sz="100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p:spTree>
    <p:extLst>
      <p:ext uri="{BB962C8B-B14F-4D97-AF65-F5344CB8AC3E}">
        <p14:creationId xmlns:p14="http://schemas.microsoft.com/office/powerpoint/2010/main" val="1934604003"/>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357</TotalTime>
  <Words>780</Words>
  <Application>Microsoft Office PowerPoint</Application>
  <PresentationFormat>宽屏</PresentationFormat>
  <Paragraphs>51</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Tahoma</vt:lpstr>
      <vt:lpstr>Wingdings</vt:lpstr>
      <vt:lpstr>Blends</vt:lpstr>
      <vt:lpstr>数据库原理与应用</vt:lpstr>
      <vt:lpstr>游标</vt:lpstr>
      <vt:lpstr>游标的概念</vt:lpstr>
      <vt:lpstr>游标的概念</vt:lpstr>
      <vt:lpstr>游标的概念</vt:lpstr>
      <vt:lpstr>游标的创建和使用</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szpt</cp:lastModifiedBy>
  <cp:revision>65</cp:revision>
  <dcterms:created xsi:type="dcterms:W3CDTF">2021-02-24T03:13:11Z</dcterms:created>
  <dcterms:modified xsi:type="dcterms:W3CDTF">2023-06-14T00:57:10Z</dcterms:modified>
</cp:coreProperties>
</file>