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65" r:id="rId4"/>
    <p:sldId id="279" r:id="rId5"/>
    <p:sldId id="271" r:id="rId6"/>
    <p:sldId id="272" r:id="rId7"/>
    <p:sldId id="273" r:id="rId8"/>
    <p:sldId id="275" r:id="rId9"/>
    <p:sldId id="276" r:id="rId10"/>
    <p:sldId id="277" r:id="rId11"/>
    <p:sldId id="266" r:id="rId12"/>
    <p:sldId id="267" r:id="rId13"/>
    <p:sldId id="269" r:id="rId14"/>
    <p:sldId id="268" r:id="rId15"/>
    <p:sldId id="278" r:id="rId16"/>
    <p:sldId id="28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9" autoAdjust="0"/>
    <p:restoredTop sz="86410"/>
  </p:normalViewPr>
  <p:slideViewPr>
    <p:cSldViewPr snapToGrid="0">
      <p:cViewPr varScale="1">
        <p:scale>
          <a:sx n="84" d="100"/>
          <a:sy n="84" d="100"/>
        </p:scale>
        <p:origin x="84" y="7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32030-93A8-4F6D-9971-65994C83BD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6865F-D8B2-4054-AF5D-2820C46ED1B2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47214325-AA5C-4313-A8BC-EE813B3EEEA8}" type="par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83393BB2-153F-4745-B168-A1A683277759}" type="sib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1BE66215-800E-42EC-922F-BE527EC5A8C1}">
      <dgm:prSet/>
      <dgm:spPr/>
      <dgm:t>
        <a:bodyPr/>
        <a:lstStyle/>
        <a:p>
          <a:pPr rtl="0"/>
          <a:r>
            <a:rPr lang="zh-CN" dirty="0" smtClean="0"/>
            <a:t>掌握</a:t>
          </a:r>
          <a:r>
            <a:rPr lang="en-US" dirty="0" smtClean="0"/>
            <a:t>E-R</a:t>
          </a:r>
          <a:r>
            <a:rPr lang="zh-CN" dirty="0" smtClean="0"/>
            <a:t>图中的相关规定</a:t>
          </a:r>
          <a:endParaRPr lang="zh-CN" dirty="0"/>
        </a:p>
      </dgm:t>
    </dgm:pt>
    <dgm:pt modelId="{5125B9CA-3A72-4833-82D6-47F4FF985164}" type="par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C8A9250D-2E48-4E75-B85B-E9A8476FF9DF}" type="sib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4ADB336A-0245-489E-969D-2C028B5077C4}">
      <dgm:prSet/>
      <dgm:spPr/>
      <dgm:t>
        <a:bodyPr/>
        <a:lstStyle/>
        <a:p>
          <a:pPr rtl="0"/>
          <a:r>
            <a:rPr lang="zh-CN" smtClean="0"/>
            <a:t>技能点</a:t>
          </a:r>
          <a:endParaRPr lang="zh-CN"/>
        </a:p>
      </dgm:t>
    </dgm:pt>
    <dgm:pt modelId="{AA46F92D-E16A-4CE8-B90C-62F57ED736A9}" type="par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9171D1B3-A0F0-404D-9172-F44A7E0FEF6A}" type="sib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C6F97448-EF69-41FE-87BF-94E19E9F5009}">
      <dgm:prSet/>
      <dgm:spPr/>
      <dgm:t>
        <a:bodyPr/>
        <a:lstStyle/>
        <a:p>
          <a:pPr rtl="0"/>
          <a:r>
            <a:rPr lang="zh-CN" dirty="0" smtClean="0"/>
            <a:t>会设根据实际情况提取实体、属性和联系</a:t>
          </a:r>
          <a:endParaRPr lang="zh-CN" dirty="0"/>
        </a:p>
      </dgm:t>
    </dgm:pt>
    <dgm:pt modelId="{150F117E-93D4-45F9-B080-5C7E9D573589}" type="par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8E868339-72B4-442A-8DA5-D445FEB58088}" type="sib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C7127E19-CCCB-4CDF-8467-3FBE7CD860F6}">
      <dgm:prSet/>
      <dgm:spPr/>
      <dgm:t>
        <a:bodyPr/>
        <a:lstStyle/>
        <a:p>
          <a:r>
            <a:rPr lang="zh-CN" dirty="0" smtClean="0"/>
            <a:t>掌握联系的分类概念</a:t>
          </a:r>
          <a:endParaRPr lang="zh-CN" altLang="en-US" dirty="0"/>
        </a:p>
      </dgm:t>
    </dgm:pt>
    <dgm:pt modelId="{BD9D6298-FCCC-4085-A6B7-957542F2A453}" type="par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CC06E480-F9E2-4FC2-82BC-D7F86083EF1B}" type="sib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40FD7D03-C1A9-4800-BE6F-2CF448A94144}">
      <dgm:prSet/>
      <dgm:spPr/>
      <dgm:t>
        <a:bodyPr/>
        <a:lstStyle/>
        <a:p>
          <a:r>
            <a:rPr lang="zh-CN" dirty="0" smtClean="0"/>
            <a:t>会</a:t>
          </a:r>
          <a:r>
            <a:rPr lang="zh-CN" altLang="en-US" dirty="0" smtClean="0"/>
            <a:t>分析</a:t>
          </a:r>
          <a:r>
            <a:rPr lang="zh-CN" dirty="0" smtClean="0"/>
            <a:t>实体</a:t>
          </a:r>
          <a:r>
            <a:rPr lang="zh-CN" dirty="0" smtClean="0"/>
            <a:t>间的联系分类</a:t>
          </a:r>
          <a:endParaRPr lang="zh-CN" dirty="0"/>
        </a:p>
      </dgm:t>
    </dgm:pt>
    <dgm:pt modelId="{AE10E07D-A9D5-4632-86D4-3818AF81DA12}" type="par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2EB4A8F0-A200-4C0E-B626-3F97DEA2BBC6}" type="sib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9F56F442-9580-4F64-9E06-C7AF9E7FBFE7}">
      <dgm:prSet/>
      <dgm:spPr/>
      <dgm:t>
        <a:bodyPr/>
        <a:lstStyle/>
        <a:p>
          <a:r>
            <a:rPr lang="zh-CN" dirty="0" smtClean="0"/>
            <a:t>会从联系中发现由此衍生出的新属性</a:t>
          </a:r>
          <a:endParaRPr lang="zh-CN" altLang="en-US" dirty="0"/>
        </a:p>
      </dgm:t>
    </dgm:pt>
    <dgm:pt modelId="{534F2911-AD7D-4702-8094-19916B215274}" type="par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4DE917D4-665C-4F38-81B3-F5371EBD883B}" type="sib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D47F2956-4B45-4C54-BB91-C3FA300BA208}" type="pres">
      <dgm:prSet presAssocID="{83732030-93A8-4F6D-9971-65994C83BD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9FA16-0062-42A8-94E7-37F111D0F6B2}" type="pres">
      <dgm:prSet presAssocID="{FFA6865F-D8B2-4054-AF5D-2820C46ED1B2}" presName="parentLin" presStyleCnt="0"/>
      <dgm:spPr/>
    </dgm:pt>
    <dgm:pt modelId="{2E021E36-D838-4561-B722-DB3FA1A7B26A}" type="pres">
      <dgm:prSet presAssocID="{FFA6865F-D8B2-4054-AF5D-2820C46ED1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C703F5E-A255-4353-980E-48F61BAA76E2}" type="pres">
      <dgm:prSet presAssocID="{FFA6865F-D8B2-4054-AF5D-2820C46ED1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A2253-2C01-42CE-B872-CEC196356ACC}" type="pres">
      <dgm:prSet presAssocID="{FFA6865F-D8B2-4054-AF5D-2820C46ED1B2}" presName="negativeSpace" presStyleCnt="0"/>
      <dgm:spPr/>
    </dgm:pt>
    <dgm:pt modelId="{599D9D34-E72F-4BAF-B115-93708FB61A84}" type="pres">
      <dgm:prSet presAssocID="{FFA6865F-D8B2-4054-AF5D-2820C46ED1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74C23-5C24-48CB-901C-CEE59823CD04}" type="pres">
      <dgm:prSet presAssocID="{83393BB2-153F-4745-B168-A1A683277759}" presName="spaceBetweenRectangles" presStyleCnt="0"/>
      <dgm:spPr/>
    </dgm:pt>
    <dgm:pt modelId="{B44D989F-E5AC-42F8-B784-D9C1F0E5BB3A}" type="pres">
      <dgm:prSet presAssocID="{4ADB336A-0245-489E-969D-2C028B5077C4}" presName="parentLin" presStyleCnt="0"/>
      <dgm:spPr/>
    </dgm:pt>
    <dgm:pt modelId="{0D81F45B-5D8A-4092-B916-6C70E56FAAD5}" type="pres">
      <dgm:prSet presAssocID="{4ADB336A-0245-489E-969D-2C028B5077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F53606F-6977-40F2-A496-9C09766BE4EF}" type="pres">
      <dgm:prSet presAssocID="{4ADB336A-0245-489E-969D-2C028B5077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C7F69-4ECA-4E29-9177-F391AE020B6C}" type="pres">
      <dgm:prSet presAssocID="{4ADB336A-0245-489E-969D-2C028B5077C4}" presName="negativeSpace" presStyleCnt="0"/>
      <dgm:spPr/>
    </dgm:pt>
    <dgm:pt modelId="{6BD0E48F-8B96-4774-9299-2E06DA33AF90}" type="pres">
      <dgm:prSet presAssocID="{4ADB336A-0245-489E-969D-2C028B5077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DFB2B4-3116-4E83-AC5F-0A88D3C28AD8}" srcId="{83732030-93A8-4F6D-9971-65994C83BDB3}" destId="{FFA6865F-D8B2-4054-AF5D-2820C46ED1B2}" srcOrd="0" destOrd="0" parTransId="{47214325-AA5C-4313-A8BC-EE813B3EEEA8}" sibTransId="{83393BB2-153F-4745-B168-A1A683277759}"/>
    <dgm:cxn modelId="{1CA46EE1-FBAA-47DB-8DE4-A5E4A196E448}" type="presOf" srcId="{40FD7D03-C1A9-4800-BE6F-2CF448A94144}" destId="{6BD0E48F-8B96-4774-9299-2E06DA33AF90}" srcOrd="0" destOrd="1" presId="urn:microsoft.com/office/officeart/2005/8/layout/list1"/>
    <dgm:cxn modelId="{F5B0CAFF-9C30-474F-B13D-6BF17EBBF0E7}" srcId="{4ADB336A-0245-489E-969D-2C028B5077C4}" destId="{40FD7D03-C1A9-4800-BE6F-2CF448A94144}" srcOrd="1" destOrd="0" parTransId="{AE10E07D-A9D5-4632-86D4-3818AF81DA12}" sibTransId="{2EB4A8F0-A200-4C0E-B626-3F97DEA2BBC6}"/>
    <dgm:cxn modelId="{C2B31E09-515B-4CFC-AB25-1B338FE81DD1}" type="presOf" srcId="{C6F97448-EF69-41FE-87BF-94E19E9F5009}" destId="{6BD0E48F-8B96-4774-9299-2E06DA33AF90}" srcOrd="0" destOrd="0" presId="urn:microsoft.com/office/officeart/2005/8/layout/list1"/>
    <dgm:cxn modelId="{8C3631A2-6590-42F3-958D-7793278EACFD}" type="presOf" srcId="{9F56F442-9580-4F64-9E06-C7AF9E7FBFE7}" destId="{6BD0E48F-8B96-4774-9299-2E06DA33AF90}" srcOrd="0" destOrd="2" presId="urn:microsoft.com/office/officeart/2005/8/layout/list1"/>
    <dgm:cxn modelId="{F977FD71-F1B6-45C5-AE51-571545AD7390}" srcId="{FFA6865F-D8B2-4054-AF5D-2820C46ED1B2}" destId="{1BE66215-800E-42EC-922F-BE527EC5A8C1}" srcOrd="0" destOrd="0" parTransId="{5125B9CA-3A72-4833-82D6-47F4FF985164}" sibTransId="{C8A9250D-2E48-4E75-B85B-E9A8476FF9DF}"/>
    <dgm:cxn modelId="{92990C86-5E39-49F8-99D1-0CC07B34D8B9}" srcId="{4ADB336A-0245-489E-969D-2C028B5077C4}" destId="{9F56F442-9580-4F64-9E06-C7AF9E7FBFE7}" srcOrd="2" destOrd="0" parTransId="{534F2911-AD7D-4702-8094-19916B215274}" sibTransId="{4DE917D4-665C-4F38-81B3-F5371EBD883B}"/>
    <dgm:cxn modelId="{7FDC7867-D041-4D2A-A4A4-1745DC2715B2}" type="presOf" srcId="{83732030-93A8-4F6D-9971-65994C83BDB3}" destId="{D47F2956-4B45-4C54-BB91-C3FA300BA208}" srcOrd="0" destOrd="0" presId="urn:microsoft.com/office/officeart/2005/8/layout/list1"/>
    <dgm:cxn modelId="{D1DCD327-7B50-4FF3-B013-C9A07E53BE74}" type="presOf" srcId="{1BE66215-800E-42EC-922F-BE527EC5A8C1}" destId="{599D9D34-E72F-4BAF-B115-93708FB61A84}" srcOrd="0" destOrd="0" presId="urn:microsoft.com/office/officeart/2005/8/layout/list1"/>
    <dgm:cxn modelId="{2C1993BE-A742-4B18-89A0-8C50C2B080AB}" type="presOf" srcId="{4ADB336A-0245-489E-969D-2C028B5077C4}" destId="{0D81F45B-5D8A-4092-B916-6C70E56FAAD5}" srcOrd="0" destOrd="0" presId="urn:microsoft.com/office/officeart/2005/8/layout/list1"/>
    <dgm:cxn modelId="{B52AF3D0-242B-4A23-878E-928646A3A45E}" type="presOf" srcId="{FFA6865F-D8B2-4054-AF5D-2820C46ED1B2}" destId="{CC703F5E-A255-4353-980E-48F61BAA76E2}" srcOrd="1" destOrd="0" presId="urn:microsoft.com/office/officeart/2005/8/layout/list1"/>
    <dgm:cxn modelId="{F2574EE5-5786-45EC-9912-89DE705E168D}" type="presOf" srcId="{C7127E19-CCCB-4CDF-8467-3FBE7CD860F6}" destId="{599D9D34-E72F-4BAF-B115-93708FB61A84}" srcOrd="0" destOrd="1" presId="urn:microsoft.com/office/officeart/2005/8/layout/list1"/>
    <dgm:cxn modelId="{7E74915E-CE0E-4478-87A4-9511421DAFBB}" srcId="{4ADB336A-0245-489E-969D-2C028B5077C4}" destId="{C6F97448-EF69-41FE-87BF-94E19E9F5009}" srcOrd="0" destOrd="0" parTransId="{150F117E-93D4-45F9-B080-5C7E9D573589}" sibTransId="{8E868339-72B4-442A-8DA5-D445FEB58088}"/>
    <dgm:cxn modelId="{C8378CEB-3189-4332-9F8A-548AFF215B7C}" type="presOf" srcId="{4ADB336A-0245-489E-969D-2C028B5077C4}" destId="{8F53606F-6977-40F2-A496-9C09766BE4EF}" srcOrd="1" destOrd="0" presId="urn:microsoft.com/office/officeart/2005/8/layout/list1"/>
    <dgm:cxn modelId="{17CF4200-02FC-44A9-A6E0-D7C7AF2970E9}" srcId="{FFA6865F-D8B2-4054-AF5D-2820C46ED1B2}" destId="{C7127E19-CCCB-4CDF-8467-3FBE7CD860F6}" srcOrd="1" destOrd="0" parTransId="{BD9D6298-FCCC-4085-A6B7-957542F2A453}" sibTransId="{CC06E480-F9E2-4FC2-82BC-D7F86083EF1B}"/>
    <dgm:cxn modelId="{86548EF5-41EE-4DD4-8747-8835EAA20928}" type="presOf" srcId="{FFA6865F-D8B2-4054-AF5D-2820C46ED1B2}" destId="{2E021E36-D838-4561-B722-DB3FA1A7B26A}" srcOrd="0" destOrd="0" presId="urn:microsoft.com/office/officeart/2005/8/layout/list1"/>
    <dgm:cxn modelId="{E4098C59-1E4F-4636-B756-D5692827709F}" srcId="{83732030-93A8-4F6D-9971-65994C83BDB3}" destId="{4ADB336A-0245-489E-969D-2C028B5077C4}" srcOrd="1" destOrd="0" parTransId="{AA46F92D-E16A-4CE8-B90C-62F57ED736A9}" sibTransId="{9171D1B3-A0F0-404D-9172-F44A7E0FEF6A}"/>
    <dgm:cxn modelId="{442CC3B7-F243-4BE0-B728-9641CC1B1C95}" type="presParOf" srcId="{D47F2956-4B45-4C54-BB91-C3FA300BA208}" destId="{0809FA16-0062-42A8-94E7-37F111D0F6B2}" srcOrd="0" destOrd="0" presId="urn:microsoft.com/office/officeart/2005/8/layout/list1"/>
    <dgm:cxn modelId="{885E8F44-E29A-4F8A-B738-5EE10373F20F}" type="presParOf" srcId="{0809FA16-0062-42A8-94E7-37F111D0F6B2}" destId="{2E021E36-D838-4561-B722-DB3FA1A7B26A}" srcOrd="0" destOrd="0" presId="urn:microsoft.com/office/officeart/2005/8/layout/list1"/>
    <dgm:cxn modelId="{B40E5C02-131C-44CC-A820-433984261A90}" type="presParOf" srcId="{0809FA16-0062-42A8-94E7-37F111D0F6B2}" destId="{CC703F5E-A255-4353-980E-48F61BAA76E2}" srcOrd="1" destOrd="0" presId="urn:microsoft.com/office/officeart/2005/8/layout/list1"/>
    <dgm:cxn modelId="{5C3496A3-D80C-4C79-B751-994C23E209BB}" type="presParOf" srcId="{D47F2956-4B45-4C54-BB91-C3FA300BA208}" destId="{86AA2253-2C01-42CE-B872-CEC196356ACC}" srcOrd="1" destOrd="0" presId="urn:microsoft.com/office/officeart/2005/8/layout/list1"/>
    <dgm:cxn modelId="{01D0043F-0A22-41B5-B90B-5CCCECFE43C3}" type="presParOf" srcId="{D47F2956-4B45-4C54-BB91-C3FA300BA208}" destId="{599D9D34-E72F-4BAF-B115-93708FB61A84}" srcOrd="2" destOrd="0" presId="urn:microsoft.com/office/officeart/2005/8/layout/list1"/>
    <dgm:cxn modelId="{266A43F2-B1A3-42DD-89C6-CCFFE9B01879}" type="presParOf" srcId="{D47F2956-4B45-4C54-BB91-C3FA300BA208}" destId="{D2074C23-5C24-48CB-901C-CEE59823CD04}" srcOrd="3" destOrd="0" presId="urn:microsoft.com/office/officeart/2005/8/layout/list1"/>
    <dgm:cxn modelId="{6EAEC128-5688-4988-B2A3-8FA803A5324D}" type="presParOf" srcId="{D47F2956-4B45-4C54-BB91-C3FA300BA208}" destId="{B44D989F-E5AC-42F8-B784-D9C1F0E5BB3A}" srcOrd="4" destOrd="0" presId="urn:microsoft.com/office/officeart/2005/8/layout/list1"/>
    <dgm:cxn modelId="{A2ED451C-8B35-4DA1-AB05-D77AA4121491}" type="presParOf" srcId="{B44D989F-E5AC-42F8-B784-D9C1F0E5BB3A}" destId="{0D81F45B-5D8A-4092-B916-6C70E56FAAD5}" srcOrd="0" destOrd="0" presId="urn:microsoft.com/office/officeart/2005/8/layout/list1"/>
    <dgm:cxn modelId="{445C6539-799F-414C-8F75-3F30E4EDA1A9}" type="presParOf" srcId="{B44D989F-E5AC-42F8-B784-D9C1F0E5BB3A}" destId="{8F53606F-6977-40F2-A496-9C09766BE4EF}" srcOrd="1" destOrd="0" presId="urn:microsoft.com/office/officeart/2005/8/layout/list1"/>
    <dgm:cxn modelId="{4F13CF7D-44F0-44D6-9431-599F0EAF6AE7}" type="presParOf" srcId="{D47F2956-4B45-4C54-BB91-C3FA300BA208}" destId="{22EC7F69-4ECA-4E29-9177-F391AE020B6C}" srcOrd="5" destOrd="0" presId="urn:microsoft.com/office/officeart/2005/8/layout/list1"/>
    <dgm:cxn modelId="{E447CBDE-1E61-4E75-B93A-222EA0BBB0BE}" type="presParOf" srcId="{D47F2956-4B45-4C54-BB91-C3FA300BA208}" destId="{6BD0E48F-8B96-4774-9299-2E06DA33AF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732030-93A8-4F6D-9971-65994C83BD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A6865F-D8B2-4054-AF5D-2820C46ED1B2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47214325-AA5C-4313-A8BC-EE813B3EEEA8}" type="par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83393BB2-153F-4745-B168-A1A683277759}" type="sibTrans" cxnId="{CADFB2B4-3116-4E83-AC5F-0A88D3C28AD8}">
      <dgm:prSet/>
      <dgm:spPr/>
      <dgm:t>
        <a:bodyPr/>
        <a:lstStyle/>
        <a:p>
          <a:endParaRPr lang="zh-CN" altLang="en-US"/>
        </a:p>
      </dgm:t>
    </dgm:pt>
    <dgm:pt modelId="{1BE66215-800E-42EC-922F-BE527EC5A8C1}">
      <dgm:prSet/>
      <dgm:spPr/>
      <dgm:t>
        <a:bodyPr/>
        <a:lstStyle/>
        <a:p>
          <a:pPr rtl="0"/>
          <a:r>
            <a:rPr lang="zh-CN" dirty="0" smtClean="0"/>
            <a:t>掌握</a:t>
          </a:r>
          <a:r>
            <a:rPr lang="en-US" dirty="0" smtClean="0"/>
            <a:t>E-R</a:t>
          </a:r>
          <a:r>
            <a:rPr lang="zh-CN" dirty="0" smtClean="0"/>
            <a:t>图中的相关规定</a:t>
          </a:r>
          <a:endParaRPr lang="zh-CN" dirty="0"/>
        </a:p>
      </dgm:t>
    </dgm:pt>
    <dgm:pt modelId="{5125B9CA-3A72-4833-82D6-47F4FF985164}" type="par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C8A9250D-2E48-4E75-B85B-E9A8476FF9DF}" type="sibTrans" cxnId="{F977FD71-F1B6-45C5-AE51-571545AD7390}">
      <dgm:prSet/>
      <dgm:spPr/>
      <dgm:t>
        <a:bodyPr/>
        <a:lstStyle/>
        <a:p>
          <a:endParaRPr lang="zh-CN" altLang="en-US"/>
        </a:p>
      </dgm:t>
    </dgm:pt>
    <dgm:pt modelId="{4ADB336A-0245-489E-969D-2C028B5077C4}">
      <dgm:prSet/>
      <dgm:spPr/>
      <dgm:t>
        <a:bodyPr/>
        <a:lstStyle/>
        <a:p>
          <a:pPr rtl="0"/>
          <a:r>
            <a:rPr lang="zh-CN" smtClean="0"/>
            <a:t>技能点</a:t>
          </a:r>
          <a:endParaRPr lang="zh-CN"/>
        </a:p>
      </dgm:t>
    </dgm:pt>
    <dgm:pt modelId="{AA46F92D-E16A-4CE8-B90C-62F57ED736A9}" type="par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9171D1B3-A0F0-404D-9172-F44A7E0FEF6A}" type="sibTrans" cxnId="{E4098C59-1E4F-4636-B756-D5692827709F}">
      <dgm:prSet/>
      <dgm:spPr/>
      <dgm:t>
        <a:bodyPr/>
        <a:lstStyle/>
        <a:p>
          <a:endParaRPr lang="zh-CN" altLang="en-US"/>
        </a:p>
      </dgm:t>
    </dgm:pt>
    <dgm:pt modelId="{C6F97448-EF69-41FE-87BF-94E19E9F5009}">
      <dgm:prSet/>
      <dgm:spPr/>
      <dgm:t>
        <a:bodyPr/>
        <a:lstStyle/>
        <a:p>
          <a:pPr rtl="0"/>
          <a:r>
            <a:rPr lang="zh-CN" dirty="0" smtClean="0"/>
            <a:t>会设根据实际情况提取实体、属性和联系</a:t>
          </a:r>
          <a:endParaRPr lang="zh-CN" dirty="0"/>
        </a:p>
      </dgm:t>
    </dgm:pt>
    <dgm:pt modelId="{150F117E-93D4-45F9-B080-5C7E9D573589}" type="par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8E868339-72B4-442A-8DA5-D445FEB58088}" type="sibTrans" cxnId="{7E74915E-CE0E-4478-87A4-9511421DAFBB}">
      <dgm:prSet/>
      <dgm:spPr/>
      <dgm:t>
        <a:bodyPr/>
        <a:lstStyle/>
        <a:p>
          <a:endParaRPr lang="zh-CN" altLang="en-US"/>
        </a:p>
      </dgm:t>
    </dgm:pt>
    <dgm:pt modelId="{C7127E19-CCCB-4CDF-8467-3FBE7CD860F6}">
      <dgm:prSet/>
      <dgm:spPr/>
      <dgm:t>
        <a:bodyPr/>
        <a:lstStyle/>
        <a:p>
          <a:r>
            <a:rPr lang="zh-CN" dirty="0" smtClean="0"/>
            <a:t>掌握联系的分类概念</a:t>
          </a:r>
          <a:endParaRPr lang="zh-CN" altLang="en-US" dirty="0"/>
        </a:p>
      </dgm:t>
    </dgm:pt>
    <dgm:pt modelId="{BD9D6298-FCCC-4085-A6B7-957542F2A453}" type="par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CC06E480-F9E2-4FC2-82BC-D7F86083EF1B}" type="sibTrans" cxnId="{17CF4200-02FC-44A9-A6E0-D7C7AF2970E9}">
      <dgm:prSet/>
      <dgm:spPr/>
      <dgm:t>
        <a:bodyPr/>
        <a:lstStyle/>
        <a:p>
          <a:endParaRPr lang="zh-CN" altLang="en-US"/>
        </a:p>
      </dgm:t>
    </dgm:pt>
    <dgm:pt modelId="{40FD7D03-C1A9-4800-BE6F-2CF448A94144}">
      <dgm:prSet/>
      <dgm:spPr/>
      <dgm:t>
        <a:bodyPr/>
        <a:lstStyle/>
        <a:p>
          <a:r>
            <a:rPr lang="zh-CN" dirty="0" smtClean="0"/>
            <a:t>会分别实体间的联系分类</a:t>
          </a:r>
          <a:endParaRPr lang="zh-CN" dirty="0"/>
        </a:p>
      </dgm:t>
    </dgm:pt>
    <dgm:pt modelId="{AE10E07D-A9D5-4632-86D4-3818AF81DA12}" type="par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2EB4A8F0-A200-4C0E-B626-3F97DEA2BBC6}" type="sibTrans" cxnId="{F5B0CAFF-9C30-474F-B13D-6BF17EBBF0E7}">
      <dgm:prSet/>
      <dgm:spPr/>
      <dgm:t>
        <a:bodyPr/>
        <a:lstStyle/>
        <a:p>
          <a:endParaRPr lang="zh-CN" altLang="en-US"/>
        </a:p>
      </dgm:t>
    </dgm:pt>
    <dgm:pt modelId="{9F56F442-9580-4F64-9E06-C7AF9E7FBFE7}">
      <dgm:prSet/>
      <dgm:spPr/>
      <dgm:t>
        <a:bodyPr/>
        <a:lstStyle/>
        <a:p>
          <a:r>
            <a:rPr lang="zh-CN" dirty="0" smtClean="0"/>
            <a:t>会从联系中发现由此衍生出的新属性</a:t>
          </a:r>
          <a:endParaRPr lang="zh-CN" altLang="en-US" dirty="0"/>
        </a:p>
      </dgm:t>
    </dgm:pt>
    <dgm:pt modelId="{534F2911-AD7D-4702-8094-19916B215274}" type="par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4DE917D4-665C-4F38-81B3-F5371EBD883B}" type="sibTrans" cxnId="{92990C86-5E39-49F8-99D1-0CC07B34D8B9}">
      <dgm:prSet/>
      <dgm:spPr/>
      <dgm:t>
        <a:bodyPr/>
        <a:lstStyle/>
        <a:p>
          <a:endParaRPr lang="zh-CN" altLang="en-US"/>
        </a:p>
      </dgm:t>
    </dgm:pt>
    <dgm:pt modelId="{D47F2956-4B45-4C54-BB91-C3FA300BA208}" type="pres">
      <dgm:prSet presAssocID="{83732030-93A8-4F6D-9971-65994C83BDB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09FA16-0062-42A8-94E7-37F111D0F6B2}" type="pres">
      <dgm:prSet presAssocID="{FFA6865F-D8B2-4054-AF5D-2820C46ED1B2}" presName="parentLin" presStyleCnt="0"/>
      <dgm:spPr/>
    </dgm:pt>
    <dgm:pt modelId="{2E021E36-D838-4561-B722-DB3FA1A7B26A}" type="pres">
      <dgm:prSet presAssocID="{FFA6865F-D8B2-4054-AF5D-2820C46ED1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C703F5E-A255-4353-980E-48F61BAA76E2}" type="pres">
      <dgm:prSet presAssocID="{FFA6865F-D8B2-4054-AF5D-2820C46ED1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AA2253-2C01-42CE-B872-CEC196356ACC}" type="pres">
      <dgm:prSet presAssocID="{FFA6865F-D8B2-4054-AF5D-2820C46ED1B2}" presName="negativeSpace" presStyleCnt="0"/>
      <dgm:spPr/>
    </dgm:pt>
    <dgm:pt modelId="{599D9D34-E72F-4BAF-B115-93708FB61A84}" type="pres">
      <dgm:prSet presAssocID="{FFA6865F-D8B2-4054-AF5D-2820C46ED1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074C23-5C24-48CB-901C-CEE59823CD04}" type="pres">
      <dgm:prSet presAssocID="{83393BB2-153F-4745-B168-A1A683277759}" presName="spaceBetweenRectangles" presStyleCnt="0"/>
      <dgm:spPr/>
    </dgm:pt>
    <dgm:pt modelId="{B44D989F-E5AC-42F8-B784-D9C1F0E5BB3A}" type="pres">
      <dgm:prSet presAssocID="{4ADB336A-0245-489E-969D-2C028B5077C4}" presName="parentLin" presStyleCnt="0"/>
      <dgm:spPr/>
    </dgm:pt>
    <dgm:pt modelId="{0D81F45B-5D8A-4092-B916-6C70E56FAAD5}" type="pres">
      <dgm:prSet presAssocID="{4ADB336A-0245-489E-969D-2C028B5077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F53606F-6977-40F2-A496-9C09766BE4EF}" type="pres">
      <dgm:prSet presAssocID="{4ADB336A-0245-489E-969D-2C028B5077C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C7F69-4ECA-4E29-9177-F391AE020B6C}" type="pres">
      <dgm:prSet presAssocID="{4ADB336A-0245-489E-969D-2C028B5077C4}" presName="negativeSpace" presStyleCnt="0"/>
      <dgm:spPr/>
    </dgm:pt>
    <dgm:pt modelId="{6BD0E48F-8B96-4774-9299-2E06DA33AF90}" type="pres">
      <dgm:prSet presAssocID="{4ADB336A-0245-489E-969D-2C028B5077C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DFB2B4-3116-4E83-AC5F-0A88D3C28AD8}" srcId="{83732030-93A8-4F6D-9971-65994C83BDB3}" destId="{FFA6865F-D8B2-4054-AF5D-2820C46ED1B2}" srcOrd="0" destOrd="0" parTransId="{47214325-AA5C-4313-A8BC-EE813B3EEEA8}" sibTransId="{83393BB2-153F-4745-B168-A1A683277759}"/>
    <dgm:cxn modelId="{1CA46EE1-FBAA-47DB-8DE4-A5E4A196E448}" type="presOf" srcId="{40FD7D03-C1A9-4800-BE6F-2CF448A94144}" destId="{6BD0E48F-8B96-4774-9299-2E06DA33AF90}" srcOrd="0" destOrd="1" presId="urn:microsoft.com/office/officeart/2005/8/layout/list1"/>
    <dgm:cxn modelId="{F5B0CAFF-9C30-474F-B13D-6BF17EBBF0E7}" srcId="{4ADB336A-0245-489E-969D-2C028B5077C4}" destId="{40FD7D03-C1A9-4800-BE6F-2CF448A94144}" srcOrd="1" destOrd="0" parTransId="{AE10E07D-A9D5-4632-86D4-3818AF81DA12}" sibTransId="{2EB4A8F0-A200-4C0E-B626-3F97DEA2BBC6}"/>
    <dgm:cxn modelId="{C2B31E09-515B-4CFC-AB25-1B338FE81DD1}" type="presOf" srcId="{C6F97448-EF69-41FE-87BF-94E19E9F5009}" destId="{6BD0E48F-8B96-4774-9299-2E06DA33AF90}" srcOrd="0" destOrd="0" presId="urn:microsoft.com/office/officeart/2005/8/layout/list1"/>
    <dgm:cxn modelId="{8C3631A2-6590-42F3-958D-7793278EACFD}" type="presOf" srcId="{9F56F442-9580-4F64-9E06-C7AF9E7FBFE7}" destId="{6BD0E48F-8B96-4774-9299-2E06DA33AF90}" srcOrd="0" destOrd="2" presId="urn:microsoft.com/office/officeart/2005/8/layout/list1"/>
    <dgm:cxn modelId="{F977FD71-F1B6-45C5-AE51-571545AD7390}" srcId="{FFA6865F-D8B2-4054-AF5D-2820C46ED1B2}" destId="{1BE66215-800E-42EC-922F-BE527EC5A8C1}" srcOrd="0" destOrd="0" parTransId="{5125B9CA-3A72-4833-82D6-47F4FF985164}" sibTransId="{C8A9250D-2E48-4E75-B85B-E9A8476FF9DF}"/>
    <dgm:cxn modelId="{92990C86-5E39-49F8-99D1-0CC07B34D8B9}" srcId="{4ADB336A-0245-489E-969D-2C028B5077C4}" destId="{9F56F442-9580-4F64-9E06-C7AF9E7FBFE7}" srcOrd="2" destOrd="0" parTransId="{534F2911-AD7D-4702-8094-19916B215274}" sibTransId="{4DE917D4-665C-4F38-81B3-F5371EBD883B}"/>
    <dgm:cxn modelId="{7FDC7867-D041-4D2A-A4A4-1745DC2715B2}" type="presOf" srcId="{83732030-93A8-4F6D-9971-65994C83BDB3}" destId="{D47F2956-4B45-4C54-BB91-C3FA300BA208}" srcOrd="0" destOrd="0" presId="urn:microsoft.com/office/officeart/2005/8/layout/list1"/>
    <dgm:cxn modelId="{D1DCD327-7B50-4FF3-B013-C9A07E53BE74}" type="presOf" srcId="{1BE66215-800E-42EC-922F-BE527EC5A8C1}" destId="{599D9D34-E72F-4BAF-B115-93708FB61A84}" srcOrd="0" destOrd="0" presId="urn:microsoft.com/office/officeart/2005/8/layout/list1"/>
    <dgm:cxn modelId="{2C1993BE-A742-4B18-89A0-8C50C2B080AB}" type="presOf" srcId="{4ADB336A-0245-489E-969D-2C028B5077C4}" destId="{0D81F45B-5D8A-4092-B916-6C70E56FAAD5}" srcOrd="0" destOrd="0" presId="urn:microsoft.com/office/officeart/2005/8/layout/list1"/>
    <dgm:cxn modelId="{B52AF3D0-242B-4A23-878E-928646A3A45E}" type="presOf" srcId="{FFA6865F-D8B2-4054-AF5D-2820C46ED1B2}" destId="{CC703F5E-A255-4353-980E-48F61BAA76E2}" srcOrd="1" destOrd="0" presId="urn:microsoft.com/office/officeart/2005/8/layout/list1"/>
    <dgm:cxn modelId="{F2574EE5-5786-45EC-9912-89DE705E168D}" type="presOf" srcId="{C7127E19-CCCB-4CDF-8467-3FBE7CD860F6}" destId="{599D9D34-E72F-4BAF-B115-93708FB61A84}" srcOrd="0" destOrd="1" presId="urn:microsoft.com/office/officeart/2005/8/layout/list1"/>
    <dgm:cxn modelId="{7E74915E-CE0E-4478-87A4-9511421DAFBB}" srcId="{4ADB336A-0245-489E-969D-2C028B5077C4}" destId="{C6F97448-EF69-41FE-87BF-94E19E9F5009}" srcOrd="0" destOrd="0" parTransId="{150F117E-93D4-45F9-B080-5C7E9D573589}" sibTransId="{8E868339-72B4-442A-8DA5-D445FEB58088}"/>
    <dgm:cxn modelId="{C8378CEB-3189-4332-9F8A-548AFF215B7C}" type="presOf" srcId="{4ADB336A-0245-489E-969D-2C028B5077C4}" destId="{8F53606F-6977-40F2-A496-9C09766BE4EF}" srcOrd="1" destOrd="0" presId="urn:microsoft.com/office/officeart/2005/8/layout/list1"/>
    <dgm:cxn modelId="{17CF4200-02FC-44A9-A6E0-D7C7AF2970E9}" srcId="{FFA6865F-D8B2-4054-AF5D-2820C46ED1B2}" destId="{C7127E19-CCCB-4CDF-8467-3FBE7CD860F6}" srcOrd="1" destOrd="0" parTransId="{BD9D6298-FCCC-4085-A6B7-957542F2A453}" sibTransId="{CC06E480-F9E2-4FC2-82BC-D7F86083EF1B}"/>
    <dgm:cxn modelId="{E4098C59-1E4F-4636-B756-D5692827709F}" srcId="{83732030-93A8-4F6D-9971-65994C83BDB3}" destId="{4ADB336A-0245-489E-969D-2C028B5077C4}" srcOrd="1" destOrd="0" parTransId="{AA46F92D-E16A-4CE8-B90C-62F57ED736A9}" sibTransId="{9171D1B3-A0F0-404D-9172-F44A7E0FEF6A}"/>
    <dgm:cxn modelId="{86548EF5-41EE-4DD4-8747-8835EAA20928}" type="presOf" srcId="{FFA6865F-D8B2-4054-AF5D-2820C46ED1B2}" destId="{2E021E36-D838-4561-B722-DB3FA1A7B26A}" srcOrd="0" destOrd="0" presId="urn:microsoft.com/office/officeart/2005/8/layout/list1"/>
    <dgm:cxn modelId="{442CC3B7-F243-4BE0-B728-9641CC1B1C95}" type="presParOf" srcId="{D47F2956-4B45-4C54-BB91-C3FA300BA208}" destId="{0809FA16-0062-42A8-94E7-37F111D0F6B2}" srcOrd="0" destOrd="0" presId="urn:microsoft.com/office/officeart/2005/8/layout/list1"/>
    <dgm:cxn modelId="{885E8F44-E29A-4F8A-B738-5EE10373F20F}" type="presParOf" srcId="{0809FA16-0062-42A8-94E7-37F111D0F6B2}" destId="{2E021E36-D838-4561-B722-DB3FA1A7B26A}" srcOrd="0" destOrd="0" presId="urn:microsoft.com/office/officeart/2005/8/layout/list1"/>
    <dgm:cxn modelId="{B40E5C02-131C-44CC-A820-433984261A90}" type="presParOf" srcId="{0809FA16-0062-42A8-94E7-37F111D0F6B2}" destId="{CC703F5E-A255-4353-980E-48F61BAA76E2}" srcOrd="1" destOrd="0" presId="urn:microsoft.com/office/officeart/2005/8/layout/list1"/>
    <dgm:cxn modelId="{5C3496A3-D80C-4C79-B751-994C23E209BB}" type="presParOf" srcId="{D47F2956-4B45-4C54-BB91-C3FA300BA208}" destId="{86AA2253-2C01-42CE-B872-CEC196356ACC}" srcOrd="1" destOrd="0" presId="urn:microsoft.com/office/officeart/2005/8/layout/list1"/>
    <dgm:cxn modelId="{01D0043F-0A22-41B5-B90B-5CCCECFE43C3}" type="presParOf" srcId="{D47F2956-4B45-4C54-BB91-C3FA300BA208}" destId="{599D9D34-E72F-4BAF-B115-93708FB61A84}" srcOrd="2" destOrd="0" presId="urn:microsoft.com/office/officeart/2005/8/layout/list1"/>
    <dgm:cxn modelId="{266A43F2-B1A3-42DD-89C6-CCFFE9B01879}" type="presParOf" srcId="{D47F2956-4B45-4C54-BB91-C3FA300BA208}" destId="{D2074C23-5C24-48CB-901C-CEE59823CD04}" srcOrd="3" destOrd="0" presId="urn:microsoft.com/office/officeart/2005/8/layout/list1"/>
    <dgm:cxn modelId="{6EAEC128-5688-4988-B2A3-8FA803A5324D}" type="presParOf" srcId="{D47F2956-4B45-4C54-BB91-C3FA300BA208}" destId="{B44D989F-E5AC-42F8-B784-D9C1F0E5BB3A}" srcOrd="4" destOrd="0" presId="urn:microsoft.com/office/officeart/2005/8/layout/list1"/>
    <dgm:cxn modelId="{A2ED451C-8B35-4DA1-AB05-D77AA4121491}" type="presParOf" srcId="{B44D989F-E5AC-42F8-B784-D9C1F0E5BB3A}" destId="{0D81F45B-5D8A-4092-B916-6C70E56FAAD5}" srcOrd="0" destOrd="0" presId="urn:microsoft.com/office/officeart/2005/8/layout/list1"/>
    <dgm:cxn modelId="{445C6539-799F-414C-8F75-3F30E4EDA1A9}" type="presParOf" srcId="{B44D989F-E5AC-42F8-B784-D9C1F0E5BB3A}" destId="{8F53606F-6977-40F2-A496-9C09766BE4EF}" srcOrd="1" destOrd="0" presId="urn:microsoft.com/office/officeart/2005/8/layout/list1"/>
    <dgm:cxn modelId="{4F13CF7D-44F0-44D6-9431-599F0EAF6AE7}" type="presParOf" srcId="{D47F2956-4B45-4C54-BB91-C3FA300BA208}" destId="{22EC7F69-4ECA-4E29-9177-F391AE020B6C}" srcOrd="5" destOrd="0" presId="urn:microsoft.com/office/officeart/2005/8/layout/list1"/>
    <dgm:cxn modelId="{E447CBDE-1E61-4E75-B93A-222EA0BBB0BE}" type="presParOf" srcId="{D47F2956-4B45-4C54-BB91-C3FA300BA208}" destId="{6BD0E48F-8B96-4774-9299-2E06DA33AF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D9D34-E72F-4BAF-B115-93708FB61A84}">
      <dsp:nvSpPr>
        <dsp:cNvPr id="0" name=""/>
        <dsp:cNvSpPr/>
      </dsp:nvSpPr>
      <dsp:spPr>
        <a:xfrm>
          <a:off x="0" y="315620"/>
          <a:ext cx="77724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</a:t>
          </a:r>
          <a:r>
            <a:rPr lang="en-US" sz="2000" kern="1200" dirty="0" smtClean="0"/>
            <a:t>E-R</a:t>
          </a:r>
          <a:r>
            <a:rPr lang="zh-CN" sz="2000" kern="1200" dirty="0" smtClean="0"/>
            <a:t>图中的相关规定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掌握联系的分类概念</a:t>
          </a:r>
          <a:endParaRPr lang="zh-CN" altLang="en-US" sz="2000" kern="1200" dirty="0"/>
        </a:p>
      </dsp:txBody>
      <dsp:txXfrm>
        <a:off x="0" y="315620"/>
        <a:ext cx="7772400" cy="1228500"/>
      </dsp:txXfrm>
    </dsp:sp>
    <dsp:sp modelId="{CC703F5E-A255-4353-980E-48F61BAA76E2}">
      <dsp:nvSpPr>
        <dsp:cNvPr id="0" name=""/>
        <dsp:cNvSpPr/>
      </dsp:nvSpPr>
      <dsp:spPr>
        <a:xfrm>
          <a:off x="388620" y="204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知识点：</a:t>
          </a:r>
          <a:endParaRPr lang="zh-CN" sz="2000" kern="1200"/>
        </a:p>
      </dsp:txBody>
      <dsp:txXfrm>
        <a:off x="417441" y="49241"/>
        <a:ext cx="5383038" cy="532758"/>
      </dsp:txXfrm>
    </dsp:sp>
    <dsp:sp modelId="{6BD0E48F-8B96-4774-9299-2E06DA33AF90}">
      <dsp:nvSpPr>
        <dsp:cNvPr id="0" name=""/>
        <dsp:cNvSpPr/>
      </dsp:nvSpPr>
      <dsp:spPr>
        <a:xfrm>
          <a:off x="0" y="1947320"/>
          <a:ext cx="7772400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会设根据实际情况提取实体、属性和联系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</a:t>
          </a:r>
          <a:r>
            <a:rPr lang="zh-CN" altLang="en-US" sz="2000" kern="1200" dirty="0" smtClean="0"/>
            <a:t>分析</a:t>
          </a:r>
          <a:r>
            <a:rPr lang="zh-CN" sz="2000" kern="1200" dirty="0" smtClean="0"/>
            <a:t>实体</a:t>
          </a:r>
          <a:r>
            <a:rPr lang="zh-CN" sz="2000" kern="1200" dirty="0" smtClean="0"/>
            <a:t>间的联系分类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会从联系中发现由此衍生出的新属性</a:t>
          </a:r>
          <a:endParaRPr lang="zh-CN" altLang="en-US" sz="2000" kern="1200" dirty="0"/>
        </a:p>
      </dsp:txBody>
      <dsp:txXfrm>
        <a:off x="0" y="1947320"/>
        <a:ext cx="7772400" cy="1575000"/>
      </dsp:txXfrm>
    </dsp:sp>
    <dsp:sp modelId="{8F53606F-6977-40F2-A496-9C09766BE4EF}">
      <dsp:nvSpPr>
        <dsp:cNvPr id="0" name=""/>
        <dsp:cNvSpPr/>
      </dsp:nvSpPr>
      <dsp:spPr>
        <a:xfrm>
          <a:off x="388620" y="16521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技能点</a:t>
          </a:r>
          <a:endParaRPr lang="zh-CN" sz="2000" kern="1200"/>
        </a:p>
      </dsp:txBody>
      <dsp:txXfrm>
        <a:off x="417441" y="1680941"/>
        <a:ext cx="538303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D9D34-E72F-4BAF-B115-93708FB61A84}">
      <dsp:nvSpPr>
        <dsp:cNvPr id="0" name=""/>
        <dsp:cNvSpPr/>
      </dsp:nvSpPr>
      <dsp:spPr>
        <a:xfrm>
          <a:off x="0" y="315620"/>
          <a:ext cx="77724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</a:t>
          </a:r>
          <a:r>
            <a:rPr lang="en-US" sz="2000" kern="1200" dirty="0" smtClean="0"/>
            <a:t>E-R</a:t>
          </a:r>
          <a:r>
            <a:rPr lang="zh-CN" sz="2000" kern="1200" dirty="0" smtClean="0"/>
            <a:t>图中的相关规定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掌握联系的分类概念</a:t>
          </a:r>
          <a:endParaRPr lang="zh-CN" altLang="en-US" sz="2000" kern="1200" dirty="0"/>
        </a:p>
      </dsp:txBody>
      <dsp:txXfrm>
        <a:off x="0" y="315620"/>
        <a:ext cx="7772400" cy="1228500"/>
      </dsp:txXfrm>
    </dsp:sp>
    <dsp:sp modelId="{CC703F5E-A255-4353-980E-48F61BAA76E2}">
      <dsp:nvSpPr>
        <dsp:cNvPr id="0" name=""/>
        <dsp:cNvSpPr/>
      </dsp:nvSpPr>
      <dsp:spPr>
        <a:xfrm>
          <a:off x="388620" y="204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知识点：</a:t>
          </a:r>
          <a:endParaRPr lang="zh-CN" sz="2000" kern="1200"/>
        </a:p>
      </dsp:txBody>
      <dsp:txXfrm>
        <a:off x="417441" y="49241"/>
        <a:ext cx="5383038" cy="532758"/>
      </dsp:txXfrm>
    </dsp:sp>
    <dsp:sp modelId="{6BD0E48F-8B96-4774-9299-2E06DA33AF90}">
      <dsp:nvSpPr>
        <dsp:cNvPr id="0" name=""/>
        <dsp:cNvSpPr/>
      </dsp:nvSpPr>
      <dsp:spPr>
        <a:xfrm>
          <a:off x="0" y="1947320"/>
          <a:ext cx="7772400" cy="157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16560" rIns="60322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会设根据实际情况提取实体、属性和联系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会分别实体间的联系分类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会从联系中发现由此衍生出的新属性</a:t>
          </a:r>
          <a:endParaRPr lang="zh-CN" altLang="en-US" sz="2000" kern="1200" dirty="0"/>
        </a:p>
      </dsp:txBody>
      <dsp:txXfrm>
        <a:off x="0" y="1947320"/>
        <a:ext cx="7772400" cy="1575000"/>
      </dsp:txXfrm>
    </dsp:sp>
    <dsp:sp modelId="{8F53606F-6977-40F2-A496-9C09766BE4EF}">
      <dsp:nvSpPr>
        <dsp:cNvPr id="0" name=""/>
        <dsp:cNvSpPr/>
      </dsp:nvSpPr>
      <dsp:spPr>
        <a:xfrm>
          <a:off x="388620" y="1652120"/>
          <a:ext cx="544068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技能点</a:t>
          </a:r>
          <a:endParaRPr lang="zh-CN" sz="2000" kern="1200"/>
        </a:p>
      </dsp:txBody>
      <dsp:txXfrm>
        <a:off x="417441" y="1680941"/>
        <a:ext cx="53830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C106-A535-4CC5-944E-BE9C5533FC8B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756A-EC4B-402F-B346-BD27E0BAB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5756A-EC4B-402F-B346-BD27E0BABD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6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0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5756A-EC4B-402F-B346-BD27E0BABD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09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60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032" y="1796720"/>
            <a:ext cx="6282088" cy="811130"/>
          </a:xfrm>
        </p:spPr>
        <p:txBody>
          <a:bodyPr anchor="b">
            <a:normAutofit/>
          </a:bodyPr>
          <a:lstStyle>
            <a:lvl1pPr algn="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3558" y="2863959"/>
            <a:ext cx="4176562" cy="98013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4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1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4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730" y="1369219"/>
            <a:ext cx="7886700" cy="3263504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lnSpc>
                <a:spcPct val="100000"/>
              </a:lnSpc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50" y="1369219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350" y="1369219"/>
            <a:ext cx="3886200" cy="32635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3944" y="4767264"/>
            <a:ext cx="2057400" cy="273844"/>
          </a:xfrm>
        </p:spPr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4724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204" y="4767264"/>
            <a:ext cx="2057400" cy="273844"/>
          </a:xfrm>
        </p:spPr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42" y="1260872"/>
            <a:ext cx="386834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342" y="1878806"/>
            <a:ext cx="3868340" cy="276344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51" y="1260872"/>
            <a:ext cx="3887391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51" y="1878806"/>
            <a:ext cx="3887391" cy="276344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0245" y="4767264"/>
            <a:ext cx="2057400" cy="273844"/>
          </a:xfrm>
        </p:spPr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025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40505" y="4767264"/>
            <a:ext cx="2057400" cy="273844"/>
          </a:xfrm>
        </p:spPr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2330" y="412350"/>
            <a:ext cx="7886700" cy="643177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0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标题_纯图表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2330" y="428212"/>
            <a:ext cx="7886700" cy="601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3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77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D26E-0039-468E-9F7D-CE45CD4D9E32}" type="datetimeFigureOut">
              <a:rPr lang="zh-CN" altLang="en-US" smtClean="0"/>
              <a:t>2023-4-10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05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003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291-ED7C-4969-A627-C661F7745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73" r:id="rId6"/>
    <p:sldLayoutId id="2147483672" r:id="rId7"/>
    <p:sldLayoutId id="2147483663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2.2-</a:t>
            </a:r>
            <a:r>
              <a:rPr lang="zh-CN" altLang="en-US" dirty="0" smtClean="0"/>
              <a:t>绘制项目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3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学生的属性有哪些？</a:t>
            </a:r>
            <a:endParaRPr lang="en-US" altLang="zh-CN" dirty="0" smtClean="0"/>
          </a:p>
          <a:p>
            <a:r>
              <a:rPr lang="zh-CN" altLang="en-US" dirty="0" smtClean="0"/>
              <a:t>课程的属性有哪些？</a:t>
            </a:r>
            <a:endParaRPr lang="en-US" altLang="zh-CN" dirty="0" smtClean="0"/>
          </a:p>
          <a:p>
            <a:r>
              <a:rPr lang="zh-CN" altLang="en-US" dirty="0" smtClean="0"/>
              <a:t>学生和课程的联系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选课，是否可以产生新的属性？</a:t>
            </a:r>
            <a:endParaRPr lang="en-US" altLang="zh-CN" dirty="0" smtClean="0"/>
          </a:p>
          <a:p>
            <a:r>
              <a:rPr lang="zh-CN" altLang="en-US" dirty="0" smtClean="0"/>
              <a:t>学生和课程的联系是什么类型？</a:t>
            </a:r>
            <a:endParaRPr lang="en-US" altLang="zh-CN" dirty="0" smtClean="0"/>
          </a:p>
          <a:p>
            <a:r>
              <a:rPr lang="zh-CN" altLang="en-US" dirty="0" smtClean="0"/>
              <a:t>为什么学生的属性“学号”上有一个短线？同样的，课程的属性“课程号”上也有一个短线？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81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示例数据库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图书馆信息系统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125855"/>
            <a:ext cx="5274310" cy="3440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060" y="185166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图书馆信息系统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42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图书馆信息系统</a:t>
            </a:r>
            <a:r>
              <a:rPr lang="en-US" altLang="zh-CN" dirty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书籍</a:t>
            </a:r>
            <a:endParaRPr lang="en-US" altLang="zh-CN" dirty="0" smtClean="0"/>
          </a:p>
          <a:p>
            <a:r>
              <a:rPr lang="zh-CN" altLang="en-US" dirty="0" smtClean="0"/>
              <a:t>联系：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借阅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125855"/>
            <a:ext cx="5274310" cy="34404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133600" y="2095500"/>
            <a:ext cx="2570480" cy="54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56460" y="2514600"/>
            <a:ext cx="429006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133600" y="2846070"/>
            <a:ext cx="3520440" cy="67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读者的属性有哪些？</a:t>
            </a:r>
            <a:endParaRPr lang="en-US" altLang="zh-CN" dirty="0" smtClean="0"/>
          </a:p>
          <a:p>
            <a:r>
              <a:rPr lang="zh-CN" altLang="en-US" dirty="0" smtClean="0"/>
              <a:t>书籍的属性有哪些？</a:t>
            </a:r>
            <a:endParaRPr lang="en-US" altLang="zh-CN" dirty="0" smtClean="0"/>
          </a:p>
          <a:p>
            <a:r>
              <a:rPr lang="zh-CN" altLang="en-US" dirty="0" smtClean="0"/>
              <a:t>读者和书籍发生的联系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借阅，又有哪些属性？</a:t>
            </a:r>
            <a:endParaRPr lang="en-US" altLang="zh-CN" dirty="0" smtClean="0"/>
          </a:p>
          <a:p>
            <a:r>
              <a:rPr lang="zh-CN" altLang="en-US" dirty="0" smtClean="0"/>
              <a:t>读者和书籍发生的联系，是哪种类型？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65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en-US" dirty="0"/>
              <a:t>图书馆信息系统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读者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读者编号，读者姓名，读者性别，联系电话，学院编号，学院名称，生效日期，失效日期，违规情况，累借次数</a:t>
            </a:r>
            <a:endParaRPr lang="en-US" altLang="zh-CN" dirty="0" smtClean="0"/>
          </a:p>
          <a:p>
            <a:r>
              <a:rPr lang="zh-CN" altLang="en-US" dirty="0" smtClean="0"/>
              <a:t>书籍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图书编号，分类编号，图书分类，图书名称，作者，出版社，出版时间，简介，是否在架，剩余册数，单价</a:t>
            </a:r>
            <a:endParaRPr lang="en-US" altLang="zh-CN" dirty="0" smtClean="0"/>
          </a:p>
          <a:p>
            <a:r>
              <a:rPr lang="zh-CN" altLang="en-US" dirty="0" smtClean="0"/>
              <a:t>借阅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结束日期，应归还日期，是否续借</a:t>
            </a:r>
            <a:r>
              <a:rPr lang="zh-CN" altLang="en-US" smtClean="0"/>
              <a:t>，</a:t>
            </a:r>
            <a:r>
              <a:rPr lang="zh-CN" altLang="en-US" smtClean="0"/>
              <a:t>是否归还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44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182688" y="1055527"/>
          <a:ext cx="7772400" cy="354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5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完成</a:t>
            </a:r>
            <a:r>
              <a:rPr lang="zh-CN" altLang="en-US" dirty="0"/>
              <a:t>相应的作业，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E-R</a:t>
            </a:r>
            <a:r>
              <a:rPr lang="zh-CN" altLang="en-US" dirty="0"/>
              <a:t>图中的相关</a:t>
            </a:r>
            <a:r>
              <a:rPr lang="zh-CN" altLang="en-US" dirty="0" smtClean="0"/>
              <a:t>规定，掌握</a:t>
            </a:r>
            <a:r>
              <a:rPr lang="zh-CN" altLang="en-US" dirty="0"/>
              <a:t>联系的分类</a:t>
            </a:r>
            <a:r>
              <a:rPr lang="zh-CN" altLang="en-US" dirty="0" smtClean="0"/>
              <a:t>概念</a:t>
            </a:r>
            <a:r>
              <a:rPr lang="zh-CN" altLang="en-US" dirty="0"/>
              <a:t>并完成分析报告。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绘制项目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91358742"/>
              </p:ext>
            </p:extLst>
          </p:nvPr>
        </p:nvGraphicFramePr>
        <p:xfrm>
          <a:off x="1182688" y="1055527"/>
          <a:ext cx="7772400" cy="354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61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实体联系（</a:t>
            </a:r>
            <a:r>
              <a:rPr lang="en-US" altLang="zh-CN" dirty="0"/>
              <a:t>E-R</a:t>
            </a:r>
            <a:r>
              <a:rPr lang="zh-CN" altLang="zh-CN" dirty="0"/>
              <a:t>）图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通常使用实体联系（</a:t>
            </a:r>
            <a:r>
              <a:rPr lang="en-US" altLang="zh-CN" dirty="0"/>
              <a:t>E-R</a:t>
            </a:r>
            <a:r>
              <a:rPr lang="zh-CN" altLang="zh-CN" dirty="0"/>
              <a:t>）图描述现实世界的信息结构，并且可以将</a:t>
            </a:r>
            <a:r>
              <a:rPr lang="en-US" altLang="zh-CN" dirty="0"/>
              <a:t>E-R</a:t>
            </a:r>
            <a:r>
              <a:rPr lang="zh-CN" altLang="zh-CN" dirty="0"/>
              <a:t>图转换成为数据库管理系统（</a:t>
            </a:r>
            <a:r>
              <a:rPr lang="en-US" altLang="zh-CN" dirty="0"/>
              <a:t>Database Management System, DBMS</a:t>
            </a:r>
            <a:r>
              <a:rPr lang="zh-CN" altLang="zh-CN" dirty="0"/>
              <a:t>）能支持的数据模型。</a:t>
            </a:r>
          </a:p>
          <a:p>
            <a:r>
              <a:rPr lang="en-US" altLang="zh-CN" dirty="0"/>
              <a:t>E-R</a:t>
            </a:r>
            <a:r>
              <a:rPr lang="zh-CN" altLang="zh-CN" dirty="0"/>
              <a:t>图有</a:t>
            </a:r>
            <a:r>
              <a:rPr lang="en-US" altLang="zh-CN" dirty="0"/>
              <a:t>4</a:t>
            </a:r>
            <a:r>
              <a:rPr lang="zh-CN" altLang="zh-CN" dirty="0"/>
              <a:t>个要素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）矩形：表示实体，矩形内要标注实体的名称；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）菱形：表示实体之间的联系，菱形内标注联系的名称；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）椭圆：表示实体和联系所具有的属性，椭圆内标注属性的名称。如果属性较多，也可以将实体与其相应的属性另外单独用列表表示。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）连线：用来连接实体与实体所具有的属性、联系与联系所具有的属性，以及实体与联系。连线上要标出联系类型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……</a:t>
            </a:r>
            <a:r>
              <a:rPr lang="zh-CN" altLang="zh-CN" dirty="0" smtClean="0"/>
              <a:t>实体</a:t>
            </a:r>
            <a:r>
              <a:rPr lang="zh-CN" altLang="zh-CN" dirty="0"/>
              <a:t>联系（</a:t>
            </a:r>
            <a:r>
              <a:rPr lang="en-US" altLang="zh-CN" dirty="0"/>
              <a:t>E-R</a:t>
            </a:r>
            <a:r>
              <a:rPr lang="zh-CN" altLang="zh-CN" dirty="0"/>
              <a:t>）图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对于</a:t>
            </a:r>
            <a:r>
              <a:rPr lang="zh-CN" altLang="zh-CN" dirty="0"/>
              <a:t>复杂的系统，</a:t>
            </a:r>
            <a:r>
              <a:rPr lang="en-US" altLang="zh-CN" dirty="0"/>
              <a:t>E-R</a:t>
            </a:r>
            <a:r>
              <a:rPr lang="zh-CN" altLang="zh-CN" dirty="0"/>
              <a:t>图设计通常都应经过以下两个阶段： 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）针对每一用户画出该用户信息的局部</a:t>
            </a:r>
            <a:r>
              <a:rPr lang="en-US" altLang="zh-CN" dirty="0"/>
              <a:t>E-R</a:t>
            </a:r>
            <a:r>
              <a:rPr lang="zh-CN" altLang="zh-CN" dirty="0"/>
              <a:t>图，确定该用户视图的实体、属性和联系。需注意的是：能作为属性的就不要作为实体，这有利于</a:t>
            </a:r>
            <a:r>
              <a:rPr lang="en-US" altLang="zh-CN" dirty="0"/>
              <a:t>E-R</a:t>
            </a:r>
            <a:r>
              <a:rPr lang="zh-CN" altLang="zh-CN" dirty="0"/>
              <a:t>图的简化。 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）综合局部</a:t>
            </a:r>
            <a:r>
              <a:rPr lang="en-US" altLang="zh-CN" dirty="0"/>
              <a:t>E-R</a:t>
            </a:r>
            <a:r>
              <a:rPr lang="zh-CN" altLang="zh-CN" dirty="0"/>
              <a:t>图，生成总体</a:t>
            </a:r>
            <a:r>
              <a:rPr lang="en-US" altLang="zh-CN" dirty="0"/>
              <a:t>E-R</a:t>
            </a:r>
            <a:r>
              <a:rPr lang="zh-CN" altLang="zh-CN" dirty="0"/>
              <a:t>图。在综合过程中，同名实体只能出现一次，还要去掉不必要的联系，以便消除冗余。一般来说，从总体</a:t>
            </a:r>
            <a:r>
              <a:rPr lang="en-US" altLang="zh-CN" dirty="0"/>
              <a:t>E-R</a:t>
            </a:r>
            <a:r>
              <a:rPr lang="zh-CN" altLang="zh-CN" dirty="0"/>
              <a:t>图必须能导出原来的所有局部视图，包括实体、属性和联系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班长和班级的实体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关系图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21" y="1164590"/>
            <a:ext cx="4902517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正班长的属性有哪些？</a:t>
            </a:r>
            <a:endParaRPr lang="en-US" altLang="zh-CN" dirty="0" smtClean="0"/>
          </a:p>
          <a:p>
            <a:r>
              <a:rPr lang="zh-CN" altLang="en-US" dirty="0" smtClean="0"/>
              <a:t>班级的属性有哪些？</a:t>
            </a:r>
            <a:endParaRPr lang="en-US" altLang="zh-CN" dirty="0" smtClean="0"/>
          </a:p>
          <a:p>
            <a:r>
              <a:rPr lang="zh-CN" altLang="en-US" dirty="0"/>
              <a:t>正</a:t>
            </a:r>
            <a:r>
              <a:rPr lang="zh-CN" altLang="en-US" dirty="0" smtClean="0"/>
              <a:t>班长和班级的联系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属于，是否可以产生新的属性？</a:t>
            </a:r>
            <a:endParaRPr lang="en-US" altLang="zh-CN" dirty="0" smtClean="0"/>
          </a:p>
          <a:p>
            <a:r>
              <a:rPr lang="zh-CN" altLang="en-US" dirty="0"/>
              <a:t>正</a:t>
            </a:r>
            <a:r>
              <a:rPr lang="zh-CN" altLang="en-US" dirty="0" smtClean="0"/>
              <a:t>班长和班级的联系是什么类型？</a:t>
            </a:r>
            <a:endParaRPr lang="en-US" altLang="zh-CN" dirty="0" smtClean="0"/>
          </a:p>
          <a:p>
            <a:r>
              <a:rPr lang="zh-CN" altLang="en-US" dirty="0" smtClean="0"/>
              <a:t>为什么正班长的属性“学号”上有一个短线？同样的，班级的属性“班级编号”上也有一个短线？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34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学生和</a:t>
            </a:r>
            <a:r>
              <a:rPr lang="zh-CN" altLang="en-US" dirty="0"/>
              <a:t>班级的实体</a:t>
            </a:r>
            <a:r>
              <a:rPr lang="en-US" altLang="zh-CN" dirty="0"/>
              <a:t>-</a:t>
            </a:r>
            <a:r>
              <a:rPr lang="zh-CN" altLang="en-US" dirty="0"/>
              <a:t>关系图</a:t>
            </a:r>
          </a:p>
        </p:txBody>
      </p:sp>
      <p:pic>
        <p:nvPicPr>
          <p:cNvPr id="4" name="图片 3" descr="C:\Users\JIANZH~1\AppData\Local\Temp\161753232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185544"/>
            <a:ext cx="5321935" cy="353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55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学生的属性有哪些？</a:t>
            </a:r>
            <a:endParaRPr lang="en-US" altLang="zh-CN" dirty="0" smtClean="0"/>
          </a:p>
          <a:p>
            <a:r>
              <a:rPr lang="zh-CN" altLang="en-US" dirty="0" smtClean="0"/>
              <a:t>班级的属性有哪些？</a:t>
            </a:r>
            <a:endParaRPr lang="en-US" altLang="zh-CN" dirty="0" smtClean="0"/>
          </a:p>
          <a:p>
            <a:r>
              <a:rPr lang="zh-CN" altLang="en-US" dirty="0" smtClean="0"/>
              <a:t>学生和班级的联系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属于，是否可以产生新的属性？</a:t>
            </a:r>
            <a:endParaRPr lang="en-US" altLang="zh-CN" dirty="0" smtClean="0"/>
          </a:p>
          <a:p>
            <a:r>
              <a:rPr lang="zh-CN" altLang="en-US" dirty="0" smtClean="0"/>
              <a:t>学生和班级的联系是什么类型？</a:t>
            </a:r>
            <a:endParaRPr lang="en-US" altLang="zh-CN" dirty="0" smtClean="0"/>
          </a:p>
          <a:p>
            <a:r>
              <a:rPr lang="zh-CN" altLang="en-US" dirty="0" smtClean="0"/>
              <a:t>为什么学生的属性“学号”上有一个短线？同样的，班级的属性“班级编号”上也有一个短线？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8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学生和课程的实体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联系图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1" y="1155064"/>
            <a:ext cx="4729162" cy="34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785</Words>
  <Application>Microsoft Office PowerPoint</Application>
  <PresentationFormat>全屏显示(16:9)</PresentationFormat>
  <Paragraphs>80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黑体</vt:lpstr>
      <vt:lpstr>华文仿宋</vt:lpstr>
      <vt:lpstr>宋体</vt:lpstr>
      <vt:lpstr>Arial</vt:lpstr>
      <vt:lpstr>Calibri</vt:lpstr>
      <vt:lpstr>Office 主题</vt:lpstr>
      <vt:lpstr>任务2.2-绘制项目E-R图</vt:lpstr>
      <vt:lpstr>绘制项目E-R图</vt:lpstr>
      <vt:lpstr>实体联系（E-R）图</vt:lpstr>
      <vt:lpstr>……实体联系（E-R）图</vt:lpstr>
      <vt:lpstr>班长和班级的实体-关系图</vt:lpstr>
      <vt:lpstr>几个问题</vt:lpstr>
      <vt:lpstr>学生和班级的实体-关系图</vt:lpstr>
      <vt:lpstr>几个问题</vt:lpstr>
      <vt:lpstr>学生和课程的实体-联系图</vt:lpstr>
      <vt:lpstr>几个问题</vt:lpstr>
      <vt:lpstr>示例数据库——图书馆信息系统</vt:lpstr>
      <vt:lpstr>图书馆信息系统E-R图</vt:lpstr>
      <vt:lpstr>几个问题</vt:lpstr>
      <vt:lpstr>……图书馆信息系统E-R图</vt:lpstr>
      <vt:lpstr>小结</vt:lpstr>
      <vt:lpstr>学习成果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SZPT</cp:lastModifiedBy>
  <cp:revision>38</cp:revision>
  <dcterms:created xsi:type="dcterms:W3CDTF">2016-08-31T01:53:43Z</dcterms:created>
  <dcterms:modified xsi:type="dcterms:W3CDTF">2023-04-10T07:09:26Z</dcterms:modified>
</cp:coreProperties>
</file>