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3" r:id="rId3"/>
    <p:sldId id="265" r:id="rId4"/>
    <p:sldId id="279" r:id="rId5"/>
    <p:sldId id="281" r:id="rId6"/>
    <p:sldId id="282" r:id="rId7"/>
    <p:sldId id="271" r:id="rId8"/>
    <p:sldId id="283" r:id="rId9"/>
    <p:sldId id="284" r:id="rId10"/>
    <p:sldId id="273" r:id="rId11"/>
    <p:sldId id="285" r:id="rId12"/>
    <p:sldId id="286" r:id="rId13"/>
    <p:sldId id="276" r:id="rId14"/>
    <p:sldId id="287" r:id="rId15"/>
    <p:sldId id="288" r:id="rId16"/>
    <p:sldId id="289" r:id="rId17"/>
    <p:sldId id="290" r:id="rId18"/>
    <p:sldId id="266" r:id="rId19"/>
    <p:sldId id="291" r:id="rId20"/>
    <p:sldId id="292" r:id="rId21"/>
    <p:sldId id="280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9" autoAdjust="0"/>
    <p:restoredTop sz="86410"/>
  </p:normalViewPr>
  <p:slideViewPr>
    <p:cSldViewPr snapToGrid="0">
      <p:cViewPr varScale="1">
        <p:scale>
          <a:sx n="84" d="100"/>
          <a:sy n="84" d="100"/>
        </p:scale>
        <p:origin x="84" y="7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32030-93A8-4F6D-9971-65994C83BD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6865F-D8B2-4054-AF5D-2820C46ED1B2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47214325-AA5C-4313-A8BC-EE813B3EEEA8}" type="par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83393BB2-153F-4745-B168-A1A683277759}" type="sib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1BE66215-800E-42EC-922F-BE527EC5A8C1}">
      <dgm:prSet/>
      <dgm:spPr/>
      <dgm:t>
        <a:bodyPr/>
        <a:lstStyle/>
        <a:p>
          <a:pPr rtl="0"/>
          <a:r>
            <a:rPr lang="zh-CN" altLang="en-US" dirty="0" smtClean="0"/>
            <a:t>理解实体和属性</a:t>
          </a:r>
          <a:endParaRPr lang="zh-CN" dirty="0"/>
        </a:p>
      </dgm:t>
    </dgm:pt>
    <dgm:pt modelId="{5125B9CA-3A72-4833-82D6-47F4FF985164}" type="par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C8A9250D-2E48-4E75-B85B-E9A8476FF9DF}" type="sib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4ADB336A-0245-489E-969D-2C028B5077C4}">
      <dgm:prSet/>
      <dgm:spPr/>
      <dgm:t>
        <a:bodyPr/>
        <a:lstStyle/>
        <a:p>
          <a:pPr rtl="0"/>
          <a:r>
            <a:rPr lang="zh-CN" smtClean="0"/>
            <a:t>技能点</a:t>
          </a:r>
          <a:endParaRPr lang="zh-CN"/>
        </a:p>
      </dgm:t>
    </dgm:pt>
    <dgm:pt modelId="{AA46F92D-E16A-4CE8-B90C-62F57ED736A9}" type="par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9171D1B3-A0F0-404D-9172-F44A7E0FEF6A}" type="sib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C6F97448-EF69-41FE-87BF-94E19E9F5009}">
      <dgm:prSet/>
      <dgm:spPr/>
      <dgm:t>
        <a:bodyPr/>
        <a:lstStyle/>
        <a:p>
          <a:pPr rtl="0"/>
          <a:r>
            <a:rPr lang="zh-CN" altLang="en-US" dirty="0" smtClean="0"/>
            <a:t>会分析实体属性图</a:t>
          </a:r>
          <a:endParaRPr lang="zh-CN" dirty="0"/>
        </a:p>
      </dgm:t>
    </dgm:pt>
    <dgm:pt modelId="{150F117E-93D4-45F9-B080-5C7E9D573589}" type="par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8E868339-72B4-442A-8DA5-D445FEB58088}" type="sib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C568B86C-06F1-44E5-9085-85A589BCAF12}">
      <dgm:prSet/>
      <dgm:spPr/>
      <dgm:t>
        <a:bodyPr/>
        <a:lstStyle/>
        <a:p>
          <a:r>
            <a:rPr lang="zh-CN" altLang="en-US" dirty="0" smtClean="0"/>
            <a:t>理解主属性的概念</a:t>
          </a:r>
          <a:endParaRPr lang="zh-CN" altLang="en-US" dirty="0" smtClean="0"/>
        </a:p>
      </dgm:t>
    </dgm:pt>
    <dgm:pt modelId="{8DE2A2B3-967C-41EB-8B5B-6DA24B633BF4}" type="parTrans" cxnId="{9D316EF5-871E-4CA3-981E-60DE4299A556}">
      <dgm:prSet/>
      <dgm:spPr/>
      <dgm:t>
        <a:bodyPr/>
        <a:lstStyle/>
        <a:p>
          <a:endParaRPr lang="zh-CN" altLang="en-US"/>
        </a:p>
      </dgm:t>
    </dgm:pt>
    <dgm:pt modelId="{FB58813E-A4D3-432E-BEF4-54EAA0D8533E}" type="sibTrans" cxnId="{9D316EF5-871E-4CA3-981E-60DE4299A556}">
      <dgm:prSet/>
      <dgm:spPr/>
      <dgm:t>
        <a:bodyPr/>
        <a:lstStyle/>
        <a:p>
          <a:endParaRPr lang="zh-CN" altLang="en-US"/>
        </a:p>
      </dgm:t>
    </dgm:pt>
    <dgm:pt modelId="{8F9CC5E9-7F9E-4B7F-A34E-E572A0E2C7FD}">
      <dgm:prSet/>
      <dgm:spPr/>
      <dgm:t>
        <a:bodyPr/>
        <a:lstStyle/>
        <a:p>
          <a:r>
            <a:rPr lang="zh-CN" altLang="en-US" dirty="0" smtClean="0"/>
            <a:t>理解联系的分类</a:t>
          </a:r>
          <a:endParaRPr lang="zh-CN" altLang="en-US" dirty="0" smtClean="0"/>
        </a:p>
      </dgm:t>
    </dgm:pt>
    <dgm:pt modelId="{AF45C999-F774-4DD9-85D6-0FD7BC6B85EE}" type="parTrans" cxnId="{9E9418B1-CB43-451B-8572-23E6EEA45F62}">
      <dgm:prSet/>
      <dgm:spPr/>
      <dgm:t>
        <a:bodyPr/>
        <a:lstStyle/>
        <a:p>
          <a:endParaRPr lang="zh-CN" altLang="en-US"/>
        </a:p>
      </dgm:t>
    </dgm:pt>
    <dgm:pt modelId="{A5187666-C910-420E-B18C-A272610C2EB6}" type="sibTrans" cxnId="{9E9418B1-CB43-451B-8572-23E6EEA45F62}">
      <dgm:prSet/>
      <dgm:spPr/>
      <dgm:t>
        <a:bodyPr/>
        <a:lstStyle/>
        <a:p>
          <a:endParaRPr lang="zh-CN" altLang="en-US"/>
        </a:p>
      </dgm:t>
    </dgm:pt>
    <dgm:pt modelId="{E6A07748-5FDC-4DF4-AE1C-51A506B49B76}">
      <dgm:prSet/>
      <dgm:spPr/>
      <dgm:t>
        <a:bodyPr/>
        <a:lstStyle/>
        <a:p>
          <a:r>
            <a:rPr lang="zh-CN" altLang="en-US" dirty="0" smtClean="0"/>
            <a:t>会分析实体联系图</a:t>
          </a:r>
          <a:endParaRPr lang="zh-CN" altLang="en-US" dirty="0" smtClean="0"/>
        </a:p>
      </dgm:t>
    </dgm:pt>
    <dgm:pt modelId="{B2EE4B5C-5978-47BF-BB45-97E8915B4FDD}" type="parTrans" cxnId="{F81A3804-42DA-47C0-9446-50CE6947EB37}">
      <dgm:prSet/>
      <dgm:spPr/>
      <dgm:t>
        <a:bodyPr/>
        <a:lstStyle/>
        <a:p>
          <a:endParaRPr lang="zh-CN" altLang="en-US"/>
        </a:p>
      </dgm:t>
    </dgm:pt>
    <dgm:pt modelId="{4D95B31D-0969-42F8-837C-66B2C3B62B35}" type="sibTrans" cxnId="{F81A3804-42DA-47C0-9446-50CE6947EB37}">
      <dgm:prSet/>
      <dgm:spPr/>
      <dgm:t>
        <a:bodyPr/>
        <a:lstStyle/>
        <a:p>
          <a:endParaRPr lang="zh-CN" altLang="en-US"/>
        </a:p>
      </dgm:t>
    </dgm:pt>
    <dgm:pt modelId="{7818679D-6C60-429B-BEF2-D492BCAAC26F}">
      <dgm:prSet/>
      <dgm:spPr/>
      <dgm:t>
        <a:bodyPr/>
        <a:lstStyle/>
        <a:p>
          <a:r>
            <a:rPr lang="zh-CN" altLang="en-US" dirty="0" smtClean="0"/>
            <a:t>会将</a:t>
          </a:r>
          <a:r>
            <a:rPr lang="en-US" altLang="zh-CN" dirty="0" smtClean="0"/>
            <a:t>E-R</a:t>
          </a:r>
          <a:r>
            <a:rPr lang="zh-CN" altLang="en-US" dirty="0" smtClean="0"/>
            <a:t>图转化成关系</a:t>
          </a:r>
          <a:endParaRPr lang="zh-CN" altLang="en-US" dirty="0" smtClean="0"/>
        </a:p>
      </dgm:t>
    </dgm:pt>
    <dgm:pt modelId="{5A6E074A-8B25-49DA-88BE-09E9DF406413}" type="parTrans" cxnId="{2C7F8065-C1BD-48D6-A1C3-34959DE7ECB6}">
      <dgm:prSet/>
      <dgm:spPr/>
      <dgm:t>
        <a:bodyPr/>
        <a:lstStyle/>
        <a:p>
          <a:endParaRPr lang="zh-CN" altLang="en-US"/>
        </a:p>
      </dgm:t>
    </dgm:pt>
    <dgm:pt modelId="{9C7296D0-5D79-45EC-845F-7C99FA979D55}" type="sibTrans" cxnId="{2C7F8065-C1BD-48D6-A1C3-34959DE7ECB6}">
      <dgm:prSet/>
      <dgm:spPr/>
      <dgm:t>
        <a:bodyPr/>
        <a:lstStyle/>
        <a:p>
          <a:endParaRPr lang="zh-CN" altLang="en-US"/>
        </a:p>
      </dgm:t>
    </dgm:pt>
    <dgm:pt modelId="{D47F2956-4B45-4C54-BB91-C3FA300BA208}" type="pres">
      <dgm:prSet presAssocID="{83732030-93A8-4F6D-9971-65994C83BD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09FA16-0062-42A8-94E7-37F111D0F6B2}" type="pres">
      <dgm:prSet presAssocID="{FFA6865F-D8B2-4054-AF5D-2820C46ED1B2}" presName="parentLin" presStyleCnt="0"/>
      <dgm:spPr/>
    </dgm:pt>
    <dgm:pt modelId="{2E021E36-D838-4561-B722-DB3FA1A7B26A}" type="pres">
      <dgm:prSet presAssocID="{FFA6865F-D8B2-4054-AF5D-2820C46ED1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C703F5E-A255-4353-980E-48F61BAA76E2}" type="pres">
      <dgm:prSet presAssocID="{FFA6865F-D8B2-4054-AF5D-2820C46ED1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A2253-2C01-42CE-B872-CEC196356ACC}" type="pres">
      <dgm:prSet presAssocID="{FFA6865F-D8B2-4054-AF5D-2820C46ED1B2}" presName="negativeSpace" presStyleCnt="0"/>
      <dgm:spPr/>
    </dgm:pt>
    <dgm:pt modelId="{599D9D34-E72F-4BAF-B115-93708FB61A84}" type="pres">
      <dgm:prSet presAssocID="{FFA6865F-D8B2-4054-AF5D-2820C46ED1B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74C23-5C24-48CB-901C-CEE59823CD04}" type="pres">
      <dgm:prSet presAssocID="{83393BB2-153F-4745-B168-A1A683277759}" presName="spaceBetweenRectangles" presStyleCnt="0"/>
      <dgm:spPr/>
    </dgm:pt>
    <dgm:pt modelId="{B44D989F-E5AC-42F8-B784-D9C1F0E5BB3A}" type="pres">
      <dgm:prSet presAssocID="{4ADB336A-0245-489E-969D-2C028B5077C4}" presName="parentLin" presStyleCnt="0"/>
      <dgm:spPr/>
    </dgm:pt>
    <dgm:pt modelId="{0D81F45B-5D8A-4092-B916-6C70E56FAAD5}" type="pres">
      <dgm:prSet presAssocID="{4ADB336A-0245-489E-969D-2C028B5077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F53606F-6977-40F2-A496-9C09766BE4EF}" type="pres">
      <dgm:prSet presAssocID="{4ADB336A-0245-489E-969D-2C028B5077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C7F69-4ECA-4E29-9177-F391AE020B6C}" type="pres">
      <dgm:prSet presAssocID="{4ADB336A-0245-489E-969D-2C028B5077C4}" presName="negativeSpace" presStyleCnt="0"/>
      <dgm:spPr/>
    </dgm:pt>
    <dgm:pt modelId="{6BD0E48F-8B96-4774-9299-2E06DA33AF90}" type="pres">
      <dgm:prSet presAssocID="{4ADB336A-0245-489E-969D-2C028B5077C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FA4F1-AB4C-487C-AC53-6E1D3280C928}" type="presOf" srcId="{E6A07748-5FDC-4DF4-AE1C-51A506B49B76}" destId="{6BD0E48F-8B96-4774-9299-2E06DA33AF90}" srcOrd="0" destOrd="1" presId="urn:microsoft.com/office/officeart/2005/8/layout/list1"/>
    <dgm:cxn modelId="{2C7F8065-C1BD-48D6-A1C3-34959DE7ECB6}" srcId="{4ADB336A-0245-489E-969D-2C028B5077C4}" destId="{7818679D-6C60-429B-BEF2-D492BCAAC26F}" srcOrd="2" destOrd="0" parTransId="{5A6E074A-8B25-49DA-88BE-09E9DF406413}" sibTransId="{9C7296D0-5D79-45EC-845F-7C99FA979D55}"/>
    <dgm:cxn modelId="{F977FD71-F1B6-45C5-AE51-571545AD7390}" srcId="{FFA6865F-D8B2-4054-AF5D-2820C46ED1B2}" destId="{1BE66215-800E-42EC-922F-BE527EC5A8C1}" srcOrd="0" destOrd="0" parTransId="{5125B9CA-3A72-4833-82D6-47F4FF985164}" sibTransId="{C8A9250D-2E48-4E75-B85B-E9A8476FF9DF}"/>
    <dgm:cxn modelId="{F81A3804-42DA-47C0-9446-50CE6947EB37}" srcId="{4ADB336A-0245-489E-969D-2C028B5077C4}" destId="{E6A07748-5FDC-4DF4-AE1C-51A506B49B76}" srcOrd="1" destOrd="0" parTransId="{B2EE4B5C-5978-47BF-BB45-97E8915B4FDD}" sibTransId="{4D95B31D-0969-42F8-837C-66B2C3B62B35}"/>
    <dgm:cxn modelId="{9E9418B1-CB43-451B-8572-23E6EEA45F62}" srcId="{FFA6865F-D8B2-4054-AF5D-2820C46ED1B2}" destId="{8F9CC5E9-7F9E-4B7F-A34E-E572A0E2C7FD}" srcOrd="2" destOrd="0" parTransId="{AF45C999-F774-4DD9-85D6-0FD7BC6B85EE}" sibTransId="{A5187666-C910-420E-B18C-A272610C2EB6}"/>
    <dgm:cxn modelId="{C2B31E09-515B-4CFC-AB25-1B338FE81DD1}" type="presOf" srcId="{C6F97448-EF69-41FE-87BF-94E19E9F5009}" destId="{6BD0E48F-8B96-4774-9299-2E06DA33AF90}" srcOrd="0" destOrd="0" presId="urn:microsoft.com/office/officeart/2005/8/layout/list1"/>
    <dgm:cxn modelId="{B52AF3D0-242B-4A23-878E-928646A3A45E}" type="presOf" srcId="{FFA6865F-D8B2-4054-AF5D-2820C46ED1B2}" destId="{CC703F5E-A255-4353-980E-48F61BAA76E2}" srcOrd="1" destOrd="0" presId="urn:microsoft.com/office/officeart/2005/8/layout/list1"/>
    <dgm:cxn modelId="{9D316EF5-871E-4CA3-981E-60DE4299A556}" srcId="{FFA6865F-D8B2-4054-AF5D-2820C46ED1B2}" destId="{C568B86C-06F1-44E5-9085-85A589BCAF12}" srcOrd="1" destOrd="0" parTransId="{8DE2A2B3-967C-41EB-8B5B-6DA24B633BF4}" sibTransId="{FB58813E-A4D3-432E-BEF4-54EAA0D8533E}"/>
    <dgm:cxn modelId="{7E74915E-CE0E-4478-87A4-9511421DAFBB}" srcId="{4ADB336A-0245-489E-969D-2C028B5077C4}" destId="{C6F97448-EF69-41FE-87BF-94E19E9F5009}" srcOrd="0" destOrd="0" parTransId="{150F117E-93D4-45F9-B080-5C7E9D573589}" sibTransId="{8E868339-72B4-442A-8DA5-D445FEB58088}"/>
    <dgm:cxn modelId="{D1DCD327-7B50-4FF3-B013-C9A07E53BE74}" type="presOf" srcId="{1BE66215-800E-42EC-922F-BE527EC5A8C1}" destId="{599D9D34-E72F-4BAF-B115-93708FB61A84}" srcOrd="0" destOrd="0" presId="urn:microsoft.com/office/officeart/2005/8/layout/list1"/>
    <dgm:cxn modelId="{CADFB2B4-3116-4E83-AC5F-0A88D3C28AD8}" srcId="{83732030-93A8-4F6D-9971-65994C83BDB3}" destId="{FFA6865F-D8B2-4054-AF5D-2820C46ED1B2}" srcOrd="0" destOrd="0" parTransId="{47214325-AA5C-4313-A8BC-EE813B3EEEA8}" sibTransId="{83393BB2-153F-4745-B168-A1A683277759}"/>
    <dgm:cxn modelId="{E4098C59-1E4F-4636-B756-D5692827709F}" srcId="{83732030-93A8-4F6D-9971-65994C83BDB3}" destId="{4ADB336A-0245-489E-969D-2C028B5077C4}" srcOrd="1" destOrd="0" parTransId="{AA46F92D-E16A-4CE8-B90C-62F57ED736A9}" sibTransId="{9171D1B3-A0F0-404D-9172-F44A7E0FEF6A}"/>
    <dgm:cxn modelId="{A6491A91-48E0-4533-BFC6-C74FBD26F17C}" type="presOf" srcId="{C568B86C-06F1-44E5-9085-85A589BCAF12}" destId="{599D9D34-E72F-4BAF-B115-93708FB61A84}" srcOrd="0" destOrd="1" presId="urn:microsoft.com/office/officeart/2005/8/layout/list1"/>
    <dgm:cxn modelId="{2C1993BE-A742-4B18-89A0-8C50C2B080AB}" type="presOf" srcId="{4ADB336A-0245-489E-969D-2C028B5077C4}" destId="{0D81F45B-5D8A-4092-B916-6C70E56FAAD5}" srcOrd="0" destOrd="0" presId="urn:microsoft.com/office/officeart/2005/8/layout/list1"/>
    <dgm:cxn modelId="{0263C82B-A21E-450D-AB44-4636AFCB1183}" type="presOf" srcId="{8F9CC5E9-7F9E-4B7F-A34E-E572A0E2C7FD}" destId="{599D9D34-E72F-4BAF-B115-93708FB61A84}" srcOrd="0" destOrd="2" presId="urn:microsoft.com/office/officeart/2005/8/layout/list1"/>
    <dgm:cxn modelId="{86548EF5-41EE-4DD4-8747-8835EAA20928}" type="presOf" srcId="{FFA6865F-D8B2-4054-AF5D-2820C46ED1B2}" destId="{2E021E36-D838-4561-B722-DB3FA1A7B26A}" srcOrd="0" destOrd="0" presId="urn:microsoft.com/office/officeart/2005/8/layout/list1"/>
    <dgm:cxn modelId="{C8378CEB-3189-4332-9F8A-548AFF215B7C}" type="presOf" srcId="{4ADB336A-0245-489E-969D-2C028B5077C4}" destId="{8F53606F-6977-40F2-A496-9C09766BE4EF}" srcOrd="1" destOrd="0" presId="urn:microsoft.com/office/officeart/2005/8/layout/list1"/>
    <dgm:cxn modelId="{911F3569-9325-45A9-A0BF-78CACD172DF1}" type="presOf" srcId="{7818679D-6C60-429B-BEF2-D492BCAAC26F}" destId="{6BD0E48F-8B96-4774-9299-2E06DA33AF90}" srcOrd="0" destOrd="2" presId="urn:microsoft.com/office/officeart/2005/8/layout/list1"/>
    <dgm:cxn modelId="{7FDC7867-D041-4D2A-A4A4-1745DC2715B2}" type="presOf" srcId="{83732030-93A8-4F6D-9971-65994C83BDB3}" destId="{D47F2956-4B45-4C54-BB91-C3FA300BA208}" srcOrd="0" destOrd="0" presId="urn:microsoft.com/office/officeart/2005/8/layout/list1"/>
    <dgm:cxn modelId="{442CC3B7-F243-4BE0-B728-9641CC1B1C95}" type="presParOf" srcId="{D47F2956-4B45-4C54-BB91-C3FA300BA208}" destId="{0809FA16-0062-42A8-94E7-37F111D0F6B2}" srcOrd="0" destOrd="0" presId="urn:microsoft.com/office/officeart/2005/8/layout/list1"/>
    <dgm:cxn modelId="{885E8F44-E29A-4F8A-B738-5EE10373F20F}" type="presParOf" srcId="{0809FA16-0062-42A8-94E7-37F111D0F6B2}" destId="{2E021E36-D838-4561-B722-DB3FA1A7B26A}" srcOrd="0" destOrd="0" presId="urn:microsoft.com/office/officeart/2005/8/layout/list1"/>
    <dgm:cxn modelId="{B40E5C02-131C-44CC-A820-433984261A90}" type="presParOf" srcId="{0809FA16-0062-42A8-94E7-37F111D0F6B2}" destId="{CC703F5E-A255-4353-980E-48F61BAA76E2}" srcOrd="1" destOrd="0" presId="urn:microsoft.com/office/officeart/2005/8/layout/list1"/>
    <dgm:cxn modelId="{5C3496A3-D80C-4C79-B751-994C23E209BB}" type="presParOf" srcId="{D47F2956-4B45-4C54-BB91-C3FA300BA208}" destId="{86AA2253-2C01-42CE-B872-CEC196356ACC}" srcOrd="1" destOrd="0" presId="urn:microsoft.com/office/officeart/2005/8/layout/list1"/>
    <dgm:cxn modelId="{01D0043F-0A22-41B5-B90B-5CCCECFE43C3}" type="presParOf" srcId="{D47F2956-4B45-4C54-BB91-C3FA300BA208}" destId="{599D9D34-E72F-4BAF-B115-93708FB61A84}" srcOrd="2" destOrd="0" presId="urn:microsoft.com/office/officeart/2005/8/layout/list1"/>
    <dgm:cxn modelId="{266A43F2-B1A3-42DD-89C6-CCFFE9B01879}" type="presParOf" srcId="{D47F2956-4B45-4C54-BB91-C3FA300BA208}" destId="{D2074C23-5C24-48CB-901C-CEE59823CD04}" srcOrd="3" destOrd="0" presId="urn:microsoft.com/office/officeart/2005/8/layout/list1"/>
    <dgm:cxn modelId="{6EAEC128-5688-4988-B2A3-8FA803A5324D}" type="presParOf" srcId="{D47F2956-4B45-4C54-BB91-C3FA300BA208}" destId="{B44D989F-E5AC-42F8-B784-D9C1F0E5BB3A}" srcOrd="4" destOrd="0" presId="urn:microsoft.com/office/officeart/2005/8/layout/list1"/>
    <dgm:cxn modelId="{A2ED451C-8B35-4DA1-AB05-D77AA4121491}" type="presParOf" srcId="{B44D989F-E5AC-42F8-B784-D9C1F0E5BB3A}" destId="{0D81F45B-5D8A-4092-B916-6C70E56FAAD5}" srcOrd="0" destOrd="0" presId="urn:microsoft.com/office/officeart/2005/8/layout/list1"/>
    <dgm:cxn modelId="{445C6539-799F-414C-8F75-3F30E4EDA1A9}" type="presParOf" srcId="{B44D989F-E5AC-42F8-B784-D9C1F0E5BB3A}" destId="{8F53606F-6977-40F2-A496-9C09766BE4EF}" srcOrd="1" destOrd="0" presId="urn:microsoft.com/office/officeart/2005/8/layout/list1"/>
    <dgm:cxn modelId="{4F13CF7D-44F0-44D6-9431-599F0EAF6AE7}" type="presParOf" srcId="{D47F2956-4B45-4C54-BB91-C3FA300BA208}" destId="{22EC7F69-4ECA-4E29-9177-F391AE020B6C}" srcOrd="5" destOrd="0" presId="urn:microsoft.com/office/officeart/2005/8/layout/list1"/>
    <dgm:cxn modelId="{E447CBDE-1E61-4E75-B93A-222EA0BBB0BE}" type="presParOf" srcId="{D47F2956-4B45-4C54-BB91-C3FA300BA208}" destId="{6BD0E48F-8B96-4774-9299-2E06DA33AF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732030-93A8-4F6D-9971-65994C83BD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6865F-D8B2-4054-AF5D-2820C46ED1B2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47214325-AA5C-4313-A8BC-EE813B3EEEA8}" type="par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83393BB2-153F-4745-B168-A1A683277759}" type="sib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1BE66215-800E-42EC-922F-BE527EC5A8C1}">
      <dgm:prSet/>
      <dgm:spPr/>
      <dgm:t>
        <a:bodyPr/>
        <a:lstStyle/>
        <a:p>
          <a:pPr rtl="0"/>
          <a:r>
            <a:rPr lang="zh-CN" altLang="en-US" dirty="0" smtClean="0"/>
            <a:t>理解实体和属性</a:t>
          </a:r>
          <a:endParaRPr lang="zh-CN" dirty="0"/>
        </a:p>
      </dgm:t>
    </dgm:pt>
    <dgm:pt modelId="{5125B9CA-3A72-4833-82D6-47F4FF985164}" type="par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C8A9250D-2E48-4E75-B85B-E9A8476FF9DF}" type="sib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4ADB336A-0245-489E-969D-2C028B5077C4}">
      <dgm:prSet/>
      <dgm:spPr/>
      <dgm:t>
        <a:bodyPr/>
        <a:lstStyle/>
        <a:p>
          <a:pPr rtl="0"/>
          <a:r>
            <a:rPr lang="zh-CN" smtClean="0"/>
            <a:t>技能点</a:t>
          </a:r>
          <a:endParaRPr lang="zh-CN"/>
        </a:p>
      </dgm:t>
    </dgm:pt>
    <dgm:pt modelId="{AA46F92D-E16A-4CE8-B90C-62F57ED736A9}" type="par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9171D1B3-A0F0-404D-9172-F44A7E0FEF6A}" type="sib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C6F97448-EF69-41FE-87BF-94E19E9F5009}">
      <dgm:prSet/>
      <dgm:spPr/>
      <dgm:t>
        <a:bodyPr/>
        <a:lstStyle/>
        <a:p>
          <a:pPr rtl="0"/>
          <a:r>
            <a:rPr lang="zh-CN" altLang="en-US" dirty="0" smtClean="0"/>
            <a:t>会分析实体属性图</a:t>
          </a:r>
          <a:endParaRPr lang="zh-CN" dirty="0"/>
        </a:p>
      </dgm:t>
    </dgm:pt>
    <dgm:pt modelId="{150F117E-93D4-45F9-B080-5C7E9D573589}" type="par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8E868339-72B4-442A-8DA5-D445FEB58088}" type="sib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C568B86C-06F1-44E5-9085-85A589BCAF12}">
      <dgm:prSet/>
      <dgm:spPr/>
      <dgm:t>
        <a:bodyPr/>
        <a:lstStyle/>
        <a:p>
          <a:r>
            <a:rPr lang="zh-CN" altLang="en-US" dirty="0" smtClean="0"/>
            <a:t>理解主属性的概念</a:t>
          </a:r>
          <a:endParaRPr lang="zh-CN" altLang="en-US" dirty="0" smtClean="0"/>
        </a:p>
      </dgm:t>
    </dgm:pt>
    <dgm:pt modelId="{8DE2A2B3-967C-41EB-8B5B-6DA24B633BF4}" type="parTrans" cxnId="{9D316EF5-871E-4CA3-981E-60DE4299A556}">
      <dgm:prSet/>
      <dgm:spPr/>
      <dgm:t>
        <a:bodyPr/>
        <a:lstStyle/>
        <a:p>
          <a:endParaRPr lang="zh-CN" altLang="en-US"/>
        </a:p>
      </dgm:t>
    </dgm:pt>
    <dgm:pt modelId="{FB58813E-A4D3-432E-BEF4-54EAA0D8533E}" type="sibTrans" cxnId="{9D316EF5-871E-4CA3-981E-60DE4299A556}">
      <dgm:prSet/>
      <dgm:spPr/>
      <dgm:t>
        <a:bodyPr/>
        <a:lstStyle/>
        <a:p>
          <a:endParaRPr lang="zh-CN" altLang="en-US"/>
        </a:p>
      </dgm:t>
    </dgm:pt>
    <dgm:pt modelId="{8F9CC5E9-7F9E-4B7F-A34E-E572A0E2C7FD}">
      <dgm:prSet/>
      <dgm:spPr/>
      <dgm:t>
        <a:bodyPr/>
        <a:lstStyle/>
        <a:p>
          <a:r>
            <a:rPr lang="zh-CN" altLang="en-US" dirty="0" smtClean="0"/>
            <a:t>理解联系的分类</a:t>
          </a:r>
          <a:endParaRPr lang="zh-CN" altLang="en-US" dirty="0" smtClean="0"/>
        </a:p>
      </dgm:t>
    </dgm:pt>
    <dgm:pt modelId="{AF45C999-F774-4DD9-85D6-0FD7BC6B85EE}" type="parTrans" cxnId="{9E9418B1-CB43-451B-8572-23E6EEA45F62}">
      <dgm:prSet/>
      <dgm:spPr/>
      <dgm:t>
        <a:bodyPr/>
        <a:lstStyle/>
        <a:p>
          <a:endParaRPr lang="zh-CN" altLang="en-US"/>
        </a:p>
      </dgm:t>
    </dgm:pt>
    <dgm:pt modelId="{A5187666-C910-420E-B18C-A272610C2EB6}" type="sibTrans" cxnId="{9E9418B1-CB43-451B-8572-23E6EEA45F62}">
      <dgm:prSet/>
      <dgm:spPr/>
      <dgm:t>
        <a:bodyPr/>
        <a:lstStyle/>
        <a:p>
          <a:endParaRPr lang="zh-CN" altLang="en-US"/>
        </a:p>
      </dgm:t>
    </dgm:pt>
    <dgm:pt modelId="{E6A07748-5FDC-4DF4-AE1C-51A506B49B76}">
      <dgm:prSet/>
      <dgm:spPr/>
      <dgm:t>
        <a:bodyPr/>
        <a:lstStyle/>
        <a:p>
          <a:r>
            <a:rPr lang="zh-CN" altLang="en-US" dirty="0" smtClean="0"/>
            <a:t>会分析实体联系图</a:t>
          </a:r>
          <a:endParaRPr lang="zh-CN" altLang="en-US" dirty="0" smtClean="0"/>
        </a:p>
      </dgm:t>
    </dgm:pt>
    <dgm:pt modelId="{B2EE4B5C-5978-47BF-BB45-97E8915B4FDD}" type="parTrans" cxnId="{F81A3804-42DA-47C0-9446-50CE6947EB37}">
      <dgm:prSet/>
      <dgm:spPr/>
      <dgm:t>
        <a:bodyPr/>
        <a:lstStyle/>
        <a:p>
          <a:endParaRPr lang="zh-CN" altLang="en-US"/>
        </a:p>
      </dgm:t>
    </dgm:pt>
    <dgm:pt modelId="{4D95B31D-0969-42F8-837C-66B2C3B62B35}" type="sibTrans" cxnId="{F81A3804-42DA-47C0-9446-50CE6947EB37}">
      <dgm:prSet/>
      <dgm:spPr/>
      <dgm:t>
        <a:bodyPr/>
        <a:lstStyle/>
        <a:p>
          <a:endParaRPr lang="zh-CN" altLang="en-US"/>
        </a:p>
      </dgm:t>
    </dgm:pt>
    <dgm:pt modelId="{7818679D-6C60-429B-BEF2-D492BCAAC26F}">
      <dgm:prSet/>
      <dgm:spPr/>
      <dgm:t>
        <a:bodyPr/>
        <a:lstStyle/>
        <a:p>
          <a:r>
            <a:rPr lang="zh-CN" altLang="en-US" dirty="0" smtClean="0"/>
            <a:t>会将</a:t>
          </a:r>
          <a:r>
            <a:rPr lang="en-US" altLang="zh-CN" dirty="0" smtClean="0"/>
            <a:t>E-R</a:t>
          </a:r>
          <a:r>
            <a:rPr lang="zh-CN" altLang="en-US" dirty="0" smtClean="0"/>
            <a:t>图转化成关系</a:t>
          </a:r>
          <a:endParaRPr lang="zh-CN" altLang="en-US" dirty="0" smtClean="0"/>
        </a:p>
      </dgm:t>
    </dgm:pt>
    <dgm:pt modelId="{5A6E074A-8B25-49DA-88BE-09E9DF406413}" type="parTrans" cxnId="{2C7F8065-C1BD-48D6-A1C3-34959DE7ECB6}">
      <dgm:prSet/>
      <dgm:spPr/>
      <dgm:t>
        <a:bodyPr/>
        <a:lstStyle/>
        <a:p>
          <a:endParaRPr lang="zh-CN" altLang="en-US"/>
        </a:p>
      </dgm:t>
    </dgm:pt>
    <dgm:pt modelId="{9C7296D0-5D79-45EC-845F-7C99FA979D55}" type="sibTrans" cxnId="{2C7F8065-C1BD-48D6-A1C3-34959DE7ECB6}">
      <dgm:prSet/>
      <dgm:spPr/>
      <dgm:t>
        <a:bodyPr/>
        <a:lstStyle/>
        <a:p>
          <a:endParaRPr lang="zh-CN" altLang="en-US"/>
        </a:p>
      </dgm:t>
    </dgm:pt>
    <dgm:pt modelId="{D47F2956-4B45-4C54-BB91-C3FA300BA208}" type="pres">
      <dgm:prSet presAssocID="{83732030-93A8-4F6D-9971-65994C83BD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09FA16-0062-42A8-94E7-37F111D0F6B2}" type="pres">
      <dgm:prSet presAssocID="{FFA6865F-D8B2-4054-AF5D-2820C46ED1B2}" presName="parentLin" presStyleCnt="0"/>
      <dgm:spPr/>
    </dgm:pt>
    <dgm:pt modelId="{2E021E36-D838-4561-B722-DB3FA1A7B26A}" type="pres">
      <dgm:prSet presAssocID="{FFA6865F-D8B2-4054-AF5D-2820C46ED1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C703F5E-A255-4353-980E-48F61BAA76E2}" type="pres">
      <dgm:prSet presAssocID="{FFA6865F-D8B2-4054-AF5D-2820C46ED1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A2253-2C01-42CE-B872-CEC196356ACC}" type="pres">
      <dgm:prSet presAssocID="{FFA6865F-D8B2-4054-AF5D-2820C46ED1B2}" presName="negativeSpace" presStyleCnt="0"/>
      <dgm:spPr/>
    </dgm:pt>
    <dgm:pt modelId="{599D9D34-E72F-4BAF-B115-93708FB61A84}" type="pres">
      <dgm:prSet presAssocID="{FFA6865F-D8B2-4054-AF5D-2820C46ED1B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74C23-5C24-48CB-901C-CEE59823CD04}" type="pres">
      <dgm:prSet presAssocID="{83393BB2-153F-4745-B168-A1A683277759}" presName="spaceBetweenRectangles" presStyleCnt="0"/>
      <dgm:spPr/>
    </dgm:pt>
    <dgm:pt modelId="{B44D989F-E5AC-42F8-B784-D9C1F0E5BB3A}" type="pres">
      <dgm:prSet presAssocID="{4ADB336A-0245-489E-969D-2C028B5077C4}" presName="parentLin" presStyleCnt="0"/>
      <dgm:spPr/>
    </dgm:pt>
    <dgm:pt modelId="{0D81F45B-5D8A-4092-B916-6C70E56FAAD5}" type="pres">
      <dgm:prSet presAssocID="{4ADB336A-0245-489E-969D-2C028B5077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F53606F-6977-40F2-A496-9C09766BE4EF}" type="pres">
      <dgm:prSet presAssocID="{4ADB336A-0245-489E-969D-2C028B5077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C7F69-4ECA-4E29-9177-F391AE020B6C}" type="pres">
      <dgm:prSet presAssocID="{4ADB336A-0245-489E-969D-2C028B5077C4}" presName="negativeSpace" presStyleCnt="0"/>
      <dgm:spPr/>
    </dgm:pt>
    <dgm:pt modelId="{6BD0E48F-8B96-4774-9299-2E06DA33AF90}" type="pres">
      <dgm:prSet presAssocID="{4ADB336A-0245-489E-969D-2C028B5077C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FA4F1-AB4C-487C-AC53-6E1D3280C928}" type="presOf" srcId="{E6A07748-5FDC-4DF4-AE1C-51A506B49B76}" destId="{6BD0E48F-8B96-4774-9299-2E06DA33AF90}" srcOrd="0" destOrd="1" presId="urn:microsoft.com/office/officeart/2005/8/layout/list1"/>
    <dgm:cxn modelId="{2C7F8065-C1BD-48D6-A1C3-34959DE7ECB6}" srcId="{4ADB336A-0245-489E-969D-2C028B5077C4}" destId="{7818679D-6C60-429B-BEF2-D492BCAAC26F}" srcOrd="2" destOrd="0" parTransId="{5A6E074A-8B25-49DA-88BE-09E9DF406413}" sibTransId="{9C7296D0-5D79-45EC-845F-7C99FA979D55}"/>
    <dgm:cxn modelId="{F977FD71-F1B6-45C5-AE51-571545AD7390}" srcId="{FFA6865F-D8B2-4054-AF5D-2820C46ED1B2}" destId="{1BE66215-800E-42EC-922F-BE527EC5A8C1}" srcOrd="0" destOrd="0" parTransId="{5125B9CA-3A72-4833-82D6-47F4FF985164}" sibTransId="{C8A9250D-2E48-4E75-B85B-E9A8476FF9DF}"/>
    <dgm:cxn modelId="{F81A3804-42DA-47C0-9446-50CE6947EB37}" srcId="{4ADB336A-0245-489E-969D-2C028B5077C4}" destId="{E6A07748-5FDC-4DF4-AE1C-51A506B49B76}" srcOrd="1" destOrd="0" parTransId="{B2EE4B5C-5978-47BF-BB45-97E8915B4FDD}" sibTransId="{4D95B31D-0969-42F8-837C-66B2C3B62B35}"/>
    <dgm:cxn modelId="{9E9418B1-CB43-451B-8572-23E6EEA45F62}" srcId="{FFA6865F-D8B2-4054-AF5D-2820C46ED1B2}" destId="{8F9CC5E9-7F9E-4B7F-A34E-E572A0E2C7FD}" srcOrd="2" destOrd="0" parTransId="{AF45C999-F774-4DD9-85D6-0FD7BC6B85EE}" sibTransId="{A5187666-C910-420E-B18C-A272610C2EB6}"/>
    <dgm:cxn modelId="{C2B31E09-515B-4CFC-AB25-1B338FE81DD1}" type="presOf" srcId="{C6F97448-EF69-41FE-87BF-94E19E9F5009}" destId="{6BD0E48F-8B96-4774-9299-2E06DA33AF90}" srcOrd="0" destOrd="0" presId="urn:microsoft.com/office/officeart/2005/8/layout/list1"/>
    <dgm:cxn modelId="{B52AF3D0-242B-4A23-878E-928646A3A45E}" type="presOf" srcId="{FFA6865F-D8B2-4054-AF5D-2820C46ED1B2}" destId="{CC703F5E-A255-4353-980E-48F61BAA76E2}" srcOrd="1" destOrd="0" presId="urn:microsoft.com/office/officeart/2005/8/layout/list1"/>
    <dgm:cxn modelId="{9D316EF5-871E-4CA3-981E-60DE4299A556}" srcId="{FFA6865F-D8B2-4054-AF5D-2820C46ED1B2}" destId="{C568B86C-06F1-44E5-9085-85A589BCAF12}" srcOrd="1" destOrd="0" parTransId="{8DE2A2B3-967C-41EB-8B5B-6DA24B633BF4}" sibTransId="{FB58813E-A4D3-432E-BEF4-54EAA0D8533E}"/>
    <dgm:cxn modelId="{7E74915E-CE0E-4478-87A4-9511421DAFBB}" srcId="{4ADB336A-0245-489E-969D-2C028B5077C4}" destId="{C6F97448-EF69-41FE-87BF-94E19E9F5009}" srcOrd="0" destOrd="0" parTransId="{150F117E-93D4-45F9-B080-5C7E9D573589}" sibTransId="{8E868339-72B4-442A-8DA5-D445FEB58088}"/>
    <dgm:cxn modelId="{D1DCD327-7B50-4FF3-B013-C9A07E53BE74}" type="presOf" srcId="{1BE66215-800E-42EC-922F-BE527EC5A8C1}" destId="{599D9D34-E72F-4BAF-B115-93708FB61A84}" srcOrd="0" destOrd="0" presId="urn:microsoft.com/office/officeart/2005/8/layout/list1"/>
    <dgm:cxn modelId="{CADFB2B4-3116-4E83-AC5F-0A88D3C28AD8}" srcId="{83732030-93A8-4F6D-9971-65994C83BDB3}" destId="{FFA6865F-D8B2-4054-AF5D-2820C46ED1B2}" srcOrd="0" destOrd="0" parTransId="{47214325-AA5C-4313-A8BC-EE813B3EEEA8}" sibTransId="{83393BB2-153F-4745-B168-A1A683277759}"/>
    <dgm:cxn modelId="{E4098C59-1E4F-4636-B756-D5692827709F}" srcId="{83732030-93A8-4F6D-9971-65994C83BDB3}" destId="{4ADB336A-0245-489E-969D-2C028B5077C4}" srcOrd="1" destOrd="0" parTransId="{AA46F92D-E16A-4CE8-B90C-62F57ED736A9}" sibTransId="{9171D1B3-A0F0-404D-9172-F44A7E0FEF6A}"/>
    <dgm:cxn modelId="{A6491A91-48E0-4533-BFC6-C74FBD26F17C}" type="presOf" srcId="{C568B86C-06F1-44E5-9085-85A589BCAF12}" destId="{599D9D34-E72F-4BAF-B115-93708FB61A84}" srcOrd="0" destOrd="1" presId="urn:microsoft.com/office/officeart/2005/8/layout/list1"/>
    <dgm:cxn modelId="{2C1993BE-A742-4B18-89A0-8C50C2B080AB}" type="presOf" srcId="{4ADB336A-0245-489E-969D-2C028B5077C4}" destId="{0D81F45B-5D8A-4092-B916-6C70E56FAAD5}" srcOrd="0" destOrd="0" presId="urn:microsoft.com/office/officeart/2005/8/layout/list1"/>
    <dgm:cxn modelId="{0263C82B-A21E-450D-AB44-4636AFCB1183}" type="presOf" srcId="{8F9CC5E9-7F9E-4B7F-A34E-E572A0E2C7FD}" destId="{599D9D34-E72F-4BAF-B115-93708FB61A84}" srcOrd="0" destOrd="2" presId="urn:microsoft.com/office/officeart/2005/8/layout/list1"/>
    <dgm:cxn modelId="{86548EF5-41EE-4DD4-8747-8835EAA20928}" type="presOf" srcId="{FFA6865F-D8B2-4054-AF5D-2820C46ED1B2}" destId="{2E021E36-D838-4561-B722-DB3FA1A7B26A}" srcOrd="0" destOrd="0" presId="urn:microsoft.com/office/officeart/2005/8/layout/list1"/>
    <dgm:cxn modelId="{C8378CEB-3189-4332-9F8A-548AFF215B7C}" type="presOf" srcId="{4ADB336A-0245-489E-969D-2C028B5077C4}" destId="{8F53606F-6977-40F2-A496-9C09766BE4EF}" srcOrd="1" destOrd="0" presId="urn:microsoft.com/office/officeart/2005/8/layout/list1"/>
    <dgm:cxn modelId="{911F3569-9325-45A9-A0BF-78CACD172DF1}" type="presOf" srcId="{7818679D-6C60-429B-BEF2-D492BCAAC26F}" destId="{6BD0E48F-8B96-4774-9299-2E06DA33AF90}" srcOrd="0" destOrd="2" presId="urn:microsoft.com/office/officeart/2005/8/layout/list1"/>
    <dgm:cxn modelId="{7FDC7867-D041-4D2A-A4A4-1745DC2715B2}" type="presOf" srcId="{83732030-93A8-4F6D-9971-65994C83BDB3}" destId="{D47F2956-4B45-4C54-BB91-C3FA300BA208}" srcOrd="0" destOrd="0" presId="urn:microsoft.com/office/officeart/2005/8/layout/list1"/>
    <dgm:cxn modelId="{442CC3B7-F243-4BE0-B728-9641CC1B1C95}" type="presParOf" srcId="{D47F2956-4B45-4C54-BB91-C3FA300BA208}" destId="{0809FA16-0062-42A8-94E7-37F111D0F6B2}" srcOrd="0" destOrd="0" presId="urn:microsoft.com/office/officeart/2005/8/layout/list1"/>
    <dgm:cxn modelId="{885E8F44-E29A-4F8A-B738-5EE10373F20F}" type="presParOf" srcId="{0809FA16-0062-42A8-94E7-37F111D0F6B2}" destId="{2E021E36-D838-4561-B722-DB3FA1A7B26A}" srcOrd="0" destOrd="0" presId="urn:microsoft.com/office/officeart/2005/8/layout/list1"/>
    <dgm:cxn modelId="{B40E5C02-131C-44CC-A820-433984261A90}" type="presParOf" srcId="{0809FA16-0062-42A8-94E7-37F111D0F6B2}" destId="{CC703F5E-A255-4353-980E-48F61BAA76E2}" srcOrd="1" destOrd="0" presId="urn:microsoft.com/office/officeart/2005/8/layout/list1"/>
    <dgm:cxn modelId="{5C3496A3-D80C-4C79-B751-994C23E209BB}" type="presParOf" srcId="{D47F2956-4B45-4C54-BB91-C3FA300BA208}" destId="{86AA2253-2C01-42CE-B872-CEC196356ACC}" srcOrd="1" destOrd="0" presId="urn:microsoft.com/office/officeart/2005/8/layout/list1"/>
    <dgm:cxn modelId="{01D0043F-0A22-41B5-B90B-5CCCECFE43C3}" type="presParOf" srcId="{D47F2956-4B45-4C54-BB91-C3FA300BA208}" destId="{599D9D34-E72F-4BAF-B115-93708FB61A84}" srcOrd="2" destOrd="0" presId="urn:microsoft.com/office/officeart/2005/8/layout/list1"/>
    <dgm:cxn modelId="{266A43F2-B1A3-42DD-89C6-CCFFE9B01879}" type="presParOf" srcId="{D47F2956-4B45-4C54-BB91-C3FA300BA208}" destId="{D2074C23-5C24-48CB-901C-CEE59823CD04}" srcOrd="3" destOrd="0" presId="urn:microsoft.com/office/officeart/2005/8/layout/list1"/>
    <dgm:cxn modelId="{6EAEC128-5688-4988-B2A3-8FA803A5324D}" type="presParOf" srcId="{D47F2956-4B45-4C54-BB91-C3FA300BA208}" destId="{B44D989F-E5AC-42F8-B784-D9C1F0E5BB3A}" srcOrd="4" destOrd="0" presId="urn:microsoft.com/office/officeart/2005/8/layout/list1"/>
    <dgm:cxn modelId="{A2ED451C-8B35-4DA1-AB05-D77AA4121491}" type="presParOf" srcId="{B44D989F-E5AC-42F8-B784-D9C1F0E5BB3A}" destId="{0D81F45B-5D8A-4092-B916-6C70E56FAAD5}" srcOrd="0" destOrd="0" presId="urn:microsoft.com/office/officeart/2005/8/layout/list1"/>
    <dgm:cxn modelId="{445C6539-799F-414C-8F75-3F30E4EDA1A9}" type="presParOf" srcId="{B44D989F-E5AC-42F8-B784-D9C1F0E5BB3A}" destId="{8F53606F-6977-40F2-A496-9C09766BE4EF}" srcOrd="1" destOrd="0" presId="urn:microsoft.com/office/officeart/2005/8/layout/list1"/>
    <dgm:cxn modelId="{4F13CF7D-44F0-44D6-9431-599F0EAF6AE7}" type="presParOf" srcId="{D47F2956-4B45-4C54-BB91-C3FA300BA208}" destId="{22EC7F69-4ECA-4E29-9177-F391AE020B6C}" srcOrd="5" destOrd="0" presId="urn:microsoft.com/office/officeart/2005/8/layout/list1"/>
    <dgm:cxn modelId="{E447CBDE-1E61-4E75-B93A-222EA0BBB0BE}" type="presParOf" srcId="{D47F2956-4B45-4C54-BB91-C3FA300BA208}" destId="{6BD0E48F-8B96-4774-9299-2E06DA33AF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D9D34-E72F-4BAF-B115-93708FB61A84}">
      <dsp:nvSpPr>
        <dsp:cNvPr id="0" name=""/>
        <dsp:cNvSpPr/>
      </dsp:nvSpPr>
      <dsp:spPr>
        <a:xfrm>
          <a:off x="0" y="305270"/>
          <a:ext cx="77724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74904" rIns="60322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理解实体和属性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理解主属性的概念</a:t>
          </a:r>
          <a:endParaRPr lang="zh-CN" alt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理解联系的分类</a:t>
          </a:r>
          <a:endParaRPr lang="zh-CN" altLang="en-US" sz="1800" kern="1200" dirty="0" smtClean="0"/>
        </a:p>
      </dsp:txBody>
      <dsp:txXfrm>
        <a:off x="0" y="305270"/>
        <a:ext cx="7772400" cy="1417500"/>
      </dsp:txXfrm>
    </dsp:sp>
    <dsp:sp modelId="{CC703F5E-A255-4353-980E-48F61BAA76E2}">
      <dsp:nvSpPr>
        <dsp:cNvPr id="0" name=""/>
        <dsp:cNvSpPr/>
      </dsp:nvSpPr>
      <dsp:spPr>
        <a:xfrm>
          <a:off x="388620" y="39590"/>
          <a:ext cx="54406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知识点：</a:t>
          </a:r>
          <a:endParaRPr lang="zh-CN" sz="1800" kern="1200"/>
        </a:p>
      </dsp:txBody>
      <dsp:txXfrm>
        <a:off x="414559" y="65529"/>
        <a:ext cx="5388802" cy="479482"/>
      </dsp:txXfrm>
    </dsp:sp>
    <dsp:sp modelId="{6BD0E48F-8B96-4774-9299-2E06DA33AF90}">
      <dsp:nvSpPr>
        <dsp:cNvPr id="0" name=""/>
        <dsp:cNvSpPr/>
      </dsp:nvSpPr>
      <dsp:spPr>
        <a:xfrm>
          <a:off x="0" y="2085650"/>
          <a:ext cx="77724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74904" rIns="60322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会分析实体属性图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会分析实体联系图</a:t>
          </a:r>
          <a:endParaRPr lang="zh-CN" alt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会将</a:t>
          </a:r>
          <a:r>
            <a:rPr lang="en-US" altLang="zh-CN" sz="1800" kern="1200" dirty="0" smtClean="0"/>
            <a:t>E-R</a:t>
          </a:r>
          <a:r>
            <a:rPr lang="zh-CN" altLang="en-US" sz="1800" kern="1200" dirty="0" smtClean="0"/>
            <a:t>图转化成关系</a:t>
          </a:r>
          <a:endParaRPr lang="zh-CN" altLang="en-US" sz="1800" kern="1200" dirty="0" smtClean="0"/>
        </a:p>
      </dsp:txBody>
      <dsp:txXfrm>
        <a:off x="0" y="2085650"/>
        <a:ext cx="7772400" cy="1417500"/>
      </dsp:txXfrm>
    </dsp:sp>
    <dsp:sp modelId="{8F53606F-6977-40F2-A496-9C09766BE4EF}">
      <dsp:nvSpPr>
        <dsp:cNvPr id="0" name=""/>
        <dsp:cNvSpPr/>
      </dsp:nvSpPr>
      <dsp:spPr>
        <a:xfrm>
          <a:off x="388620" y="1819970"/>
          <a:ext cx="54406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技能点</a:t>
          </a:r>
          <a:endParaRPr lang="zh-CN" sz="1800" kern="1200"/>
        </a:p>
      </dsp:txBody>
      <dsp:txXfrm>
        <a:off x="414559" y="1845909"/>
        <a:ext cx="538880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D9D34-E72F-4BAF-B115-93708FB61A84}">
      <dsp:nvSpPr>
        <dsp:cNvPr id="0" name=""/>
        <dsp:cNvSpPr/>
      </dsp:nvSpPr>
      <dsp:spPr>
        <a:xfrm>
          <a:off x="0" y="305270"/>
          <a:ext cx="77724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74904" rIns="60322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理解实体和属性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理解主属性的概念</a:t>
          </a:r>
          <a:endParaRPr lang="zh-CN" alt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理解联系的分类</a:t>
          </a:r>
          <a:endParaRPr lang="zh-CN" altLang="en-US" sz="1800" kern="1200" dirty="0" smtClean="0"/>
        </a:p>
      </dsp:txBody>
      <dsp:txXfrm>
        <a:off x="0" y="305270"/>
        <a:ext cx="7772400" cy="1417500"/>
      </dsp:txXfrm>
    </dsp:sp>
    <dsp:sp modelId="{CC703F5E-A255-4353-980E-48F61BAA76E2}">
      <dsp:nvSpPr>
        <dsp:cNvPr id="0" name=""/>
        <dsp:cNvSpPr/>
      </dsp:nvSpPr>
      <dsp:spPr>
        <a:xfrm>
          <a:off x="388620" y="39590"/>
          <a:ext cx="54406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知识点：</a:t>
          </a:r>
          <a:endParaRPr lang="zh-CN" sz="1800" kern="1200"/>
        </a:p>
      </dsp:txBody>
      <dsp:txXfrm>
        <a:off x="414559" y="65529"/>
        <a:ext cx="5388802" cy="479482"/>
      </dsp:txXfrm>
    </dsp:sp>
    <dsp:sp modelId="{6BD0E48F-8B96-4774-9299-2E06DA33AF90}">
      <dsp:nvSpPr>
        <dsp:cNvPr id="0" name=""/>
        <dsp:cNvSpPr/>
      </dsp:nvSpPr>
      <dsp:spPr>
        <a:xfrm>
          <a:off x="0" y="2085650"/>
          <a:ext cx="77724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74904" rIns="60322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会分析实体属性图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会分析实体联系图</a:t>
          </a:r>
          <a:endParaRPr lang="zh-CN" alt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会将</a:t>
          </a:r>
          <a:r>
            <a:rPr lang="en-US" altLang="zh-CN" sz="1800" kern="1200" dirty="0" smtClean="0"/>
            <a:t>E-R</a:t>
          </a:r>
          <a:r>
            <a:rPr lang="zh-CN" altLang="en-US" sz="1800" kern="1200" dirty="0" smtClean="0"/>
            <a:t>图转化成关系</a:t>
          </a:r>
          <a:endParaRPr lang="zh-CN" altLang="en-US" sz="1800" kern="1200" dirty="0" smtClean="0"/>
        </a:p>
      </dsp:txBody>
      <dsp:txXfrm>
        <a:off x="0" y="2085650"/>
        <a:ext cx="7772400" cy="1417500"/>
      </dsp:txXfrm>
    </dsp:sp>
    <dsp:sp modelId="{8F53606F-6977-40F2-A496-9C09766BE4EF}">
      <dsp:nvSpPr>
        <dsp:cNvPr id="0" name=""/>
        <dsp:cNvSpPr/>
      </dsp:nvSpPr>
      <dsp:spPr>
        <a:xfrm>
          <a:off x="388620" y="1819970"/>
          <a:ext cx="54406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技能点</a:t>
          </a:r>
          <a:endParaRPr lang="zh-CN" sz="1800" kern="1200"/>
        </a:p>
      </dsp:txBody>
      <dsp:txXfrm>
        <a:off x="414559" y="1845909"/>
        <a:ext cx="53888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C106-A535-4CC5-944E-BE9C5533FC8B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756A-EC4B-402F-B346-BD27E0BAB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5756A-EC4B-402F-B346-BD27E0BABD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6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72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65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6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032" y="1796720"/>
            <a:ext cx="6282088" cy="811130"/>
          </a:xfrm>
        </p:spPr>
        <p:txBody>
          <a:bodyPr anchor="b">
            <a:normAutofit/>
          </a:bodyPr>
          <a:lstStyle>
            <a:lvl1pPr algn="r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3558" y="2863959"/>
            <a:ext cx="4176562" cy="98013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4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1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4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730" y="1369219"/>
            <a:ext cx="7886700" cy="3263504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50" y="1369219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350" y="1369219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44" y="4767264"/>
            <a:ext cx="2057400" cy="273844"/>
          </a:xfrm>
        </p:spPr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4724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204" y="4767264"/>
            <a:ext cx="2057400" cy="273844"/>
          </a:xfrm>
        </p:spPr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342" y="1260872"/>
            <a:ext cx="3868340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342" y="1878806"/>
            <a:ext cx="3868340" cy="276344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51" y="1260872"/>
            <a:ext cx="3887391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51" y="1878806"/>
            <a:ext cx="3887391" cy="276344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0245" y="4767264"/>
            <a:ext cx="2057400" cy="273844"/>
          </a:xfrm>
        </p:spPr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025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40505" y="4767264"/>
            <a:ext cx="2057400" cy="273844"/>
          </a:xfrm>
        </p:spPr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0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_纯图表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2330" y="428212"/>
            <a:ext cx="7886700" cy="601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3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977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05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003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5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73" r:id="rId6"/>
    <p:sldLayoutId id="2147483672" r:id="rId7"/>
    <p:sldLayoutId id="2147483663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2940" y="1796720"/>
            <a:ext cx="7917180" cy="8111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2.3-</a:t>
            </a:r>
            <a:r>
              <a:rPr lang="zh-CN" altLang="zh-CN" dirty="0" smtClean="0"/>
              <a:t>根据</a:t>
            </a:r>
            <a:r>
              <a:rPr lang="zh-CN" altLang="zh-CN" dirty="0"/>
              <a:t>项目</a:t>
            </a:r>
            <a:r>
              <a:rPr lang="en-US" altLang="zh-CN" dirty="0"/>
              <a:t>E-R</a:t>
            </a:r>
            <a:r>
              <a:rPr lang="zh-CN" altLang="zh-CN" dirty="0"/>
              <a:t>图转换关系模型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3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1:n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图转换</a:t>
            </a:r>
            <a:endParaRPr lang="zh-CN" altLang="en-US" dirty="0"/>
          </a:p>
        </p:txBody>
      </p:sp>
      <p:pic>
        <p:nvPicPr>
          <p:cNvPr id="4" name="图片 3" descr="C:\Users\JIANZH~1\AppData\Local\Temp\161753232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185544"/>
            <a:ext cx="5321935" cy="3535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55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zh-CN" dirty="0"/>
              <a:t>（</a:t>
            </a:r>
            <a:r>
              <a:rPr lang="en-US" altLang="zh-CN" dirty="0"/>
              <a:t>1:n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联系单独对应关系模式，则由联系的属性、参与联系的各实体集的主码属性构成关系模式，</a:t>
            </a:r>
            <a:r>
              <a:rPr lang="en-US" altLang="zh-CN" dirty="0"/>
              <a:t>n</a:t>
            </a:r>
            <a:r>
              <a:rPr lang="zh-CN" altLang="zh-CN" dirty="0"/>
              <a:t>端的主码作为该关系模式的主码。</a:t>
            </a:r>
            <a:r>
              <a:rPr lang="zh-CN" altLang="zh-CN" dirty="0" smtClean="0"/>
              <a:t>参考</a:t>
            </a:r>
            <a:r>
              <a:rPr lang="zh-CN" altLang="en-US" dirty="0" smtClean="0"/>
              <a:t>前面的图</a:t>
            </a:r>
            <a:r>
              <a:rPr lang="zh-CN" altLang="zh-CN" dirty="0" smtClean="0"/>
              <a:t>，</a:t>
            </a:r>
            <a:r>
              <a:rPr lang="zh-CN" altLang="zh-CN" dirty="0"/>
              <a:t>可以得到如下关系。</a:t>
            </a:r>
          </a:p>
          <a:p>
            <a:pPr lvl="1"/>
            <a:r>
              <a:rPr lang="en-US" altLang="zh-CN" dirty="0"/>
              <a:t>BJ</a:t>
            </a:r>
            <a:r>
              <a:rPr lang="zh-CN" altLang="zh-CN" dirty="0"/>
              <a:t>（</a:t>
            </a:r>
            <a:r>
              <a:rPr lang="zh-CN" altLang="zh-CN" u="sng" dirty="0"/>
              <a:t>班级编号</a:t>
            </a:r>
            <a:r>
              <a:rPr lang="zh-CN" altLang="zh-CN" dirty="0"/>
              <a:t>，院系，专业名，人数）</a:t>
            </a:r>
          </a:p>
          <a:p>
            <a:pPr lvl="1"/>
            <a:r>
              <a:rPr lang="en-US" altLang="zh-CN" dirty="0"/>
              <a:t>XS (</a:t>
            </a:r>
            <a:r>
              <a:rPr lang="zh-CN" altLang="zh-CN" u="sng" dirty="0"/>
              <a:t>学号</a:t>
            </a:r>
            <a:r>
              <a:rPr lang="zh-CN" altLang="zh-CN" dirty="0"/>
              <a:t>，姓名，专业名，性别，出生时间，总学分，备注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SY</a:t>
            </a:r>
            <a:r>
              <a:rPr lang="zh-CN" altLang="zh-CN" dirty="0"/>
              <a:t>（</a:t>
            </a:r>
            <a:r>
              <a:rPr lang="zh-CN" altLang="zh-CN" u="sng" dirty="0"/>
              <a:t>学号</a:t>
            </a:r>
            <a:r>
              <a:rPr lang="zh-CN" altLang="zh-CN" dirty="0"/>
              <a:t>，班级编号）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0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zh-CN" dirty="0"/>
              <a:t>（</a:t>
            </a:r>
            <a:r>
              <a:rPr lang="en-US" altLang="zh-CN" dirty="0"/>
              <a:t>1:n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联系不单独对应一个关系模式，则将联系的属性及</a:t>
            </a:r>
            <a:r>
              <a:rPr lang="en-US" altLang="zh-CN" dirty="0"/>
              <a:t>1</a:t>
            </a:r>
            <a:r>
              <a:rPr lang="zh-CN" altLang="zh-CN" dirty="0"/>
              <a:t>端的主码加入</a:t>
            </a:r>
            <a:r>
              <a:rPr lang="en-US" altLang="zh-CN" dirty="0"/>
              <a:t>n</a:t>
            </a:r>
            <a:r>
              <a:rPr lang="zh-CN" altLang="zh-CN" dirty="0"/>
              <a:t>端实体集对应的关系模式中，主码仍为</a:t>
            </a:r>
            <a:r>
              <a:rPr lang="en-US" altLang="zh-CN" dirty="0"/>
              <a:t>n</a:t>
            </a:r>
            <a:r>
              <a:rPr lang="zh-CN" altLang="zh-CN" dirty="0"/>
              <a:t>端的主</a:t>
            </a:r>
            <a:r>
              <a:rPr lang="zh-CN" altLang="zh-CN" dirty="0" smtClean="0"/>
              <a:t>码</a:t>
            </a:r>
            <a:r>
              <a:rPr lang="zh-CN" altLang="en-US" dirty="0"/>
              <a:t>，</a:t>
            </a:r>
            <a:r>
              <a:rPr lang="zh-CN" altLang="zh-CN" dirty="0" smtClean="0"/>
              <a:t>可以</a:t>
            </a:r>
            <a:r>
              <a:rPr lang="zh-CN" altLang="zh-CN" dirty="0"/>
              <a:t>得到如下关系。</a:t>
            </a:r>
          </a:p>
          <a:p>
            <a:r>
              <a:rPr lang="en-US" altLang="zh-CN" dirty="0"/>
              <a:t>BJ</a:t>
            </a:r>
            <a:r>
              <a:rPr lang="zh-CN" altLang="zh-CN" dirty="0"/>
              <a:t>（</a:t>
            </a:r>
            <a:r>
              <a:rPr lang="zh-CN" altLang="zh-CN" u="sng" dirty="0"/>
              <a:t>班级编号</a:t>
            </a:r>
            <a:r>
              <a:rPr lang="zh-CN" altLang="zh-CN" dirty="0"/>
              <a:t>，院系，专业名，人数）</a:t>
            </a:r>
          </a:p>
          <a:p>
            <a:r>
              <a:rPr lang="en-US" altLang="zh-CN" dirty="0"/>
              <a:t>XS (</a:t>
            </a:r>
            <a:r>
              <a:rPr lang="zh-CN" altLang="zh-CN" u="sng" dirty="0"/>
              <a:t>学号</a:t>
            </a:r>
            <a:r>
              <a:rPr lang="zh-CN" altLang="zh-CN" dirty="0"/>
              <a:t>，姓名，专业名，性别，出生时间，总学分，备注，班级编号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5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m:n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图转换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1" y="1155064"/>
            <a:ext cx="4729162" cy="34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zh-CN" dirty="0"/>
              <a:t>（</a:t>
            </a:r>
            <a:r>
              <a:rPr lang="en-US" altLang="zh-CN" dirty="0"/>
              <a:t>m:n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对于（</a:t>
            </a:r>
            <a:r>
              <a:rPr lang="en-US" altLang="zh-CN" dirty="0"/>
              <a:t>m:n</a:t>
            </a:r>
            <a:r>
              <a:rPr lang="zh-CN" altLang="zh-CN" dirty="0"/>
              <a:t>）的联系，单独对应一关系模式，该关系模式包括联系的属性、参与联系的各实体集的主码属性，该关系模式的主码由各实体集的主码属性共同组成。</a:t>
            </a:r>
            <a:r>
              <a:rPr lang="zh-CN" altLang="zh-CN" dirty="0" smtClean="0"/>
              <a:t>参考</a:t>
            </a:r>
            <a:r>
              <a:rPr lang="zh-CN" altLang="en-US" dirty="0" smtClean="0"/>
              <a:t>前面的图</a:t>
            </a:r>
            <a:r>
              <a:rPr lang="zh-CN" altLang="zh-CN" dirty="0" smtClean="0"/>
              <a:t>，</a:t>
            </a:r>
            <a:r>
              <a:rPr lang="zh-CN" altLang="zh-CN" dirty="0"/>
              <a:t>可以得到如下关系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XS(</a:t>
            </a:r>
            <a:r>
              <a:rPr lang="zh-CN" altLang="zh-CN" u="sng" dirty="0"/>
              <a:t>学号</a:t>
            </a:r>
            <a:r>
              <a:rPr lang="zh-CN" altLang="zh-CN" dirty="0"/>
              <a:t>，姓名，专业名，性别，出生时间，总学分，备注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</a:p>
          <a:p>
            <a:pPr lvl="1"/>
            <a:r>
              <a:rPr lang="en-US" altLang="zh-CN" dirty="0"/>
              <a:t>KC</a:t>
            </a:r>
            <a:r>
              <a:rPr lang="zh-CN" altLang="zh-CN" dirty="0"/>
              <a:t>（</a:t>
            </a:r>
            <a:r>
              <a:rPr lang="zh-CN" altLang="zh-CN" u="sng" dirty="0"/>
              <a:t>课程号</a:t>
            </a:r>
            <a:r>
              <a:rPr lang="zh-CN" altLang="zh-CN" dirty="0"/>
              <a:t>，课程名称，类别，开课学期，学时，学分），</a:t>
            </a:r>
          </a:p>
          <a:p>
            <a:pPr lvl="1"/>
            <a:r>
              <a:rPr lang="en-US" altLang="zh-CN" dirty="0"/>
              <a:t>XS_KC (</a:t>
            </a:r>
            <a:r>
              <a:rPr lang="zh-CN" altLang="zh-CN" u="sng" dirty="0"/>
              <a:t>学号，课程号</a:t>
            </a:r>
            <a:r>
              <a:rPr lang="zh-CN" altLang="zh-CN" dirty="0"/>
              <a:t>，成绩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20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zh-CN" dirty="0"/>
              <a:t>模型到关系模型的转换总结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假设</a:t>
            </a:r>
            <a:r>
              <a:rPr lang="en-US" altLang="zh-CN" dirty="0"/>
              <a:t>A</a:t>
            </a:r>
            <a:r>
              <a:rPr lang="zh-CN" altLang="zh-CN" dirty="0"/>
              <a:t>实体集与</a:t>
            </a:r>
            <a:r>
              <a:rPr lang="en-US" altLang="zh-CN" dirty="0"/>
              <a:t>B</a:t>
            </a:r>
            <a:r>
              <a:rPr lang="zh-CN" altLang="zh-CN" dirty="0"/>
              <a:t>实体集是（</a:t>
            </a:r>
            <a:r>
              <a:rPr lang="en-US" altLang="zh-CN" dirty="0"/>
              <a:t>1:1</a:t>
            </a:r>
            <a:r>
              <a:rPr lang="zh-CN" altLang="zh-CN" dirty="0"/>
              <a:t>）的联系，联系的转换有三种方法：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/>
              <a:t>把</a:t>
            </a:r>
            <a:r>
              <a:rPr lang="en-US" altLang="zh-CN" dirty="0"/>
              <a:t>A</a:t>
            </a:r>
            <a:r>
              <a:rPr lang="zh-CN" altLang="zh-CN" dirty="0"/>
              <a:t>实体集的主关键字加入到</a:t>
            </a:r>
            <a:r>
              <a:rPr lang="en-US" altLang="zh-CN" dirty="0"/>
              <a:t>B</a:t>
            </a:r>
            <a:r>
              <a:rPr lang="zh-CN" altLang="zh-CN" dirty="0"/>
              <a:t>实体集对应的关系中，如果联系有属性也一并加入；</a:t>
            </a:r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把</a:t>
            </a:r>
            <a:r>
              <a:rPr lang="en-US" altLang="zh-CN" dirty="0"/>
              <a:t>B</a:t>
            </a:r>
            <a:r>
              <a:rPr lang="zh-CN" altLang="zh-CN" dirty="0"/>
              <a:t>实体集的主关键字加入到</a:t>
            </a:r>
            <a:r>
              <a:rPr lang="en-US" altLang="zh-CN" dirty="0"/>
              <a:t>A</a:t>
            </a:r>
            <a:r>
              <a:rPr lang="zh-CN" altLang="zh-CN" dirty="0"/>
              <a:t>实体集对应的关系中，如果联系有属性也一并加入；</a:t>
            </a:r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建立第三个关系，关系中包含两个实体集的主关键字，如果联系有属性也一并加入。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04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en-US" altLang="zh-CN" dirty="0"/>
              <a:t>E-R</a:t>
            </a:r>
            <a:r>
              <a:rPr lang="zh-CN" altLang="zh-CN" dirty="0"/>
              <a:t>模型到关系模型的转换总结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两实体集间（</a:t>
            </a:r>
            <a:r>
              <a:rPr lang="en-US" altLang="zh-CN" dirty="0"/>
              <a:t>1:n</a:t>
            </a:r>
            <a:r>
              <a:rPr lang="zh-CN" altLang="zh-CN" dirty="0"/>
              <a:t>）联系，联系的转换方法如下：</a:t>
            </a:r>
          </a:p>
          <a:p>
            <a:pPr lvl="1"/>
            <a:r>
              <a:rPr lang="zh-CN" altLang="zh-CN" dirty="0"/>
              <a:t>两实体集间（</a:t>
            </a:r>
            <a:r>
              <a:rPr lang="en-US" altLang="zh-CN" dirty="0"/>
              <a:t>1:n</a:t>
            </a:r>
            <a:r>
              <a:rPr lang="zh-CN" altLang="zh-CN" dirty="0"/>
              <a:t>）联系，可将</a:t>
            </a:r>
            <a:r>
              <a:rPr lang="en-US" altLang="zh-CN" dirty="0"/>
              <a:t>“</a:t>
            </a:r>
            <a:r>
              <a:rPr lang="zh-CN" altLang="zh-CN" dirty="0"/>
              <a:t>一方</a:t>
            </a:r>
            <a:r>
              <a:rPr lang="en-US" altLang="zh-CN" dirty="0"/>
              <a:t>”</a:t>
            </a:r>
            <a:r>
              <a:rPr lang="zh-CN" altLang="zh-CN" dirty="0"/>
              <a:t>实体的主关键字纳入</a:t>
            </a:r>
            <a:r>
              <a:rPr lang="en-US" altLang="zh-CN" dirty="0"/>
              <a:t>“n</a:t>
            </a:r>
            <a:r>
              <a:rPr lang="zh-CN" altLang="zh-CN" dirty="0"/>
              <a:t>方</a:t>
            </a:r>
            <a:r>
              <a:rPr lang="en-US" altLang="zh-CN" dirty="0"/>
              <a:t>”</a:t>
            </a:r>
            <a:r>
              <a:rPr lang="zh-CN" altLang="zh-CN" dirty="0"/>
              <a:t>实体集对应的关系中作为</a:t>
            </a:r>
            <a:r>
              <a:rPr lang="en-US" altLang="zh-CN" dirty="0"/>
              <a:t>“</a:t>
            </a:r>
            <a:r>
              <a:rPr lang="zh-CN" altLang="zh-CN" dirty="0"/>
              <a:t>外部关键字</a:t>
            </a:r>
            <a:r>
              <a:rPr lang="en-US" altLang="zh-CN" dirty="0"/>
              <a:t>”</a:t>
            </a:r>
            <a:r>
              <a:rPr lang="zh-CN" altLang="zh-CN" dirty="0"/>
              <a:t>，同时把联系的属性也一并纳入</a:t>
            </a:r>
            <a:r>
              <a:rPr lang="en-US" altLang="zh-CN" dirty="0"/>
              <a:t>“n</a:t>
            </a:r>
            <a:r>
              <a:rPr lang="zh-CN" altLang="zh-CN" dirty="0"/>
              <a:t>方</a:t>
            </a:r>
            <a:r>
              <a:rPr lang="en-US" altLang="zh-CN" dirty="0"/>
              <a:t>”</a:t>
            </a:r>
            <a:r>
              <a:rPr lang="zh-CN" altLang="zh-CN" dirty="0"/>
              <a:t>对应的关系中。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2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……E-R</a:t>
            </a:r>
            <a:r>
              <a:rPr lang="zh-CN" altLang="zh-CN" dirty="0"/>
              <a:t>模型到关系模型的转换总结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两实体集间（</a:t>
            </a:r>
            <a:r>
              <a:rPr lang="en-US" altLang="zh-CN" dirty="0"/>
              <a:t>m:n</a:t>
            </a:r>
            <a:r>
              <a:rPr lang="zh-CN" altLang="zh-CN" dirty="0"/>
              <a:t>）联系，联系的转换方法如下：</a:t>
            </a:r>
          </a:p>
          <a:p>
            <a:pPr lvl="1"/>
            <a:r>
              <a:rPr lang="zh-CN" altLang="zh-CN" dirty="0"/>
              <a:t>对于两实体集间（</a:t>
            </a:r>
            <a:r>
              <a:rPr lang="en-US" altLang="zh-CN" dirty="0"/>
              <a:t>m:n</a:t>
            </a:r>
            <a:r>
              <a:rPr lang="zh-CN" altLang="zh-CN" dirty="0"/>
              <a:t>）联系，必须对</a:t>
            </a:r>
            <a:r>
              <a:rPr lang="en-US" altLang="zh-CN" dirty="0"/>
              <a:t>“</a:t>
            </a:r>
            <a:r>
              <a:rPr lang="zh-CN" altLang="zh-CN" dirty="0"/>
              <a:t>联系</a:t>
            </a:r>
            <a:r>
              <a:rPr lang="en-US" altLang="zh-CN" dirty="0"/>
              <a:t>”</a:t>
            </a:r>
            <a:r>
              <a:rPr lang="zh-CN" altLang="zh-CN" dirty="0"/>
              <a:t>单独建立一个关系，用来联系双方实体集。该关系的属性中至少要包括被它所联系的双方实体集的</a:t>
            </a:r>
            <a:r>
              <a:rPr lang="en-US" altLang="zh-CN" dirty="0"/>
              <a:t>“</a:t>
            </a:r>
            <a:r>
              <a:rPr lang="zh-CN" altLang="zh-CN" dirty="0"/>
              <a:t>主关键字</a:t>
            </a:r>
            <a:r>
              <a:rPr lang="en-US" altLang="zh-CN" dirty="0"/>
              <a:t>”</a:t>
            </a:r>
            <a:r>
              <a:rPr lang="zh-CN" altLang="zh-CN" dirty="0"/>
              <a:t>，并且如果联系有属性，也要归入这个关系中。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47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示例数据库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图书馆信息系统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125855"/>
            <a:ext cx="5274310" cy="3440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060" y="185166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图书馆信息系统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2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en-US" dirty="0"/>
              <a:t>示例数据库</a:t>
            </a:r>
            <a:r>
              <a:rPr lang="en-US" altLang="zh-CN" dirty="0"/>
              <a:t>——</a:t>
            </a:r>
            <a:r>
              <a:rPr lang="zh-CN" altLang="en-US" dirty="0"/>
              <a:t>图书馆信息系统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图书馆信息系统则可以转换成如下关系：</a:t>
            </a:r>
          </a:p>
          <a:p>
            <a:pPr lvl="1"/>
            <a:r>
              <a:rPr lang="zh-CN" altLang="zh-CN" dirty="0"/>
              <a:t>读者（</a:t>
            </a:r>
            <a:r>
              <a:rPr lang="zh-CN" altLang="zh-CN" u="sng" dirty="0"/>
              <a:t>读者编号</a:t>
            </a:r>
            <a:r>
              <a:rPr lang="zh-CN" altLang="zh-CN" dirty="0"/>
              <a:t>，读者姓名，读者性别，联系电话，学院编号，学院名称，生效日期，失效日期，违规情况，累借次数）；</a:t>
            </a:r>
          </a:p>
          <a:p>
            <a:pPr lvl="1"/>
            <a:r>
              <a:rPr lang="zh-CN" altLang="zh-CN" dirty="0"/>
              <a:t>书籍（</a:t>
            </a:r>
            <a:r>
              <a:rPr lang="zh-CN" altLang="zh-CN" u="sng" dirty="0"/>
              <a:t>图书编号</a:t>
            </a:r>
            <a:r>
              <a:rPr lang="zh-CN" altLang="zh-CN" dirty="0"/>
              <a:t>，分类编号，图书分类，图书名称，作者，出版社，出版时间，简介，是否在架，单价，剩余册数）；</a:t>
            </a:r>
          </a:p>
          <a:p>
            <a:pPr lvl="1"/>
            <a:r>
              <a:rPr lang="zh-CN" altLang="zh-CN" dirty="0"/>
              <a:t>借阅（</a:t>
            </a:r>
            <a:r>
              <a:rPr lang="zh-CN" altLang="zh-CN" u="sng" dirty="0"/>
              <a:t>读者编号，图书编号</a:t>
            </a:r>
            <a:r>
              <a:rPr lang="zh-CN" altLang="zh-CN" dirty="0"/>
              <a:t>，借书日期，应归还日期，是否续借，是否归还）。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根据项目</a:t>
            </a:r>
            <a:r>
              <a:rPr lang="en-US" altLang="zh-CN" dirty="0"/>
              <a:t>E-R</a:t>
            </a:r>
            <a:r>
              <a:rPr lang="zh-CN" altLang="zh-CN" dirty="0"/>
              <a:t>图转换关系模型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182688" y="1055527"/>
          <a:ext cx="7772400" cy="354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6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66002961"/>
              </p:ext>
            </p:extLst>
          </p:nvPr>
        </p:nvGraphicFramePr>
        <p:xfrm>
          <a:off x="1182688" y="1055527"/>
          <a:ext cx="7772400" cy="354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71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完成</a:t>
            </a:r>
            <a:r>
              <a:rPr lang="zh-CN" altLang="en-US" dirty="0"/>
              <a:t>相应的作业，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图转化成关系的相关规定，并</a:t>
            </a:r>
            <a:r>
              <a:rPr lang="zh-CN" altLang="en-US" dirty="0"/>
              <a:t>完成分析报告。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关系模型是目前数据库系统普遍采用的数据模型，也是应用最广泛的数据模型。关系模型通过二维表表示实体以及实体之间的联系。二维表并不一定是关系模型，只有具备下列特点的二维表才是关系模型：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表格中的每一列都是不可再分的基本数据项；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列和列之间的名字不同，每一列的数据类型相同或者兼容；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行和行的顺序无关，列和列的顺序也无关；</a:t>
            </a:r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关系中不能存在完全相同的两行。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将</a:t>
            </a:r>
            <a:r>
              <a:rPr lang="en-US" altLang="zh-CN" dirty="0"/>
              <a:t>E-R</a:t>
            </a:r>
            <a:r>
              <a:rPr lang="zh-CN" altLang="zh-CN" dirty="0"/>
              <a:t>图转换为关系模型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在关系型数据库中，实体和实体之间的联系表示为表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en-US" altLang="zh-CN" dirty="0"/>
              <a:t>E-R</a:t>
            </a:r>
            <a:r>
              <a:rPr lang="zh-CN" altLang="zh-CN" dirty="0"/>
              <a:t>图转换为关系模型的方法是将一个实体或联系转换为表；将实体或联系的属性转换为表的列；实体标识符就是表的主关键字。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6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把</a:t>
            </a:r>
            <a:r>
              <a:rPr lang="en-US" altLang="zh-CN" dirty="0"/>
              <a:t>E-R</a:t>
            </a:r>
            <a:r>
              <a:rPr lang="zh-CN" altLang="zh-CN" dirty="0"/>
              <a:t>图转换为关系</a:t>
            </a:r>
            <a:r>
              <a:rPr lang="zh-CN" altLang="zh-CN" dirty="0" smtClean="0"/>
              <a:t>模型遵循</a:t>
            </a:r>
            <a:r>
              <a:rPr lang="zh-CN" altLang="zh-CN" dirty="0"/>
              <a:t>如下原则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对于</a:t>
            </a:r>
            <a:r>
              <a:rPr lang="en-US" altLang="zh-CN" dirty="0"/>
              <a:t>E-R</a:t>
            </a:r>
            <a:r>
              <a:rPr lang="zh-CN" altLang="zh-CN" dirty="0"/>
              <a:t>图中每个实体集，都应转换为一个关系，该关系应包括对应实体的全部属性，并应根据关系所表达的语义确定哪个属性或哪几个属性组作为</a:t>
            </a:r>
            <a:r>
              <a:rPr lang="en-US" altLang="zh-CN" dirty="0"/>
              <a:t>“</a:t>
            </a:r>
            <a:r>
              <a:rPr lang="zh-CN" altLang="zh-CN" dirty="0"/>
              <a:t>主关键字</a:t>
            </a:r>
            <a:r>
              <a:rPr lang="en-US" altLang="zh-CN" dirty="0"/>
              <a:t>”</a:t>
            </a:r>
            <a:r>
              <a:rPr lang="zh-CN" altLang="zh-CN" dirty="0"/>
              <a:t>，主关键字用来标识实体。</a:t>
            </a:r>
          </a:p>
          <a:p>
            <a:r>
              <a:rPr lang="en-US" altLang="zh-CN" dirty="0"/>
              <a:t>2. </a:t>
            </a:r>
            <a:r>
              <a:rPr lang="zh-CN" altLang="zh-CN" dirty="0"/>
              <a:t>对于</a:t>
            </a:r>
            <a:r>
              <a:rPr lang="en-US" altLang="zh-CN" dirty="0"/>
              <a:t>E-R</a:t>
            </a:r>
            <a:r>
              <a:rPr lang="zh-CN" altLang="zh-CN" dirty="0"/>
              <a:t>图中的联系，情况比较复杂，要根据实体联系方式的不同，采取不同的手段加以实现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6486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</a:t>
            </a:r>
            <a:r>
              <a:rPr lang="en-US" altLang="zh-CN" dirty="0"/>
              <a:t>E-R</a:t>
            </a:r>
            <a:r>
              <a:rPr lang="zh-CN" altLang="zh-CN" dirty="0"/>
              <a:t>图转换为关系模型，要分以下几种情况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第一种情况，（</a:t>
            </a:r>
            <a:r>
              <a:rPr lang="en-US" altLang="zh-CN" dirty="0"/>
              <a:t>1:1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</a:t>
            </a:r>
            <a:r>
              <a:rPr lang="zh-CN" altLang="zh-CN" dirty="0" smtClean="0"/>
              <a:t>转换</a:t>
            </a:r>
            <a:endParaRPr lang="zh-CN" altLang="zh-CN" dirty="0"/>
          </a:p>
          <a:p>
            <a:r>
              <a:rPr lang="zh-CN" altLang="zh-CN" dirty="0"/>
              <a:t>第二种情况，（</a:t>
            </a:r>
            <a:r>
              <a:rPr lang="en-US" altLang="zh-CN" dirty="0"/>
              <a:t>1:n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r>
              <a:rPr lang="zh-CN" altLang="zh-CN" dirty="0"/>
              <a:t>第三种情况，（</a:t>
            </a:r>
            <a:r>
              <a:rPr lang="en-US" altLang="zh-CN" dirty="0"/>
              <a:t>m:n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96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1:1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</a:t>
            </a:r>
            <a:r>
              <a:rPr lang="zh-CN" altLang="zh-CN" dirty="0" smtClean="0"/>
              <a:t>转换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21" y="1210310"/>
            <a:ext cx="4902517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en-US" dirty="0"/>
              <a:t>（</a:t>
            </a:r>
            <a:r>
              <a:rPr lang="en-US" altLang="zh-CN" dirty="0"/>
              <a:t>1:1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联系单独对应关系模式，则由联系属性、参与联系的各实体集的主码属性构成关系模式，其主码可选参与联系的实体集的任一方的主码。</a:t>
            </a:r>
            <a:r>
              <a:rPr lang="zh-CN" altLang="zh-CN" dirty="0" smtClean="0"/>
              <a:t>参考</a:t>
            </a:r>
            <a:r>
              <a:rPr lang="zh-CN" altLang="en-US" dirty="0" smtClean="0"/>
              <a:t>前面的图</a:t>
            </a:r>
            <a:r>
              <a:rPr lang="zh-CN" altLang="zh-CN" dirty="0" smtClean="0"/>
              <a:t>，</a:t>
            </a:r>
            <a:r>
              <a:rPr lang="zh-CN" altLang="zh-CN" dirty="0"/>
              <a:t>可以得到如下关系。</a:t>
            </a:r>
          </a:p>
          <a:p>
            <a:pPr lvl="1"/>
            <a:r>
              <a:rPr lang="en-US" altLang="zh-CN" dirty="0"/>
              <a:t>BJ</a:t>
            </a:r>
            <a:r>
              <a:rPr lang="zh-CN" altLang="zh-CN" dirty="0"/>
              <a:t>（</a:t>
            </a:r>
            <a:r>
              <a:rPr lang="zh-CN" altLang="zh-CN" u="sng" dirty="0"/>
              <a:t>班级编号</a:t>
            </a:r>
            <a:r>
              <a:rPr lang="zh-CN" altLang="zh-CN" dirty="0"/>
              <a:t>，院系，专业名，人数）</a:t>
            </a:r>
          </a:p>
          <a:p>
            <a:pPr lvl="1"/>
            <a:r>
              <a:rPr lang="en-US" altLang="zh-CN" dirty="0"/>
              <a:t>BZ</a:t>
            </a:r>
            <a:r>
              <a:rPr lang="zh-CN" altLang="zh-CN" dirty="0"/>
              <a:t>（</a:t>
            </a:r>
            <a:r>
              <a:rPr lang="zh-CN" altLang="zh-CN" u="sng" dirty="0"/>
              <a:t>学号</a:t>
            </a:r>
            <a:r>
              <a:rPr lang="zh-CN" altLang="zh-CN" dirty="0"/>
              <a:t>，姓名）</a:t>
            </a:r>
          </a:p>
          <a:p>
            <a:pPr lvl="1"/>
            <a:r>
              <a:rPr lang="en-US" altLang="zh-CN" dirty="0"/>
              <a:t>SY</a:t>
            </a:r>
            <a:r>
              <a:rPr lang="zh-CN" altLang="zh-CN" dirty="0"/>
              <a:t>（</a:t>
            </a:r>
            <a:r>
              <a:rPr lang="zh-CN" altLang="zh-CN" u="sng" dirty="0"/>
              <a:t>学号</a:t>
            </a:r>
            <a:r>
              <a:rPr lang="zh-CN" altLang="zh-CN" dirty="0"/>
              <a:t>，班级编号）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67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（</a:t>
            </a:r>
            <a:r>
              <a:rPr lang="en-US" altLang="zh-CN" dirty="0"/>
              <a:t>1:1</a:t>
            </a:r>
            <a:r>
              <a:rPr lang="zh-CN" altLang="zh-CN" dirty="0"/>
              <a:t>）联系的</a:t>
            </a:r>
            <a:r>
              <a:rPr lang="en-US" altLang="zh-CN" dirty="0"/>
              <a:t>E-R</a:t>
            </a:r>
            <a:r>
              <a:rPr lang="zh-CN" altLang="zh-CN" dirty="0"/>
              <a:t>图转换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联系不单独对应关系模式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把</a:t>
            </a:r>
            <a:r>
              <a:rPr lang="zh-CN" altLang="zh-CN" dirty="0" smtClean="0"/>
              <a:t>联系</a:t>
            </a:r>
            <a:r>
              <a:rPr lang="zh-CN" altLang="zh-CN" dirty="0"/>
              <a:t>的属性及一方的主码加入另一方实体集对应的关系模式中</a:t>
            </a:r>
            <a:r>
              <a:rPr lang="zh-CN" altLang="zh-CN" dirty="0" smtClean="0"/>
              <a:t>。可以</a:t>
            </a:r>
            <a:r>
              <a:rPr lang="zh-CN" altLang="zh-CN" dirty="0"/>
              <a:t>得到如下关系。</a:t>
            </a:r>
          </a:p>
          <a:p>
            <a:pPr lvl="1"/>
            <a:r>
              <a:rPr lang="en-US" altLang="zh-CN" dirty="0"/>
              <a:t>BJ</a:t>
            </a:r>
            <a:r>
              <a:rPr lang="zh-CN" altLang="zh-CN" dirty="0"/>
              <a:t>（</a:t>
            </a:r>
            <a:r>
              <a:rPr lang="zh-CN" altLang="zh-CN" u="sng" dirty="0"/>
              <a:t>班级编号</a:t>
            </a:r>
            <a:r>
              <a:rPr lang="zh-CN" altLang="zh-CN" dirty="0"/>
              <a:t>，院系，专业名，人数）</a:t>
            </a:r>
          </a:p>
          <a:p>
            <a:pPr lvl="1"/>
            <a:r>
              <a:rPr lang="en-US" altLang="zh-CN" dirty="0"/>
              <a:t>BZ</a:t>
            </a:r>
            <a:r>
              <a:rPr lang="zh-CN" altLang="zh-CN" dirty="0"/>
              <a:t>（</a:t>
            </a:r>
            <a:r>
              <a:rPr lang="zh-CN" altLang="zh-CN" u="sng" dirty="0"/>
              <a:t>学号</a:t>
            </a:r>
            <a:r>
              <a:rPr lang="zh-CN" altLang="zh-CN" dirty="0"/>
              <a:t>，姓名，班级编号）</a:t>
            </a:r>
          </a:p>
          <a:p>
            <a:r>
              <a:rPr lang="zh-CN" altLang="zh-CN" dirty="0"/>
              <a:t>或者</a:t>
            </a:r>
          </a:p>
          <a:p>
            <a:pPr lvl="1"/>
            <a:r>
              <a:rPr lang="en-US" altLang="zh-CN" dirty="0"/>
              <a:t>BJ</a:t>
            </a:r>
            <a:r>
              <a:rPr lang="zh-CN" altLang="zh-CN" dirty="0"/>
              <a:t>（</a:t>
            </a:r>
            <a:r>
              <a:rPr lang="zh-CN" altLang="zh-CN" u="sng" dirty="0"/>
              <a:t>班级编号</a:t>
            </a:r>
            <a:r>
              <a:rPr lang="zh-CN" altLang="zh-CN" dirty="0"/>
              <a:t>，院系，专业名，人数，学号）</a:t>
            </a:r>
          </a:p>
          <a:p>
            <a:pPr lvl="1"/>
            <a:r>
              <a:rPr lang="en-US" altLang="zh-CN" dirty="0"/>
              <a:t>BZ</a:t>
            </a:r>
            <a:r>
              <a:rPr lang="zh-CN" altLang="zh-CN" dirty="0"/>
              <a:t>（</a:t>
            </a:r>
            <a:r>
              <a:rPr lang="zh-CN" altLang="zh-CN" u="sng" dirty="0"/>
              <a:t>学号</a:t>
            </a:r>
            <a:r>
              <a:rPr lang="zh-CN" altLang="zh-CN" dirty="0"/>
              <a:t>，姓名）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22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1330</Words>
  <Application>Microsoft Office PowerPoint</Application>
  <PresentationFormat>全屏显示(16:9)</PresentationFormat>
  <Paragraphs>92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华文仿宋</vt:lpstr>
      <vt:lpstr>宋体</vt:lpstr>
      <vt:lpstr>Arial</vt:lpstr>
      <vt:lpstr>Calibri</vt:lpstr>
      <vt:lpstr>Office 主题</vt:lpstr>
      <vt:lpstr>任务2.3-根据项目E-R图转换关系模型</vt:lpstr>
      <vt:lpstr>根据项目E-R图转换关系模型</vt:lpstr>
      <vt:lpstr>关系模型概述</vt:lpstr>
      <vt:lpstr>将E-R图转换为关系模型</vt:lpstr>
      <vt:lpstr>把E-R图转换为关系模型遵循如下原则</vt:lpstr>
      <vt:lpstr>将E-R图转换为关系模型，要分以下几种情况。</vt:lpstr>
      <vt:lpstr>（1:1）联系的E-R图转换</vt:lpstr>
      <vt:lpstr>……（1:1）联系的E-R图转换</vt:lpstr>
      <vt:lpstr>……（1:1）联系的E-R图转换</vt:lpstr>
      <vt:lpstr>（1:n）联系的E-R图转换</vt:lpstr>
      <vt:lpstr>……（1:n）联系的E-R图转换</vt:lpstr>
      <vt:lpstr>……（1:n）联系的E-R图转换</vt:lpstr>
      <vt:lpstr>（m:n）联系的E-R图转换</vt:lpstr>
      <vt:lpstr>……（m:n）联系的E-R图转换</vt:lpstr>
      <vt:lpstr>E-R模型到关系模型的转换总结</vt:lpstr>
      <vt:lpstr>……E-R模型到关系模型的转换总结</vt:lpstr>
      <vt:lpstr>……E-R模型到关系模型的转换总结</vt:lpstr>
      <vt:lpstr>示例数据库——图书馆信息系统</vt:lpstr>
      <vt:lpstr>……示例数据库——图书馆信息系统</vt:lpstr>
      <vt:lpstr>小结</vt:lpstr>
      <vt:lpstr>学习成果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SZPT</cp:lastModifiedBy>
  <cp:revision>52</cp:revision>
  <dcterms:created xsi:type="dcterms:W3CDTF">2016-08-31T01:53:43Z</dcterms:created>
  <dcterms:modified xsi:type="dcterms:W3CDTF">2023-04-10T07:59:16Z</dcterms:modified>
</cp:coreProperties>
</file>