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404" r:id="rId3"/>
    <p:sldId id="407" r:id="rId4"/>
    <p:sldId id="408" r:id="rId5"/>
    <p:sldId id="315" r:id="rId6"/>
    <p:sldId id="434" r:id="rId7"/>
    <p:sldId id="320" r:id="rId8"/>
    <p:sldId id="435" r:id="rId9"/>
    <p:sldId id="433" r:id="rId10"/>
    <p:sldId id="431" r:id="rId11"/>
    <p:sldId id="438" r:id="rId12"/>
    <p:sldId id="432" r:id="rId13"/>
    <p:sldId id="445" r:id="rId14"/>
    <p:sldId id="440" r:id="rId15"/>
    <p:sldId id="436" r:id="rId16"/>
    <p:sldId id="442" r:id="rId17"/>
    <p:sldId id="439" r:id="rId18"/>
    <p:sldId id="496" r:id="rId19"/>
    <p:sldId id="462" r:id="rId20"/>
    <p:sldId id="482" r:id="rId21"/>
    <p:sldId id="443" r:id="rId22"/>
    <p:sldId id="467" r:id="rId23"/>
    <p:sldId id="437" r:id="rId24"/>
    <p:sldId id="410" r:id="rId25"/>
    <p:sldId id="411" r:id="rId26"/>
    <p:sldId id="429" r:id="rId27"/>
    <p:sldId id="381" r:id="rId28"/>
    <p:sldId id="469" r:id="rId29"/>
    <p:sldId id="483" r:id="rId30"/>
    <p:sldId id="447" r:id="rId31"/>
    <p:sldId id="317" r:id="rId32"/>
    <p:sldId id="383" r:id="rId33"/>
    <p:sldId id="384" r:id="rId34"/>
    <p:sldId id="512" r:id="rId35"/>
  </p:sldIdLst>
  <p:sldSz cx="12192000" cy="6858000"/>
  <p:notesSz cx="6858000" cy="9144000"/>
  <p:custDataLst>
    <p:tags r:id="rId4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D9354D-BAD1-4CBD-B68C-548C1E98E4A2}">
          <p14:sldIdLst>
            <p14:sldId id="404"/>
            <p14:sldId id="407"/>
            <p14:sldId id="408"/>
            <p14:sldId id="315"/>
            <p14:sldId id="434"/>
            <p14:sldId id="320"/>
            <p14:sldId id="435"/>
            <p14:sldId id="433"/>
            <p14:sldId id="431"/>
            <p14:sldId id="438"/>
            <p14:sldId id="432"/>
            <p14:sldId id="445"/>
            <p14:sldId id="440"/>
            <p14:sldId id="436"/>
            <p14:sldId id="442"/>
            <p14:sldId id="439"/>
            <p14:sldId id="496"/>
            <p14:sldId id="462"/>
            <p14:sldId id="482"/>
            <p14:sldId id="443"/>
            <p14:sldId id="467"/>
            <p14:sldId id="437"/>
            <p14:sldId id="410"/>
            <p14:sldId id="411"/>
            <p14:sldId id="429"/>
            <p14:sldId id="381"/>
            <p14:sldId id="469"/>
            <p14:sldId id="483"/>
            <p14:sldId id="447"/>
            <p14:sldId id="317"/>
            <p14:sldId id="383"/>
            <p14:sldId id="384"/>
            <p14:sldId id="512"/>
          </p14:sldIdLst>
        </p14:section>
        <p14:section name="无标题节" id="{4991F46E-110D-49BF-9D93-246EC74190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FF"/>
    <a:srgbClr val="FFBD1C"/>
    <a:srgbClr val="135ECD"/>
    <a:srgbClr val="FFB015"/>
    <a:srgbClr val="0C54BF"/>
    <a:srgbClr val="FFA30E"/>
    <a:srgbClr val="FFA20D"/>
    <a:srgbClr val="0B53BE"/>
    <a:srgbClr val="FFA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84" y="84"/>
      </p:cViewPr>
      <p:guideLst>
        <p:guide orient="horz" pos="2144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6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5EA90-6744-4DAD-9C8B-3BC909A5E5AB}" type="doc">
      <dgm:prSet loTypeId="urn:microsoft.com/office/officeart/2005/8/layout/hProcess9#1" loCatId="process" qsTypeId="urn:microsoft.com/office/officeart/2005/8/quickstyle/simple1#1" qsCatId="simple" csTypeId="urn:microsoft.com/office/officeart/2005/8/colors/accent1_2#1" csCatId="accent1" phldr="1"/>
      <dgm:spPr/>
    </dgm:pt>
    <dgm:pt modelId="{A33FD700-4A42-4336-8CF3-760BAE8E1727}">
      <dgm:prSet phldrT="[文本]"/>
      <dgm:spPr/>
      <dgm:t>
        <a:bodyPr/>
        <a:lstStyle/>
        <a:p>
          <a:r>
            <a:rPr lang="zh-CN" altLang="en-US" dirty="0" smtClean="0"/>
            <a:t>读取数据</a:t>
          </a:r>
          <a:endParaRPr lang="zh-CN" altLang="en-US" dirty="0"/>
        </a:p>
      </dgm:t>
    </dgm:pt>
    <dgm:pt modelId="{E32496D8-78E3-4C6C-8F75-E9C20405D478}" cxnId="{4120129B-34FE-4EF7-843B-190A7EC3FD4E}" type="parTrans">
      <dgm:prSet/>
      <dgm:spPr/>
      <dgm:t>
        <a:bodyPr/>
        <a:lstStyle/>
        <a:p>
          <a:endParaRPr lang="zh-CN" altLang="en-US"/>
        </a:p>
      </dgm:t>
    </dgm:pt>
    <dgm:pt modelId="{CC1F04EF-269C-41E4-8440-B77BEE71B0BF}" cxnId="{4120129B-34FE-4EF7-843B-190A7EC3FD4E}" type="sibTrans">
      <dgm:prSet/>
      <dgm:spPr/>
      <dgm:t>
        <a:bodyPr/>
        <a:lstStyle/>
        <a:p>
          <a:endParaRPr lang="zh-CN" altLang="en-US"/>
        </a:p>
      </dgm:t>
    </dgm:pt>
    <dgm:pt modelId="{7D8C7384-575E-4DDE-8349-ABFC07D6DB5A}">
      <dgm:prSet phldrT="[文本]"/>
      <dgm:spPr/>
      <dgm:t>
        <a:bodyPr/>
        <a:lstStyle/>
        <a:p>
          <a:r>
            <a:rPr lang="zh-CN" altLang="en-US" dirty="0" smtClean="0"/>
            <a:t>处理数据</a:t>
          </a:r>
          <a:endParaRPr lang="zh-CN" altLang="en-US" dirty="0"/>
        </a:p>
      </dgm:t>
    </dgm:pt>
    <dgm:pt modelId="{BC6A4FA8-FFC2-44FA-824D-136EC85CDCEA}" cxnId="{0E4C9509-66A3-41B6-AEB8-AA4E8CEFB31F}" type="parTrans">
      <dgm:prSet/>
      <dgm:spPr/>
      <dgm:t>
        <a:bodyPr/>
        <a:lstStyle/>
        <a:p>
          <a:endParaRPr lang="zh-CN" altLang="en-US"/>
        </a:p>
      </dgm:t>
    </dgm:pt>
    <dgm:pt modelId="{943759A9-3487-4A36-8DCF-DD355ADEBE2A}" cxnId="{0E4C9509-66A3-41B6-AEB8-AA4E8CEFB31F}" type="sibTrans">
      <dgm:prSet/>
      <dgm:spPr/>
      <dgm:t>
        <a:bodyPr/>
        <a:lstStyle/>
        <a:p>
          <a:endParaRPr lang="zh-CN" altLang="en-US"/>
        </a:p>
      </dgm:t>
    </dgm:pt>
    <dgm:pt modelId="{24B5496A-1664-43CC-B5F2-361498EC9419}">
      <dgm:prSet phldrT="[文本]"/>
      <dgm:spPr/>
      <dgm:t>
        <a:bodyPr/>
        <a:lstStyle/>
        <a:p>
          <a:r>
            <a:rPr lang="zh-CN" altLang="en-US" dirty="0" smtClean="0"/>
            <a:t>构建模型</a:t>
          </a:r>
          <a:endParaRPr lang="zh-CN" altLang="en-US" dirty="0"/>
        </a:p>
      </dgm:t>
    </dgm:pt>
    <dgm:pt modelId="{83DC8C8A-8E7A-4C13-8950-BE2FF942A7FE}" cxnId="{2BD045E6-AD66-4163-83CF-93633CE48B4A}" type="parTrans">
      <dgm:prSet/>
      <dgm:spPr/>
      <dgm:t>
        <a:bodyPr/>
        <a:lstStyle/>
        <a:p>
          <a:endParaRPr lang="zh-CN" altLang="en-US"/>
        </a:p>
      </dgm:t>
    </dgm:pt>
    <dgm:pt modelId="{8550A1DD-3D1C-4A1C-9F78-75FD84636F4C}" cxnId="{2BD045E6-AD66-4163-83CF-93633CE48B4A}" type="sibTrans">
      <dgm:prSet/>
      <dgm:spPr/>
      <dgm:t>
        <a:bodyPr/>
        <a:lstStyle/>
        <a:p>
          <a:endParaRPr lang="zh-CN" altLang="en-US"/>
        </a:p>
      </dgm:t>
    </dgm:pt>
    <dgm:pt modelId="{AC0C7A6A-4C74-428D-9A3A-D1936C1354BD}">
      <dgm:prSet phldrT="[文本]"/>
      <dgm:spPr/>
      <dgm:t>
        <a:bodyPr/>
        <a:lstStyle/>
        <a:p>
          <a:r>
            <a:rPr lang="zh-CN" altLang="en-US" dirty="0" smtClean="0"/>
            <a:t>训练模型</a:t>
          </a:r>
          <a:endParaRPr lang="zh-CN" altLang="en-US" dirty="0"/>
        </a:p>
      </dgm:t>
    </dgm:pt>
    <dgm:pt modelId="{03B62031-C6AA-4B89-A5BC-9BDAA3B05E7C}" cxnId="{E77C1847-726C-4DD9-BB31-C733133C7C49}" type="parTrans">
      <dgm:prSet/>
      <dgm:spPr/>
      <dgm:t>
        <a:bodyPr/>
        <a:lstStyle/>
        <a:p>
          <a:endParaRPr lang="zh-CN" altLang="en-US"/>
        </a:p>
      </dgm:t>
    </dgm:pt>
    <dgm:pt modelId="{6B01B502-0785-431F-959D-C095D074F42F}" cxnId="{E77C1847-726C-4DD9-BB31-C733133C7C49}" type="sibTrans">
      <dgm:prSet/>
      <dgm:spPr/>
      <dgm:t>
        <a:bodyPr/>
        <a:lstStyle/>
        <a:p>
          <a:endParaRPr lang="zh-CN" altLang="en-US"/>
        </a:p>
      </dgm:t>
    </dgm:pt>
    <dgm:pt modelId="{0D982B7A-3562-4714-92D3-A2BBBEF0880F}">
      <dgm:prSet phldrT="[文本]"/>
      <dgm:spPr/>
      <dgm:t>
        <a:bodyPr/>
        <a:lstStyle/>
        <a:p>
          <a:r>
            <a:rPr lang="zh-CN" altLang="en-US" dirty="0" smtClean="0"/>
            <a:t>使用模型</a:t>
          </a:r>
          <a:endParaRPr lang="zh-CN" altLang="en-US" dirty="0"/>
        </a:p>
      </dgm:t>
    </dgm:pt>
    <dgm:pt modelId="{6797263C-432A-47AE-B74D-A7452CB3C2E3}" cxnId="{FB86B40A-CDB2-4CF1-95A3-FA7957EDAA56}" type="parTrans">
      <dgm:prSet/>
      <dgm:spPr/>
      <dgm:t>
        <a:bodyPr/>
        <a:lstStyle/>
        <a:p>
          <a:endParaRPr lang="zh-CN" altLang="en-US"/>
        </a:p>
      </dgm:t>
    </dgm:pt>
    <dgm:pt modelId="{30F0DC23-9B2F-485B-B36D-A24807682AC9}" cxnId="{FB86B40A-CDB2-4CF1-95A3-FA7957EDAA56}" type="sibTrans">
      <dgm:prSet/>
      <dgm:spPr/>
      <dgm:t>
        <a:bodyPr/>
        <a:lstStyle/>
        <a:p>
          <a:endParaRPr lang="zh-CN" altLang="en-US"/>
        </a:p>
      </dgm:t>
    </dgm:pt>
    <dgm:pt modelId="{A1DC2E99-3AE9-4A18-9F8A-C2E228894CFC}" type="pres">
      <dgm:prSet presAssocID="{F7F5EA90-6744-4DAD-9C8B-3BC909A5E5AB}" presName="CompostProcess" presStyleCnt="0">
        <dgm:presLayoutVars>
          <dgm:dir/>
          <dgm:resizeHandles val="exact"/>
        </dgm:presLayoutVars>
      </dgm:prSet>
      <dgm:spPr/>
    </dgm:pt>
    <dgm:pt modelId="{4121B97F-AD94-4177-A508-0AB2042871A0}" type="pres">
      <dgm:prSet presAssocID="{F7F5EA90-6744-4DAD-9C8B-3BC909A5E5AB}" presName="arrow" presStyleLbl="bgShp" presStyleIdx="0" presStyleCnt="1"/>
      <dgm:spPr/>
    </dgm:pt>
    <dgm:pt modelId="{EF9856AB-2EF0-4379-9DC3-913A4FF053ED}" type="pres">
      <dgm:prSet presAssocID="{F7F5EA90-6744-4DAD-9C8B-3BC909A5E5AB}" presName="linearProcess" presStyleCnt="0"/>
      <dgm:spPr/>
    </dgm:pt>
    <dgm:pt modelId="{6A9B445E-BE3D-4C7B-AACE-090456C62C2C}" type="pres">
      <dgm:prSet presAssocID="{A33FD700-4A42-4336-8CF3-760BAE8E172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75AFA-418D-445C-9154-D2903EF805B5}" type="pres">
      <dgm:prSet presAssocID="{CC1F04EF-269C-41E4-8440-B77BEE71B0BF}" presName="sibTrans" presStyleCnt="0"/>
      <dgm:spPr/>
    </dgm:pt>
    <dgm:pt modelId="{12736E6B-A0CF-401C-BD91-7B1C5E5045EF}" type="pres">
      <dgm:prSet presAssocID="{7D8C7384-575E-4DDE-8349-ABFC07D6DB5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A3BAE-1118-433A-B19F-00CB2AFFE1B1}" type="pres">
      <dgm:prSet presAssocID="{943759A9-3487-4A36-8DCF-DD355ADEBE2A}" presName="sibTrans" presStyleCnt="0"/>
      <dgm:spPr/>
    </dgm:pt>
    <dgm:pt modelId="{BF2610CE-BC44-43DF-BD7F-DB53B0040B4B}" type="pres">
      <dgm:prSet presAssocID="{24B5496A-1664-43CC-B5F2-361498EC9419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AF83E-D709-450B-95BA-FDD6D8047D38}" type="pres">
      <dgm:prSet presAssocID="{8550A1DD-3D1C-4A1C-9F78-75FD84636F4C}" presName="sibTrans" presStyleCnt="0"/>
      <dgm:spPr/>
    </dgm:pt>
    <dgm:pt modelId="{9D76147A-88F4-42BE-8795-DED6E4D0B3AF}" type="pres">
      <dgm:prSet presAssocID="{AC0C7A6A-4C74-428D-9A3A-D1936C1354B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571591-B241-4F29-A348-41BD3A1AA36D}" type="pres">
      <dgm:prSet presAssocID="{6B01B502-0785-431F-959D-C095D074F42F}" presName="sibTrans" presStyleCnt="0"/>
      <dgm:spPr/>
    </dgm:pt>
    <dgm:pt modelId="{E93E359B-4447-4621-AE2B-3156A0F5F151}" type="pres">
      <dgm:prSet presAssocID="{0D982B7A-3562-4714-92D3-A2BBBEF0880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D045E6-AD66-4163-83CF-93633CE48B4A}" srcId="{F7F5EA90-6744-4DAD-9C8B-3BC909A5E5AB}" destId="{24B5496A-1664-43CC-B5F2-361498EC9419}" srcOrd="2" destOrd="0" parTransId="{83DC8C8A-8E7A-4C13-8950-BE2FF942A7FE}" sibTransId="{8550A1DD-3D1C-4A1C-9F78-75FD84636F4C}"/>
    <dgm:cxn modelId="{4E6E3CC6-A76A-4FC8-A969-0350768958BB}" type="presOf" srcId="{0D982B7A-3562-4714-92D3-A2BBBEF0880F}" destId="{E93E359B-4447-4621-AE2B-3156A0F5F151}" srcOrd="0" destOrd="0" presId="urn:microsoft.com/office/officeart/2005/8/layout/hProcess9#1"/>
    <dgm:cxn modelId="{E77C1847-726C-4DD9-BB31-C733133C7C49}" srcId="{F7F5EA90-6744-4DAD-9C8B-3BC909A5E5AB}" destId="{AC0C7A6A-4C74-428D-9A3A-D1936C1354BD}" srcOrd="3" destOrd="0" parTransId="{03B62031-C6AA-4B89-A5BC-9BDAA3B05E7C}" sibTransId="{6B01B502-0785-431F-959D-C095D074F42F}"/>
    <dgm:cxn modelId="{4120129B-34FE-4EF7-843B-190A7EC3FD4E}" srcId="{F7F5EA90-6744-4DAD-9C8B-3BC909A5E5AB}" destId="{A33FD700-4A42-4336-8CF3-760BAE8E1727}" srcOrd="0" destOrd="0" parTransId="{E32496D8-78E3-4C6C-8F75-E9C20405D478}" sibTransId="{CC1F04EF-269C-41E4-8440-B77BEE71B0BF}"/>
    <dgm:cxn modelId="{6A95E40E-CF86-4C72-A832-856550B7C7B6}" type="presOf" srcId="{A33FD700-4A42-4336-8CF3-760BAE8E1727}" destId="{6A9B445E-BE3D-4C7B-AACE-090456C62C2C}" srcOrd="0" destOrd="0" presId="urn:microsoft.com/office/officeart/2005/8/layout/hProcess9#1"/>
    <dgm:cxn modelId="{0E4C9509-66A3-41B6-AEB8-AA4E8CEFB31F}" srcId="{F7F5EA90-6744-4DAD-9C8B-3BC909A5E5AB}" destId="{7D8C7384-575E-4DDE-8349-ABFC07D6DB5A}" srcOrd="1" destOrd="0" parTransId="{BC6A4FA8-FFC2-44FA-824D-136EC85CDCEA}" sibTransId="{943759A9-3487-4A36-8DCF-DD355ADEBE2A}"/>
    <dgm:cxn modelId="{FB86B40A-CDB2-4CF1-95A3-FA7957EDAA56}" srcId="{F7F5EA90-6744-4DAD-9C8B-3BC909A5E5AB}" destId="{0D982B7A-3562-4714-92D3-A2BBBEF0880F}" srcOrd="4" destOrd="0" parTransId="{6797263C-432A-47AE-B74D-A7452CB3C2E3}" sibTransId="{30F0DC23-9B2F-485B-B36D-A24807682AC9}"/>
    <dgm:cxn modelId="{3E8E7A51-5D70-498B-B359-F1837187FEFD}" type="presOf" srcId="{AC0C7A6A-4C74-428D-9A3A-D1936C1354BD}" destId="{9D76147A-88F4-42BE-8795-DED6E4D0B3AF}" srcOrd="0" destOrd="0" presId="urn:microsoft.com/office/officeart/2005/8/layout/hProcess9#1"/>
    <dgm:cxn modelId="{9736BAB8-C2E8-47A0-A1EF-78E3FF61010F}" type="presOf" srcId="{7D8C7384-575E-4DDE-8349-ABFC07D6DB5A}" destId="{12736E6B-A0CF-401C-BD91-7B1C5E5045EF}" srcOrd="0" destOrd="0" presId="urn:microsoft.com/office/officeart/2005/8/layout/hProcess9#1"/>
    <dgm:cxn modelId="{CEEBD470-0EDE-44A8-91FF-DA396815663B}" type="presOf" srcId="{F7F5EA90-6744-4DAD-9C8B-3BC909A5E5AB}" destId="{A1DC2E99-3AE9-4A18-9F8A-C2E228894CFC}" srcOrd="0" destOrd="0" presId="urn:microsoft.com/office/officeart/2005/8/layout/hProcess9#1"/>
    <dgm:cxn modelId="{7A35BAB4-897A-4006-AFA5-71F7209CC4FB}" type="presOf" srcId="{24B5496A-1664-43CC-B5F2-361498EC9419}" destId="{BF2610CE-BC44-43DF-BD7F-DB53B0040B4B}" srcOrd="0" destOrd="0" presId="urn:microsoft.com/office/officeart/2005/8/layout/hProcess9#1"/>
    <dgm:cxn modelId="{283EF235-878D-4392-957C-AECD757CA7D9}" type="presParOf" srcId="{A1DC2E99-3AE9-4A18-9F8A-C2E228894CFC}" destId="{4121B97F-AD94-4177-A508-0AB2042871A0}" srcOrd="0" destOrd="0" presId="urn:microsoft.com/office/officeart/2005/8/layout/hProcess9#1"/>
    <dgm:cxn modelId="{FEEA7363-7289-492D-88F5-7674AD8B256A}" type="presParOf" srcId="{A1DC2E99-3AE9-4A18-9F8A-C2E228894CFC}" destId="{EF9856AB-2EF0-4379-9DC3-913A4FF053ED}" srcOrd="1" destOrd="0" presId="urn:microsoft.com/office/officeart/2005/8/layout/hProcess9#1"/>
    <dgm:cxn modelId="{AEF53833-6421-4C78-B7D2-FEFBEFB67D9E}" type="presParOf" srcId="{EF9856AB-2EF0-4379-9DC3-913A4FF053ED}" destId="{6A9B445E-BE3D-4C7B-AACE-090456C62C2C}" srcOrd="0" destOrd="0" presId="urn:microsoft.com/office/officeart/2005/8/layout/hProcess9#1"/>
    <dgm:cxn modelId="{E8FB1F8C-F107-461E-A98B-E60D4D2F4445}" type="presParOf" srcId="{EF9856AB-2EF0-4379-9DC3-913A4FF053ED}" destId="{62875AFA-418D-445C-9154-D2903EF805B5}" srcOrd="1" destOrd="0" presId="urn:microsoft.com/office/officeart/2005/8/layout/hProcess9#1"/>
    <dgm:cxn modelId="{4E0873A8-C676-446D-8A57-EA7149793223}" type="presParOf" srcId="{EF9856AB-2EF0-4379-9DC3-913A4FF053ED}" destId="{12736E6B-A0CF-401C-BD91-7B1C5E5045EF}" srcOrd="2" destOrd="0" presId="urn:microsoft.com/office/officeart/2005/8/layout/hProcess9#1"/>
    <dgm:cxn modelId="{58A8AEB4-7BDB-43CB-8198-795020D38622}" type="presParOf" srcId="{EF9856AB-2EF0-4379-9DC3-913A4FF053ED}" destId="{C29A3BAE-1118-433A-B19F-00CB2AFFE1B1}" srcOrd="3" destOrd="0" presId="urn:microsoft.com/office/officeart/2005/8/layout/hProcess9#1"/>
    <dgm:cxn modelId="{9A766D13-06F7-4ACA-A2BE-672B27E858CE}" type="presParOf" srcId="{EF9856AB-2EF0-4379-9DC3-913A4FF053ED}" destId="{BF2610CE-BC44-43DF-BD7F-DB53B0040B4B}" srcOrd="4" destOrd="0" presId="urn:microsoft.com/office/officeart/2005/8/layout/hProcess9#1"/>
    <dgm:cxn modelId="{BFA9836D-86FF-4813-A144-8AF49D600A72}" type="presParOf" srcId="{EF9856AB-2EF0-4379-9DC3-913A4FF053ED}" destId="{399AF83E-D709-450B-95BA-FDD6D8047D38}" srcOrd="5" destOrd="0" presId="urn:microsoft.com/office/officeart/2005/8/layout/hProcess9#1"/>
    <dgm:cxn modelId="{B044C305-E830-46ED-824E-379632727EF4}" type="presParOf" srcId="{EF9856AB-2EF0-4379-9DC3-913A4FF053ED}" destId="{9D76147A-88F4-42BE-8795-DED6E4D0B3AF}" srcOrd="6" destOrd="0" presId="urn:microsoft.com/office/officeart/2005/8/layout/hProcess9#1"/>
    <dgm:cxn modelId="{470E62CC-B063-4243-B97B-BB333F3AABC9}" type="presParOf" srcId="{EF9856AB-2EF0-4379-9DC3-913A4FF053ED}" destId="{7B571591-B241-4F29-A348-41BD3A1AA36D}" srcOrd="7" destOrd="0" presId="urn:microsoft.com/office/officeart/2005/8/layout/hProcess9#1"/>
    <dgm:cxn modelId="{271129C4-5A20-4540-9283-0F0167DBC357}" type="presParOf" srcId="{EF9856AB-2EF0-4379-9DC3-913A4FF053ED}" destId="{E93E359B-4447-4621-AE2B-3156A0F5F151}" srcOrd="8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5EA90-6744-4DAD-9C8B-3BC909A5E5AB}" type="doc">
      <dgm:prSet loTypeId="urn:microsoft.com/office/officeart/2005/8/layout/hProcess9#2" loCatId="process" qsTypeId="urn:microsoft.com/office/officeart/2005/8/quickstyle/simple1#2" qsCatId="simple" csTypeId="urn:microsoft.com/office/officeart/2005/8/colors/accent2_2#1" csCatId="accent2" phldr="1"/>
      <dgm:spPr/>
    </dgm:pt>
    <dgm:pt modelId="{A33FD700-4A42-4336-8CF3-760BAE8E1727}">
      <dgm:prSet phldrT="[文本]"/>
      <dgm:spPr/>
      <dgm:t>
        <a:bodyPr/>
        <a:lstStyle/>
        <a:p>
          <a:r>
            <a:rPr lang="zh-CN" altLang="en-US" dirty="0" smtClean="0"/>
            <a:t>找题</a:t>
          </a:r>
          <a:endParaRPr lang="zh-CN" altLang="en-US" dirty="0"/>
        </a:p>
      </dgm:t>
    </dgm:pt>
    <dgm:pt modelId="{E32496D8-78E3-4C6C-8F75-E9C20405D478}" cxnId="{4120129B-34FE-4EF7-843B-190A7EC3FD4E}" type="parTrans">
      <dgm:prSet/>
      <dgm:spPr/>
      <dgm:t>
        <a:bodyPr/>
        <a:lstStyle/>
        <a:p>
          <a:endParaRPr lang="zh-CN" altLang="en-US"/>
        </a:p>
      </dgm:t>
    </dgm:pt>
    <dgm:pt modelId="{CC1F04EF-269C-41E4-8440-B77BEE71B0BF}" cxnId="{4120129B-34FE-4EF7-843B-190A7EC3FD4E}" type="sibTrans">
      <dgm:prSet/>
      <dgm:spPr/>
      <dgm:t>
        <a:bodyPr/>
        <a:lstStyle/>
        <a:p>
          <a:endParaRPr lang="zh-CN" altLang="en-US"/>
        </a:p>
      </dgm:t>
    </dgm:pt>
    <dgm:pt modelId="{7D8C7384-575E-4DDE-8349-ABFC07D6DB5A}">
      <dgm:prSet phldrT="[文本]"/>
      <dgm:spPr/>
      <dgm:t>
        <a:bodyPr/>
        <a:lstStyle/>
        <a:p>
          <a:r>
            <a:rPr lang="zh-CN" altLang="en-US" dirty="0" smtClean="0"/>
            <a:t>选题</a:t>
          </a:r>
          <a:endParaRPr lang="zh-CN" altLang="en-US" dirty="0"/>
        </a:p>
      </dgm:t>
    </dgm:pt>
    <dgm:pt modelId="{BC6A4FA8-FFC2-44FA-824D-136EC85CDCEA}" cxnId="{0E4C9509-66A3-41B6-AEB8-AA4E8CEFB31F}" type="parTrans">
      <dgm:prSet/>
      <dgm:spPr/>
      <dgm:t>
        <a:bodyPr/>
        <a:lstStyle/>
        <a:p>
          <a:endParaRPr lang="zh-CN" altLang="en-US"/>
        </a:p>
      </dgm:t>
    </dgm:pt>
    <dgm:pt modelId="{943759A9-3487-4A36-8DCF-DD355ADEBE2A}" cxnId="{0E4C9509-66A3-41B6-AEB8-AA4E8CEFB31F}" type="sibTrans">
      <dgm:prSet/>
      <dgm:spPr/>
      <dgm:t>
        <a:bodyPr/>
        <a:lstStyle/>
        <a:p>
          <a:endParaRPr lang="zh-CN" altLang="en-US"/>
        </a:p>
      </dgm:t>
    </dgm:pt>
    <dgm:pt modelId="{24B5496A-1664-43CC-B5F2-361498EC9419}">
      <dgm:prSet phldrT="[文本]"/>
      <dgm:spPr/>
      <dgm:t>
        <a:bodyPr/>
        <a:lstStyle/>
        <a:p>
          <a:r>
            <a:rPr lang="zh-CN" altLang="en-US" dirty="0" smtClean="0"/>
            <a:t>刷题方法</a:t>
          </a:r>
          <a:endParaRPr lang="zh-CN" altLang="en-US" dirty="0"/>
        </a:p>
      </dgm:t>
    </dgm:pt>
    <dgm:pt modelId="{83DC8C8A-8E7A-4C13-8950-BE2FF942A7FE}" cxnId="{2BD045E6-AD66-4163-83CF-93633CE48B4A}" type="parTrans">
      <dgm:prSet/>
      <dgm:spPr/>
      <dgm:t>
        <a:bodyPr/>
        <a:lstStyle/>
        <a:p>
          <a:endParaRPr lang="zh-CN" altLang="en-US"/>
        </a:p>
      </dgm:t>
    </dgm:pt>
    <dgm:pt modelId="{8550A1DD-3D1C-4A1C-9F78-75FD84636F4C}" cxnId="{2BD045E6-AD66-4163-83CF-93633CE48B4A}" type="sibTrans">
      <dgm:prSet/>
      <dgm:spPr/>
      <dgm:t>
        <a:bodyPr/>
        <a:lstStyle/>
        <a:p>
          <a:endParaRPr lang="zh-CN" altLang="en-US"/>
        </a:p>
      </dgm:t>
    </dgm:pt>
    <dgm:pt modelId="{AC0C7A6A-4C74-428D-9A3A-D1936C1354BD}">
      <dgm:prSet phldrT="[文本]"/>
      <dgm:spPr/>
      <dgm:t>
        <a:bodyPr/>
        <a:lstStyle/>
        <a:p>
          <a:r>
            <a:rPr lang="zh-CN" altLang="en-US" dirty="0" smtClean="0"/>
            <a:t>刷题</a:t>
          </a:r>
          <a:endParaRPr lang="zh-CN" altLang="en-US" dirty="0"/>
        </a:p>
      </dgm:t>
    </dgm:pt>
    <dgm:pt modelId="{03B62031-C6AA-4B89-A5BC-9BDAA3B05E7C}" cxnId="{E77C1847-726C-4DD9-BB31-C733133C7C49}" type="parTrans">
      <dgm:prSet/>
      <dgm:spPr/>
      <dgm:t>
        <a:bodyPr/>
        <a:lstStyle/>
        <a:p>
          <a:endParaRPr lang="zh-CN" altLang="en-US"/>
        </a:p>
      </dgm:t>
    </dgm:pt>
    <dgm:pt modelId="{6B01B502-0785-431F-959D-C095D074F42F}" cxnId="{E77C1847-726C-4DD9-BB31-C733133C7C49}" type="sibTrans">
      <dgm:prSet/>
      <dgm:spPr/>
      <dgm:t>
        <a:bodyPr/>
        <a:lstStyle/>
        <a:p>
          <a:endParaRPr lang="zh-CN" altLang="en-US"/>
        </a:p>
      </dgm:t>
    </dgm:pt>
    <dgm:pt modelId="{0D982B7A-3562-4714-92D3-A2BBBEF0880F}">
      <dgm:prSet phldrT="[文本]"/>
      <dgm:spPr/>
      <dgm:t>
        <a:bodyPr/>
        <a:lstStyle/>
        <a:p>
          <a:r>
            <a:rPr lang="zh-CN" altLang="en-US" dirty="0" smtClean="0"/>
            <a:t>考试</a:t>
          </a:r>
          <a:endParaRPr lang="zh-CN" altLang="en-US" dirty="0"/>
        </a:p>
      </dgm:t>
    </dgm:pt>
    <dgm:pt modelId="{6797263C-432A-47AE-B74D-A7452CB3C2E3}" cxnId="{FB86B40A-CDB2-4CF1-95A3-FA7957EDAA56}" type="parTrans">
      <dgm:prSet/>
      <dgm:spPr/>
      <dgm:t>
        <a:bodyPr/>
        <a:lstStyle/>
        <a:p>
          <a:endParaRPr lang="zh-CN" altLang="en-US"/>
        </a:p>
      </dgm:t>
    </dgm:pt>
    <dgm:pt modelId="{30F0DC23-9B2F-485B-B36D-A24807682AC9}" cxnId="{FB86B40A-CDB2-4CF1-95A3-FA7957EDAA56}" type="sibTrans">
      <dgm:prSet/>
      <dgm:spPr/>
      <dgm:t>
        <a:bodyPr/>
        <a:lstStyle/>
        <a:p>
          <a:endParaRPr lang="zh-CN" altLang="en-US"/>
        </a:p>
      </dgm:t>
    </dgm:pt>
    <dgm:pt modelId="{A1DC2E99-3AE9-4A18-9F8A-C2E228894CFC}" type="pres">
      <dgm:prSet presAssocID="{F7F5EA90-6744-4DAD-9C8B-3BC909A5E5AB}" presName="CompostProcess" presStyleCnt="0">
        <dgm:presLayoutVars>
          <dgm:dir/>
          <dgm:resizeHandles val="exact"/>
        </dgm:presLayoutVars>
      </dgm:prSet>
      <dgm:spPr/>
    </dgm:pt>
    <dgm:pt modelId="{4121B97F-AD94-4177-A508-0AB2042871A0}" type="pres">
      <dgm:prSet presAssocID="{F7F5EA90-6744-4DAD-9C8B-3BC909A5E5AB}" presName="arrow" presStyleLbl="bgShp" presStyleIdx="0" presStyleCnt="1"/>
      <dgm:spPr/>
    </dgm:pt>
    <dgm:pt modelId="{EF9856AB-2EF0-4379-9DC3-913A4FF053ED}" type="pres">
      <dgm:prSet presAssocID="{F7F5EA90-6744-4DAD-9C8B-3BC909A5E5AB}" presName="linearProcess" presStyleCnt="0"/>
      <dgm:spPr/>
    </dgm:pt>
    <dgm:pt modelId="{6A9B445E-BE3D-4C7B-AACE-090456C62C2C}" type="pres">
      <dgm:prSet presAssocID="{A33FD700-4A42-4336-8CF3-760BAE8E172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75AFA-418D-445C-9154-D2903EF805B5}" type="pres">
      <dgm:prSet presAssocID="{CC1F04EF-269C-41E4-8440-B77BEE71B0BF}" presName="sibTrans" presStyleCnt="0"/>
      <dgm:spPr/>
    </dgm:pt>
    <dgm:pt modelId="{12736E6B-A0CF-401C-BD91-7B1C5E5045EF}" type="pres">
      <dgm:prSet presAssocID="{7D8C7384-575E-4DDE-8349-ABFC07D6DB5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A3BAE-1118-433A-B19F-00CB2AFFE1B1}" type="pres">
      <dgm:prSet presAssocID="{943759A9-3487-4A36-8DCF-DD355ADEBE2A}" presName="sibTrans" presStyleCnt="0"/>
      <dgm:spPr/>
    </dgm:pt>
    <dgm:pt modelId="{BF2610CE-BC44-43DF-BD7F-DB53B0040B4B}" type="pres">
      <dgm:prSet presAssocID="{24B5496A-1664-43CC-B5F2-361498EC9419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AF83E-D709-450B-95BA-FDD6D8047D38}" type="pres">
      <dgm:prSet presAssocID="{8550A1DD-3D1C-4A1C-9F78-75FD84636F4C}" presName="sibTrans" presStyleCnt="0"/>
      <dgm:spPr/>
    </dgm:pt>
    <dgm:pt modelId="{9D76147A-88F4-42BE-8795-DED6E4D0B3AF}" type="pres">
      <dgm:prSet presAssocID="{AC0C7A6A-4C74-428D-9A3A-D1936C1354B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571591-B241-4F29-A348-41BD3A1AA36D}" type="pres">
      <dgm:prSet presAssocID="{6B01B502-0785-431F-959D-C095D074F42F}" presName="sibTrans" presStyleCnt="0"/>
      <dgm:spPr/>
    </dgm:pt>
    <dgm:pt modelId="{E93E359B-4447-4621-AE2B-3156A0F5F151}" type="pres">
      <dgm:prSet presAssocID="{0D982B7A-3562-4714-92D3-A2BBBEF0880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7C1847-726C-4DD9-BB31-C733133C7C49}" srcId="{F7F5EA90-6744-4DAD-9C8B-3BC909A5E5AB}" destId="{AC0C7A6A-4C74-428D-9A3A-D1936C1354BD}" srcOrd="3" destOrd="0" parTransId="{03B62031-C6AA-4B89-A5BC-9BDAA3B05E7C}" sibTransId="{6B01B502-0785-431F-959D-C095D074F42F}"/>
    <dgm:cxn modelId="{01146EC3-14A6-4D87-AA2F-1B42B9936FF3}" type="presOf" srcId="{24B5496A-1664-43CC-B5F2-361498EC9419}" destId="{BF2610CE-BC44-43DF-BD7F-DB53B0040B4B}" srcOrd="0" destOrd="0" presId="urn:microsoft.com/office/officeart/2005/8/layout/hProcess9#2"/>
    <dgm:cxn modelId="{B1AECE96-09FC-4126-92F2-CB409659A1C1}" type="presOf" srcId="{AC0C7A6A-4C74-428D-9A3A-D1936C1354BD}" destId="{9D76147A-88F4-42BE-8795-DED6E4D0B3AF}" srcOrd="0" destOrd="0" presId="urn:microsoft.com/office/officeart/2005/8/layout/hProcess9#2"/>
    <dgm:cxn modelId="{6AED6546-0A80-4206-8471-BEC5FE50E6DB}" type="presOf" srcId="{A33FD700-4A42-4336-8CF3-760BAE8E1727}" destId="{6A9B445E-BE3D-4C7B-AACE-090456C62C2C}" srcOrd="0" destOrd="0" presId="urn:microsoft.com/office/officeart/2005/8/layout/hProcess9#2"/>
    <dgm:cxn modelId="{77C1546A-3AAA-4FC2-BAB8-B66112C4518B}" type="presOf" srcId="{F7F5EA90-6744-4DAD-9C8B-3BC909A5E5AB}" destId="{A1DC2E99-3AE9-4A18-9F8A-C2E228894CFC}" srcOrd="0" destOrd="0" presId="urn:microsoft.com/office/officeart/2005/8/layout/hProcess9#2"/>
    <dgm:cxn modelId="{2BD045E6-AD66-4163-83CF-93633CE48B4A}" srcId="{F7F5EA90-6744-4DAD-9C8B-3BC909A5E5AB}" destId="{24B5496A-1664-43CC-B5F2-361498EC9419}" srcOrd="2" destOrd="0" parTransId="{83DC8C8A-8E7A-4C13-8950-BE2FF942A7FE}" sibTransId="{8550A1DD-3D1C-4A1C-9F78-75FD84636F4C}"/>
    <dgm:cxn modelId="{FB86B40A-CDB2-4CF1-95A3-FA7957EDAA56}" srcId="{F7F5EA90-6744-4DAD-9C8B-3BC909A5E5AB}" destId="{0D982B7A-3562-4714-92D3-A2BBBEF0880F}" srcOrd="4" destOrd="0" parTransId="{6797263C-432A-47AE-B74D-A7452CB3C2E3}" sibTransId="{30F0DC23-9B2F-485B-B36D-A24807682AC9}"/>
    <dgm:cxn modelId="{4120129B-34FE-4EF7-843B-190A7EC3FD4E}" srcId="{F7F5EA90-6744-4DAD-9C8B-3BC909A5E5AB}" destId="{A33FD700-4A42-4336-8CF3-760BAE8E1727}" srcOrd="0" destOrd="0" parTransId="{E32496D8-78E3-4C6C-8F75-E9C20405D478}" sibTransId="{CC1F04EF-269C-41E4-8440-B77BEE71B0BF}"/>
    <dgm:cxn modelId="{E223FC07-5107-4181-9E7C-BAD39A620963}" type="presOf" srcId="{0D982B7A-3562-4714-92D3-A2BBBEF0880F}" destId="{E93E359B-4447-4621-AE2B-3156A0F5F151}" srcOrd="0" destOrd="0" presId="urn:microsoft.com/office/officeart/2005/8/layout/hProcess9#2"/>
    <dgm:cxn modelId="{0E4C9509-66A3-41B6-AEB8-AA4E8CEFB31F}" srcId="{F7F5EA90-6744-4DAD-9C8B-3BC909A5E5AB}" destId="{7D8C7384-575E-4DDE-8349-ABFC07D6DB5A}" srcOrd="1" destOrd="0" parTransId="{BC6A4FA8-FFC2-44FA-824D-136EC85CDCEA}" sibTransId="{943759A9-3487-4A36-8DCF-DD355ADEBE2A}"/>
    <dgm:cxn modelId="{209E0460-219A-49A3-8931-08C196449424}" type="presOf" srcId="{7D8C7384-575E-4DDE-8349-ABFC07D6DB5A}" destId="{12736E6B-A0CF-401C-BD91-7B1C5E5045EF}" srcOrd="0" destOrd="0" presId="urn:microsoft.com/office/officeart/2005/8/layout/hProcess9#2"/>
    <dgm:cxn modelId="{0635352D-CDFB-4D2B-8566-EE099A39F76A}" type="presParOf" srcId="{A1DC2E99-3AE9-4A18-9F8A-C2E228894CFC}" destId="{4121B97F-AD94-4177-A508-0AB2042871A0}" srcOrd="0" destOrd="0" presId="urn:microsoft.com/office/officeart/2005/8/layout/hProcess9#2"/>
    <dgm:cxn modelId="{AE4C0750-9B7D-4A17-88B7-3BADAF980A30}" type="presParOf" srcId="{A1DC2E99-3AE9-4A18-9F8A-C2E228894CFC}" destId="{EF9856AB-2EF0-4379-9DC3-913A4FF053ED}" srcOrd="1" destOrd="0" presId="urn:microsoft.com/office/officeart/2005/8/layout/hProcess9#2"/>
    <dgm:cxn modelId="{69F1C5FA-74E6-4033-9458-DD309D18F809}" type="presParOf" srcId="{EF9856AB-2EF0-4379-9DC3-913A4FF053ED}" destId="{6A9B445E-BE3D-4C7B-AACE-090456C62C2C}" srcOrd="0" destOrd="0" presId="urn:microsoft.com/office/officeart/2005/8/layout/hProcess9#2"/>
    <dgm:cxn modelId="{62C357DE-2DD1-460C-823D-14B1FC54ACFC}" type="presParOf" srcId="{EF9856AB-2EF0-4379-9DC3-913A4FF053ED}" destId="{62875AFA-418D-445C-9154-D2903EF805B5}" srcOrd="1" destOrd="0" presId="urn:microsoft.com/office/officeart/2005/8/layout/hProcess9#2"/>
    <dgm:cxn modelId="{3E04B4F8-123F-4EC2-9D4E-0B4789CCF8D5}" type="presParOf" srcId="{EF9856AB-2EF0-4379-9DC3-913A4FF053ED}" destId="{12736E6B-A0CF-401C-BD91-7B1C5E5045EF}" srcOrd="2" destOrd="0" presId="urn:microsoft.com/office/officeart/2005/8/layout/hProcess9#2"/>
    <dgm:cxn modelId="{056FB5D0-7858-455F-AAE2-E91271FC8C98}" type="presParOf" srcId="{EF9856AB-2EF0-4379-9DC3-913A4FF053ED}" destId="{C29A3BAE-1118-433A-B19F-00CB2AFFE1B1}" srcOrd="3" destOrd="0" presId="urn:microsoft.com/office/officeart/2005/8/layout/hProcess9#2"/>
    <dgm:cxn modelId="{44D84EBD-3540-438F-89F7-9DFFEEEB3167}" type="presParOf" srcId="{EF9856AB-2EF0-4379-9DC3-913A4FF053ED}" destId="{BF2610CE-BC44-43DF-BD7F-DB53B0040B4B}" srcOrd="4" destOrd="0" presId="urn:microsoft.com/office/officeart/2005/8/layout/hProcess9#2"/>
    <dgm:cxn modelId="{B4DC46D6-9D05-4131-A69A-BDEAAC97B156}" type="presParOf" srcId="{EF9856AB-2EF0-4379-9DC3-913A4FF053ED}" destId="{399AF83E-D709-450B-95BA-FDD6D8047D38}" srcOrd="5" destOrd="0" presId="urn:microsoft.com/office/officeart/2005/8/layout/hProcess9#2"/>
    <dgm:cxn modelId="{4DE772FE-DE49-429A-991E-5A6423460222}" type="presParOf" srcId="{EF9856AB-2EF0-4379-9DC3-913A4FF053ED}" destId="{9D76147A-88F4-42BE-8795-DED6E4D0B3AF}" srcOrd="6" destOrd="0" presId="urn:microsoft.com/office/officeart/2005/8/layout/hProcess9#2"/>
    <dgm:cxn modelId="{AEE90A4F-FAFB-43E3-8E66-F725E0C242CD}" type="presParOf" srcId="{EF9856AB-2EF0-4379-9DC3-913A4FF053ED}" destId="{7B571591-B241-4F29-A348-41BD3A1AA36D}" srcOrd="7" destOrd="0" presId="urn:microsoft.com/office/officeart/2005/8/layout/hProcess9#2"/>
    <dgm:cxn modelId="{9D8F080C-CDCF-41B3-9A7F-464FE2B5C6B9}" type="presParOf" srcId="{EF9856AB-2EF0-4379-9DC3-913A4FF053ED}" destId="{E93E359B-4447-4621-AE2B-3156A0F5F151}" srcOrd="8" destOrd="0" presId="urn:microsoft.com/office/officeart/2005/8/layout/hProcess9#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F5EA90-6744-4DAD-9C8B-3BC909A5E5AB}" type="doc">
      <dgm:prSet loTypeId="urn:microsoft.com/office/officeart/2005/8/layout/hProcess9#3" loCatId="process" qsTypeId="urn:microsoft.com/office/officeart/2005/8/quickstyle/simple1#3" qsCatId="simple" csTypeId="urn:microsoft.com/office/officeart/2005/8/colors/accent1_2#2" csCatId="accent1" phldr="1"/>
      <dgm:spPr/>
    </dgm:pt>
    <dgm:pt modelId="{A33FD700-4A42-4336-8CF3-760BAE8E1727}">
      <dgm:prSet phldrT="[文本]"/>
      <dgm:spPr/>
      <dgm:t>
        <a:bodyPr/>
        <a:lstStyle/>
        <a:p>
          <a:r>
            <a:rPr lang="zh-CN" altLang="en-US" dirty="0" smtClean="0"/>
            <a:t>读取数据</a:t>
          </a:r>
          <a:endParaRPr lang="zh-CN" altLang="en-US" dirty="0"/>
        </a:p>
      </dgm:t>
    </dgm:pt>
    <dgm:pt modelId="{E32496D8-78E3-4C6C-8F75-E9C20405D478}" cxnId="{4120129B-34FE-4EF7-843B-190A7EC3FD4E}" type="parTrans">
      <dgm:prSet/>
      <dgm:spPr/>
      <dgm:t>
        <a:bodyPr/>
        <a:lstStyle/>
        <a:p>
          <a:endParaRPr lang="zh-CN" altLang="en-US"/>
        </a:p>
      </dgm:t>
    </dgm:pt>
    <dgm:pt modelId="{CC1F04EF-269C-41E4-8440-B77BEE71B0BF}" cxnId="{4120129B-34FE-4EF7-843B-190A7EC3FD4E}" type="sibTrans">
      <dgm:prSet/>
      <dgm:spPr/>
      <dgm:t>
        <a:bodyPr/>
        <a:lstStyle/>
        <a:p>
          <a:endParaRPr lang="zh-CN" altLang="en-US"/>
        </a:p>
      </dgm:t>
    </dgm:pt>
    <dgm:pt modelId="{7D8C7384-575E-4DDE-8349-ABFC07D6DB5A}">
      <dgm:prSet phldrT="[文本]"/>
      <dgm:spPr/>
      <dgm:t>
        <a:bodyPr/>
        <a:lstStyle/>
        <a:p>
          <a:r>
            <a:rPr lang="zh-CN" altLang="en-US" dirty="0" smtClean="0"/>
            <a:t>处理数据</a:t>
          </a:r>
          <a:endParaRPr lang="zh-CN" altLang="en-US" dirty="0"/>
        </a:p>
      </dgm:t>
    </dgm:pt>
    <dgm:pt modelId="{BC6A4FA8-FFC2-44FA-824D-136EC85CDCEA}" cxnId="{0E4C9509-66A3-41B6-AEB8-AA4E8CEFB31F}" type="parTrans">
      <dgm:prSet/>
      <dgm:spPr/>
      <dgm:t>
        <a:bodyPr/>
        <a:lstStyle/>
        <a:p>
          <a:endParaRPr lang="zh-CN" altLang="en-US"/>
        </a:p>
      </dgm:t>
    </dgm:pt>
    <dgm:pt modelId="{943759A9-3487-4A36-8DCF-DD355ADEBE2A}" cxnId="{0E4C9509-66A3-41B6-AEB8-AA4E8CEFB31F}" type="sibTrans">
      <dgm:prSet/>
      <dgm:spPr/>
      <dgm:t>
        <a:bodyPr/>
        <a:lstStyle/>
        <a:p>
          <a:endParaRPr lang="zh-CN" altLang="en-US"/>
        </a:p>
      </dgm:t>
    </dgm:pt>
    <dgm:pt modelId="{24B5496A-1664-43CC-B5F2-361498EC9419}">
      <dgm:prSet phldrT="[文本]"/>
      <dgm:spPr/>
      <dgm:t>
        <a:bodyPr/>
        <a:lstStyle/>
        <a:p>
          <a:r>
            <a:rPr lang="zh-CN" altLang="en-US" dirty="0" smtClean="0"/>
            <a:t>构建模型</a:t>
          </a:r>
          <a:endParaRPr lang="zh-CN" altLang="en-US" dirty="0"/>
        </a:p>
      </dgm:t>
    </dgm:pt>
    <dgm:pt modelId="{83DC8C8A-8E7A-4C13-8950-BE2FF942A7FE}" cxnId="{2BD045E6-AD66-4163-83CF-93633CE48B4A}" type="parTrans">
      <dgm:prSet/>
      <dgm:spPr/>
      <dgm:t>
        <a:bodyPr/>
        <a:lstStyle/>
        <a:p>
          <a:endParaRPr lang="zh-CN" altLang="en-US"/>
        </a:p>
      </dgm:t>
    </dgm:pt>
    <dgm:pt modelId="{8550A1DD-3D1C-4A1C-9F78-75FD84636F4C}" cxnId="{2BD045E6-AD66-4163-83CF-93633CE48B4A}" type="sibTrans">
      <dgm:prSet/>
      <dgm:spPr/>
      <dgm:t>
        <a:bodyPr/>
        <a:lstStyle/>
        <a:p>
          <a:endParaRPr lang="zh-CN" altLang="en-US"/>
        </a:p>
      </dgm:t>
    </dgm:pt>
    <dgm:pt modelId="{AC0C7A6A-4C74-428D-9A3A-D1936C1354BD}">
      <dgm:prSet phldrT="[文本]"/>
      <dgm:spPr/>
      <dgm:t>
        <a:bodyPr/>
        <a:lstStyle/>
        <a:p>
          <a:r>
            <a:rPr lang="zh-CN" altLang="en-US" dirty="0" smtClean="0"/>
            <a:t>训练模型</a:t>
          </a:r>
          <a:endParaRPr lang="zh-CN" altLang="en-US" dirty="0"/>
        </a:p>
      </dgm:t>
    </dgm:pt>
    <dgm:pt modelId="{03B62031-C6AA-4B89-A5BC-9BDAA3B05E7C}" cxnId="{E77C1847-726C-4DD9-BB31-C733133C7C49}" type="parTrans">
      <dgm:prSet/>
      <dgm:spPr/>
      <dgm:t>
        <a:bodyPr/>
        <a:lstStyle/>
        <a:p>
          <a:endParaRPr lang="zh-CN" altLang="en-US"/>
        </a:p>
      </dgm:t>
    </dgm:pt>
    <dgm:pt modelId="{6B01B502-0785-431F-959D-C095D074F42F}" cxnId="{E77C1847-726C-4DD9-BB31-C733133C7C49}" type="sibTrans">
      <dgm:prSet/>
      <dgm:spPr/>
      <dgm:t>
        <a:bodyPr/>
        <a:lstStyle/>
        <a:p>
          <a:endParaRPr lang="zh-CN" altLang="en-US"/>
        </a:p>
      </dgm:t>
    </dgm:pt>
    <dgm:pt modelId="{0D982B7A-3562-4714-92D3-A2BBBEF0880F}">
      <dgm:prSet phldrT="[文本]"/>
      <dgm:spPr/>
      <dgm:t>
        <a:bodyPr/>
        <a:lstStyle/>
        <a:p>
          <a:r>
            <a:rPr lang="zh-CN" altLang="en-US" dirty="0" smtClean="0"/>
            <a:t>使用模型</a:t>
          </a:r>
          <a:endParaRPr lang="zh-CN" altLang="en-US" dirty="0"/>
        </a:p>
      </dgm:t>
    </dgm:pt>
    <dgm:pt modelId="{6797263C-432A-47AE-B74D-A7452CB3C2E3}" cxnId="{FB86B40A-CDB2-4CF1-95A3-FA7957EDAA56}" type="parTrans">
      <dgm:prSet/>
      <dgm:spPr/>
      <dgm:t>
        <a:bodyPr/>
        <a:lstStyle/>
        <a:p>
          <a:endParaRPr lang="zh-CN" altLang="en-US"/>
        </a:p>
      </dgm:t>
    </dgm:pt>
    <dgm:pt modelId="{30F0DC23-9B2F-485B-B36D-A24807682AC9}" cxnId="{FB86B40A-CDB2-4CF1-95A3-FA7957EDAA56}" type="sibTrans">
      <dgm:prSet/>
      <dgm:spPr/>
      <dgm:t>
        <a:bodyPr/>
        <a:lstStyle/>
        <a:p>
          <a:endParaRPr lang="zh-CN" altLang="en-US"/>
        </a:p>
      </dgm:t>
    </dgm:pt>
    <dgm:pt modelId="{A1DC2E99-3AE9-4A18-9F8A-C2E228894CFC}" type="pres">
      <dgm:prSet presAssocID="{F7F5EA90-6744-4DAD-9C8B-3BC909A5E5AB}" presName="CompostProcess" presStyleCnt="0">
        <dgm:presLayoutVars>
          <dgm:dir/>
          <dgm:resizeHandles val="exact"/>
        </dgm:presLayoutVars>
      </dgm:prSet>
      <dgm:spPr/>
    </dgm:pt>
    <dgm:pt modelId="{4121B97F-AD94-4177-A508-0AB2042871A0}" type="pres">
      <dgm:prSet presAssocID="{F7F5EA90-6744-4DAD-9C8B-3BC909A5E5AB}" presName="arrow" presStyleLbl="bgShp" presStyleIdx="0" presStyleCnt="1"/>
      <dgm:spPr/>
    </dgm:pt>
    <dgm:pt modelId="{EF9856AB-2EF0-4379-9DC3-913A4FF053ED}" type="pres">
      <dgm:prSet presAssocID="{F7F5EA90-6744-4DAD-9C8B-3BC909A5E5AB}" presName="linearProcess" presStyleCnt="0"/>
      <dgm:spPr/>
    </dgm:pt>
    <dgm:pt modelId="{6A9B445E-BE3D-4C7B-AACE-090456C62C2C}" type="pres">
      <dgm:prSet presAssocID="{A33FD700-4A42-4336-8CF3-760BAE8E172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75AFA-418D-445C-9154-D2903EF805B5}" type="pres">
      <dgm:prSet presAssocID="{CC1F04EF-269C-41E4-8440-B77BEE71B0BF}" presName="sibTrans" presStyleCnt="0"/>
      <dgm:spPr/>
    </dgm:pt>
    <dgm:pt modelId="{12736E6B-A0CF-401C-BD91-7B1C5E5045EF}" type="pres">
      <dgm:prSet presAssocID="{7D8C7384-575E-4DDE-8349-ABFC07D6DB5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A3BAE-1118-433A-B19F-00CB2AFFE1B1}" type="pres">
      <dgm:prSet presAssocID="{943759A9-3487-4A36-8DCF-DD355ADEBE2A}" presName="sibTrans" presStyleCnt="0"/>
      <dgm:spPr/>
    </dgm:pt>
    <dgm:pt modelId="{BF2610CE-BC44-43DF-BD7F-DB53B0040B4B}" type="pres">
      <dgm:prSet presAssocID="{24B5496A-1664-43CC-B5F2-361498EC9419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AF83E-D709-450B-95BA-FDD6D8047D38}" type="pres">
      <dgm:prSet presAssocID="{8550A1DD-3D1C-4A1C-9F78-75FD84636F4C}" presName="sibTrans" presStyleCnt="0"/>
      <dgm:spPr/>
    </dgm:pt>
    <dgm:pt modelId="{9D76147A-88F4-42BE-8795-DED6E4D0B3AF}" type="pres">
      <dgm:prSet presAssocID="{AC0C7A6A-4C74-428D-9A3A-D1936C1354B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571591-B241-4F29-A348-41BD3A1AA36D}" type="pres">
      <dgm:prSet presAssocID="{6B01B502-0785-431F-959D-C095D074F42F}" presName="sibTrans" presStyleCnt="0"/>
      <dgm:spPr/>
    </dgm:pt>
    <dgm:pt modelId="{E93E359B-4447-4621-AE2B-3156A0F5F151}" type="pres">
      <dgm:prSet presAssocID="{0D982B7A-3562-4714-92D3-A2BBBEF0880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7C1847-726C-4DD9-BB31-C733133C7C49}" srcId="{F7F5EA90-6744-4DAD-9C8B-3BC909A5E5AB}" destId="{AC0C7A6A-4C74-428D-9A3A-D1936C1354BD}" srcOrd="3" destOrd="0" parTransId="{03B62031-C6AA-4B89-A5BC-9BDAA3B05E7C}" sibTransId="{6B01B502-0785-431F-959D-C095D074F42F}"/>
    <dgm:cxn modelId="{1613F1FC-0D07-4190-898E-23755DC35B18}" type="presOf" srcId="{A33FD700-4A42-4336-8CF3-760BAE8E1727}" destId="{6A9B445E-BE3D-4C7B-AACE-090456C62C2C}" srcOrd="0" destOrd="0" presId="urn:microsoft.com/office/officeart/2005/8/layout/hProcess9#3"/>
    <dgm:cxn modelId="{30DCA84A-1CF4-4106-BA77-60F4702802B7}" type="presOf" srcId="{7D8C7384-575E-4DDE-8349-ABFC07D6DB5A}" destId="{12736E6B-A0CF-401C-BD91-7B1C5E5045EF}" srcOrd="0" destOrd="0" presId="urn:microsoft.com/office/officeart/2005/8/layout/hProcess9#3"/>
    <dgm:cxn modelId="{1BB308B5-E667-4F02-839B-3D9EA42A8DEC}" type="presOf" srcId="{AC0C7A6A-4C74-428D-9A3A-D1936C1354BD}" destId="{9D76147A-88F4-42BE-8795-DED6E4D0B3AF}" srcOrd="0" destOrd="0" presId="urn:microsoft.com/office/officeart/2005/8/layout/hProcess9#3"/>
    <dgm:cxn modelId="{2BD045E6-AD66-4163-83CF-93633CE48B4A}" srcId="{F7F5EA90-6744-4DAD-9C8B-3BC909A5E5AB}" destId="{24B5496A-1664-43CC-B5F2-361498EC9419}" srcOrd="2" destOrd="0" parTransId="{83DC8C8A-8E7A-4C13-8950-BE2FF942A7FE}" sibTransId="{8550A1DD-3D1C-4A1C-9F78-75FD84636F4C}"/>
    <dgm:cxn modelId="{A69E81A4-7780-4406-BD4D-6B341F452095}" type="presOf" srcId="{F7F5EA90-6744-4DAD-9C8B-3BC909A5E5AB}" destId="{A1DC2E99-3AE9-4A18-9F8A-C2E228894CFC}" srcOrd="0" destOrd="0" presId="urn:microsoft.com/office/officeart/2005/8/layout/hProcess9#3"/>
    <dgm:cxn modelId="{FB86B40A-CDB2-4CF1-95A3-FA7957EDAA56}" srcId="{F7F5EA90-6744-4DAD-9C8B-3BC909A5E5AB}" destId="{0D982B7A-3562-4714-92D3-A2BBBEF0880F}" srcOrd="4" destOrd="0" parTransId="{6797263C-432A-47AE-B74D-A7452CB3C2E3}" sibTransId="{30F0DC23-9B2F-485B-B36D-A24807682AC9}"/>
    <dgm:cxn modelId="{4120129B-34FE-4EF7-843B-190A7EC3FD4E}" srcId="{F7F5EA90-6744-4DAD-9C8B-3BC909A5E5AB}" destId="{A33FD700-4A42-4336-8CF3-760BAE8E1727}" srcOrd="0" destOrd="0" parTransId="{E32496D8-78E3-4C6C-8F75-E9C20405D478}" sibTransId="{CC1F04EF-269C-41E4-8440-B77BEE71B0BF}"/>
    <dgm:cxn modelId="{4984E84B-1505-432A-8447-008AF2097C52}" type="presOf" srcId="{0D982B7A-3562-4714-92D3-A2BBBEF0880F}" destId="{E93E359B-4447-4621-AE2B-3156A0F5F151}" srcOrd="0" destOrd="0" presId="urn:microsoft.com/office/officeart/2005/8/layout/hProcess9#3"/>
    <dgm:cxn modelId="{0E4C9509-66A3-41B6-AEB8-AA4E8CEFB31F}" srcId="{F7F5EA90-6744-4DAD-9C8B-3BC909A5E5AB}" destId="{7D8C7384-575E-4DDE-8349-ABFC07D6DB5A}" srcOrd="1" destOrd="0" parTransId="{BC6A4FA8-FFC2-44FA-824D-136EC85CDCEA}" sibTransId="{943759A9-3487-4A36-8DCF-DD355ADEBE2A}"/>
    <dgm:cxn modelId="{757E2876-0F37-44E0-A75D-0B9682293C13}" type="presOf" srcId="{24B5496A-1664-43CC-B5F2-361498EC9419}" destId="{BF2610CE-BC44-43DF-BD7F-DB53B0040B4B}" srcOrd="0" destOrd="0" presId="urn:microsoft.com/office/officeart/2005/8/layout/hProcess9#3"/>
    <dgm:cxn modelId="{D07256C7-5C6F-4A9F-9663-FE9C01BCFA58}" type="presParOf" srcId="{A1DC2E99-3AE9-4A18-9F8A-C2E228894CFC}" destId="{4121B97F-AD94-4177-A508-0AB2042871A0}" srcOrd="0" destOrd="0" presId="urn:microsoft.com/office/officeart/2005/8/layout/hProcess9#3"/>
    <dgm:cxn modelId="{26FFFC2E-FFBA-443B-B5A1-011B87CE9525}" type="presParOf" srcId="{A1DC2E99-3AE9-4A18-9F8A-C2E228894CFC}" destId="{EF9856AB-2EF0-4379-9DC3-913A4FF053ED}" srcOrd="1" destOrd="0" presId="urn:microsoft.com/office/officeart/2005/8/layout/hProcess9#3"/>
    <dgm:cxn modelId="{6D34FA23-3361-4869-8002-828CB6BA4E3B}" type="presParOf" srcId="{EF9856AB-2EF0-4379-9DC3-913A4FF053ED}" destId="{6A9B445E-BE3D-4C7B-AACE-090456C62C2C}" srcOrd="0" destOrd="0" presId="urn:microsoft.com/office/officeart/2005/8/layout/hProcess9#3"/>
    <dgm:cxn modelId="{C7D43381-9455-4DBA-BF5A-2588B046EF49}" type="presParOf" srcId="{EF9856AB-2EF0-4379-9DC3-913A4FF053ED}" destId="{62875AFA-418D-445C-9154-D2903EF805B5}" srcOrd="1" destOrd="0" presId="urn:microsoft.com/office/officeart/2005/8/layout/hProcess9#3"/>
    <dgm:cxn modelId="{4427C183-E84E-4C57-B250-2D5E0C8F9CB0}" type="presParOf" srcId="{EF9856AB-2EF0-4379-9DC3-913A4FF053ED}" destId="{12736E6B-A0CF-401C-BD91-7B1C5E5045EF}" srcOrd="2" destOrd="0" presId="urn:microsoft.com/office/officeart/2005/8/layout/hProcess9#3"/>
    <dgm:cxn modelId="{069BA3F6-A700-40B6-9176-0B9A34B59474}" type="presParOf" srcId="{EF9856AB-2EF0-4379-9DC3-913A4FF053ED}" destId="{C29A3BAE-1118-433A-B19F-00CB2AFFE1B1}" srcOrd="3" destOrd="0" presId="urn:microsoft.com/office/officeart/2005/8/layout/hProcess9#3"/>
    <dgm:cxn modelId="{5253A2FD-8556-490E-88FB-1B0DE86AE7C6}" type="presParOf" srcId="{EF9856AB-2EF0-4379-9DC3-913A4FF053ED}" destId="{BF2610CE-BC44-43DF-BD7F-DB53B0040B4B}" srcOrd="4" destOrd="0" presId="urn:microsoft.com/office/officeart/2005/8/layout/hProcess9#3"/>
    <dgm:cxn modelId="{A6259B92-BE1A-49D2-AA8A-E4DB20512F9D}" type="presParOf" srcId="{EF9856AB-2EF0-4379-9DC3-913A4FF053ED}" destId="{399AF83E-D709-450B-95BA-FDD6D8047D38}" srcOrd="5" destOrd="0" presId="urn:microsoft.com/office/officeart/2005/8/layout/hProcess9#3"/>
    <dgm:cxn modelId="{51691AF5-4D6B-4D0A-9084-E279677E5F62}" type="presParOf" srcId="{EF9856AB-2EF0-4379-9DC3-913A4FF053ED}" destId="{9D76147A-88F4-42BE-8795-DED6E4D0B3AF}" srcOrd="6" destOrd="0" presId="urn:microsoft.com/office/officeart/2005/8/layout/hProcess9#3"/>
    <dgm:cxn modelId="{65685516-4950-417A-8036-B5725139E683}" type="presParOf" srcId="{EF9856AB-2EF0-4379-9DC3-913A4FF053ED}" destId="{7B571591-B241-4F29-A348-41BD3A1AA36D}" srcOrd="7" destOrd="0" presId="urn:microsoft.com/office/officeart/2005/8/layout/hProcess9#3"/>
    <dgm:cxn modelId="{C16F3666-5BC1-40C6-9811-F0EAF2C2D810}" type="presParOf" srcId="{EF9856AB-2EF0-4379-9DC3-913A4FF053ED}" destId="{E93E359B-4447-4621-AE2B-3156A0F5F151}" srcOrd="8" destOrd="0" presId="urn:microsoft.com/office/officeart/2005/8/layout/hProcess9#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7200" cy="1609594"/>
        <a:chOff x="0" y="0"/>
        <a:chExt cx="7887200" cy="1609594"/>
      </a:xfrm>
    </dsp:grpSpPr>
    <dsp:sp modelId="{4121B97F-AD94-4177-A508-0AB2042871A0}">
      <dsp:nvSpPr>
        <dsp:cNvPr id="3" name="右箭头 2"/>
        <dsp:cNvSpPr/>
      </dsp:nvSpPr>
      <dsp:spPr bwMode="white">
        <a:xfrm>
          <a:off x="591540" y="0"/>
          <a:ext cx="6704120" cy="1609594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591540" y="0"/>
        <a:ext cx="6704120" cy="1609594"/>
      </dsp:txXfrm>
    </dsp:sp>
    <dsp:sp modelId="{6A9B445E-BE3D-4C7B-AACE-090456C62C2C}">
      <dsp:nvSpPr>
        <dsp:cNvPr id="4" name="圆角矩形 3"/>
        <dsp:cNvSpPr/>
      </dsp:nvSpPr>
      <dsp:spPr bwMode="white">
        <a:xfrm>
          <a:off x="0" y="482878"/>
          <a:ext cx="1391859" cy="6438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读取数据</a:t>
          </a:r>
          <a:endParaRPr lang="zh-CN" altLang="en-US" dirty="0"/>
        </a:p>
      </dsp:txBody>
      <dsp:txXfrm>
        <a:off x="0" y="482878"/>
        <a:ext cx="1391859" cy="643838"/>
      </dsp:txXfrm>
    </dsp:sp>
    <dsp:sp modelId="{12736E6B-A0CF-401C-BD91-7B1C5E5045EF}">
      <dsp:nvSpPr>
        <dsp:cNvPr id="5" name="圆角矩形 4"/>
        <dsp:cNvSpPr/>
      </dsp:nvSpPr>
      <dsp:spPr bwMode="white">
        <a:xfrm>
          <a:off x="1623835" y="482878"/>
          <a:ext cx="1391859" cy="6438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处理数据</a:t>
          </a:r>
          <a:endParaRPr lang="zh-CN" altLang="en-US" dirty="0"/>
        </a:p>
      </dsp:txBody>
      <dsp:txXfrm>
        <a:off x="1623835" y="482878"/>
        <a:ext cx="1391859" cy="643838"/>
      </dsp:txXfrm>
    </dsp:sp>
    <dsp:sp modelId="{BF2610CE-BC44-43DF-BD7F-DB53B0040B4B}">
      <dsp:nvSpPr>
        <dsp:cNvPr id="6" name="圆角矩形 5"/>
        <dsp:cNvSpPr/>
      </dsp:nvSpPr>
      <dsp:spPr bwMode="white">
        <a:xfrm>
          <a:off x="3247671" y="482878"/>
          <a:ext cx="1391859" cy="6438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构建模型</a:t>
          </a:r>
          <a:endParaRPr lang="zh-CN" altLang="en-US" dirty="0"/>
        </a:p>
      </dsp:txBody>
      <dsp:txXfrm>
        <a:off x="3247671" y="482878"/>
        <a:ext cx="1391859" cy="643838"/>
      </dsp:txXfrm>
    </dsp:sp>
    <dsp:sp modelId="{9D76147A-88F4-42BE-8795-DED6E4D0B3AF}">
      <dsp:nvSpPr>
        <dsp:cNvPr id="7" name="圆角矩形 6"/>
        <dsp:cNvSpPr/>
      </dsp:nvSpPr>
      <dsp:spPr bwMode="white">
        <a:xfrm>
          <a:off x="4871506" y="482878"/>
          <a:ext cx="1391859" cy="6438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训练模型</a:t>
          </a:r>
          <a:endParaRPr lang="zh-CN" altLang="en-US" dirty="0"/>
        </a:p>
      </dsp:txBody>
      <dsp:txXfrm>
        <a:off x="4871506" y="482878"/>
        <a:ext cx="1391859" cy="643838"/>
      </dsp:txXfrm>
    </dsp:sp>
    <dsp:sp modelId="{E93E359B-4447-4621-AE2B-3156A0F5F151}">
      <dsp:nvSpPr>
        <dsp:cNvPr id="8" name="圆角矩形 7"/>
        <dsp:cNvSpPr/>
      </dsp:nvSpPr>
      <dsp:spPr bwMode="white">
        <a:xfrm>
          <a:off x="6495341" y="482878"/>
          <a:ext cx="1391859" cy="6438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使用模型</a:t>
          </a:r>
          <a:endParaRPr lang="zh-CN" altLang="en-US" dirty="0"/>
        </a:p>
      </dsp:txBody>
      <dsp:txXfrm>
        <a:off x="6495341" y="482878"/>
        <a:ext cx="1391859" cy="643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7200" cy="1609594"/>
        <a:chOff x="0" y="0"/>
        <a:chExt cx="7887200" cy="1609594"/>
      </a:xfrm>
    </dsp:grpSpPr>
    <dsp:sp modelId="{4121B97F-AD94-4177-A508-0AB2042871A0}">
      <dsp:nvSpPr>
        <dsp:cNvPr id="3" name="右箭头 2"/>
        <dsp:cNvSpPr/>
      </dsp:nvSpPr>
      <dsp:spPr bwMode="white">
        <a:xfrm>
          <a:off x="591540" y="0"/>
          <a:ext cx="6704120" cy="1609594"/>
        </a:xfrm>
        <a:prstGeom prst="rightArrow">
          <a:avLst/>
        </a:prstGeom>
      </dsp:spPr>
      <dsp:style>
        <a:lnRef idx="0">
          <a:schemeClr val="accent2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591540" y="0"/>
        <a:ext cx="6704120" cy="1609594"/>
      </dsp:txXfrm>
    </dsp:sp>
    <dsp:sp modelId="{6A9B445E-BE3D-4C7B-AACE-090456C62C2C}">
      <dsp:nvSpPr>
        <dsp:cNvPr id="4" name="圆角矩形 3"/>
        <dsp:cNvSpPr/>
      </dsp:nvSpPr>
      <dsp:spPr bwMode="white">
        <a:xfrm>
          <a:off x="0" y="482878"/>
          <a:ext cx="1391859" cy="6438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找题</a:t>
          </a:r>
          <a:endParaRPr lang="zh-CN" altLang="en-US" dirty="0"/>
        </a:p>
      </dsp:txBody>
      <dsp:txXfrm>
        <a:off x="0" y="482878"/>
        <a:ext cx="1391859" cy="643838"/>
      </dsp:txXfrm>
    </dsp:sp>
    <dsp:sp modelId="{12736E6B-A0CF-401C-BD91-7B1C5E5045EF}">
      <dsp:nvSpPr>
        <dsp:cNvPr id="5" name="圆角矩形 4"/>
        <dsp:cNvSpPr/>
      </dsp:nvSpPr>
      <dsp:spPr bwMode="white">
        <a:xfrm>
          <a:off x="1623835" y="482878"/>
          <a:ext cx="1391859" cy="6438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选题</a:t>
          </a:r>
          <a:endParaRPr lang="zh-CN" altLang="en-US" dirty="0"/>
        </a:p>
      </dsp:txBody>
      <dsp:txXfrm>
        <a:off x="1623835" y="482878"/>
        <a:ext cx="1391859" cy="643838"/>
      </dsp:txXfrm>
    </dsp:sp>
    <dsp:sp modelId="{BF2610CE-BC44-43DF-BD7F-DB53B0040B4B}">
      <dsp:nvSpPr>
        <dsp:cNvPr id="6" name="圆角矩形 5"/>
        <dsp:cNvSpPr/>
      </dsp:nvSpPr>
      <dsp:spPr bwMode="white">
        <a:xfrm>
          <a:off x="3247671" y="482878"/>
          <a:ext cx="1391859" cy="6438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刷题方法</a:t>
          </a:r>
          <a:endParaRPr lang="zh-CN" altLang="en-US" dirty="0"/>
        </a:p>
      </dsp:txBody>
      <dsp:txXfrm>
        <a:off x="3247671" y="482878"/>
        <a:ext cx="1391859" cy="643838"/>
      </dsp:txXfrm>
    </dsp:sp>
    <dsp:sp modelId="{9D76147A-88F4-42BE-8795-DED6E4D0B3AF}">
      <dsp:nvSpPr>
        <dsp:cNvPr id="7" name="圆角矩形 6"/>
        <dsp:cNvSpPr/>
      </dsp:nvSpPr>
      <dsp:spPr bwMode="white">
        <a:xfrm>
          <a:off x="4871506" y="482878"/>
          <a:ext cx="1391859" cy="6438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刷题</a:t>
          </a:r>
          <a:endParaRPr lang="zh-CN" altLang="en-US" dirty="0"/>
        </a:p>
      </dsp:txBody>
      <dsp:txXfrm>
        <a:off x="4871506" y="482878"/>
        <a:ext cx="1391859" cy="643838"/>
      </dsp:txXfrm>
    </dsp:sp>
    <dsp:sp modelId="{E93E359B-4447-4621-AE2B-3156A0F5F151}">
      <dsp:nvSpPr>
        <dsp:cNvPr id="8" name="圆角矩形 7"/>
        <dsp:cNvSpPr/>
      </dsp:nvSpPr>
      <dsp:spPr bwMode="white">
        <a:xfrm>
          <a:off x="6495341" y="482878"/>
          <a:ext cx="1391859" cy="6438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考试</a:t>
          </a:r>
          <a:endParaRPr lang="zh-CN" altLang="en-US" dirty="0"/>
        </a:p>
      </dsp:txBody>
      <dsp:txXfrm>
        <a:off x="6495341" y="482878"/>
        <a:ext cx="1391859" cy="6438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728525" cy="2887249"/>
        <a:chOff x="0" y="0"/>
        <a:chExt cx="9728525" cy="2887249"/>
      </a:xfrm>
    </dsp:grpSpPr>
    <dsp:sp modelId="{4121B97F-AD94-4177-A508-0AB2042871A0}">
      <dsp:nvSpPr>
        <dsp:cNvPr id="3" name="右箭头 2"/>
        <dsp:cNvSpPr/>
      </dsp:nvSpPr>
      <dsp:spPr bwMode="white">
        <a:xfrm>
          <a:off x="729639" y="0"/>
          <a:ext cx="8269246" cy="2887249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729639" y="0"/>
        <a:ext cx="8269246" cy="2887249"/>
      </dsp:txXfrm>
    </dsp:sp>
    <dsp:sp modelId="{6A9B445E-BE3D-4C7B-AACE-090456C62C2C}">
      <dsp:nvSpPr>
        <dsp:cNvPr id="4" name="圆角矩形 3"/>
        <dsp:cNvSpPr/>
      </dsp:nvSpPr>
      <dsp:spPr bwMode="white">
        <a:xfrm>
          <a:off x="0" y="866175"/>
          <a:ext cx="1716799" cy="11549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读取数据</a:t>
          </a:r>
          <a:endParaRPr lang="zh-CN" altLang="en-US" dirty="0"/>
        </a:p>
      </dsp:txBody>
      <dsp:txXfrm>
        <a:off x="0" y="866175"/>
        <a:ext cx="1716799" cy="1154900"/>
      </dsp:txXfrm>
    </dsp:sp>
    <dsp:sp modelId="{12736E6B-A0CF-401C-BD91-7B1C5E5045EF}">
      <dsp:nvSpPr>
        <dsp:cNvPr id="5" name="圆角矩形 4"/>
        <dsp:cNvSpPr/>
      </dsp:nvSpPr>
      <dsp:spPr bwMode="white">
        <a:xfrm>
          <a:off x="2002932" y="866175"/>
          <a:ext cx="1716799" cy="11549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处理数据</a:t>
          </a:r>
          <a:endParaRPr lang="zh-CN" altLang="en-US" dirty="0"/>
        </a:p>
      </dsp:txBody>
      <dsp:txXfrm>
        <a:off x="2002932" y="866175"/>
        <a:ext cx="1716799" cy="1154900"/>
      </dsp:txXfrm>
    </dsp:sp>
    <dsp:sp modelId="{BF2610CE-BC44-43DF-BD7F-DB53B0040B4B}">
      <dsp:nvSpPr>
        <dsp:cNvPr id="6" name="圆角矩形 5"/>
        <dsp:cNvSpPr/>
      </dsp:nvSpPr>
      <dsp:spPr bwMode="white">
        <a:xfrm>
          <a:off x="4005863" y="866175"/>
          <a:ext cx="1716799" cy="11549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构建模型</a:t>
          </a:r>
          <a:endParaRPr lang="zh-CN" altLang="en-US" dirty="0"/>
        </a:p>
      </dsp:txBody>
      <dsp:txXfrm>
        <a:off x="4005863" y="866175"/>
        <a:ext cx="1716799" cy="1154900"/>
      </dsp:txXfrm>
    </dsp:sp>
    <dsp:sp modelId="{9D76147A-88F4-42BE-8795-DED6E4D0B3AF}">
      <dsp:nvSpPr>
        <dsp:cNvPr id="7" name="圆角矩形 6"/>
        <dsp:cNvSpPr/>
      </dsp:nvSpPr>
      <dsp:spPr bwMode="white">
        <a:xfrm>
          <a:off x="6008795" y="866175"/>
          <a:ext cx="1716799" cy="11549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训练模型</a:t>
          </a:r>
          <a:endParaRPr lang="zh-CN" altLang="en-US" dirty="0"/>
        </a:p>
      </dsp:txBody>
      <dsp:txXfrm>
        <a:off x="6008795" y="866175"/>
        <a:ext cx="1716799" cy="1154900"/>
      </dsp:txXfrm>
    </dsp:sp>
    <dsp:sp modelId="{E93E359B-4447-4621-AE2B-3156A0F5F151}">
      <dsp:nvSpPr>
        <dsp:cNvPr id="8" name="圆角矩形 7"/>
        <dsp:cNvSpPr/>
      </dsp:nvSpPr>
      <dsp:spPr bwMode="white">
        <a:xfrm>
          <a:off x="8011726" y="866175"/>
          <a:ext cx="1716799" cy="11549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使用模型</a:t>
          </a:r>
          <a:endParaRPr lang="zh-CN" altLang="en-US" dirty="0"/>
        </a:p>
      </dsp:txBody>
      <dsp:txXfrm>
        <a:off x="8011726" y="866175"/>
        <a:ext cx="1716799" cy="115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#2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#3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D08292-C0AF-4055-8887-BDD459E972E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B66F588D-B1F7-47ED-9FE4-9E555EB1393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4763" y="2095500"/>
            <a:ext cx="12190412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/>
          <p:cNvSpPr txBox="1">
            <a:spLocks noChangeArrowheads="1"/>
          </p:cNvSpPr>
          <p:nvPr userDrawn="1"/>
        </p:nvSpPr>
        <p:spPr bwMode="auto">
          <a:xfrm>
            <a:off x="8401714" y="374180"/>
            <a:ext cx="2266929" cy="36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 smtClean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  <a:endParaRPr lang="zh-CN" altLang="en-US" b="1" dirty="0" smtClean="0">
              <a:solidFill>
                <a:srgbClr val="064BB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59251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6408085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https://gss2.bdstatic.com/-fo3dSag_xI4khGkpoWK1HF6hhy/baike/w%3D268%3Bg%3D0/sign=89a010d0271f95caa6f595b0f12c1803/91529822720e0cf3c9605b550846f21fbf09aa8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88" y="193675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29"/>
          <p:cNvSpPr>
            <a:spLocks noGrp="1"/>
          </p:cNvSpPr>
          <p:nvPr>
            <p:ph type="dt" sz="half" idx="10"/>
          </p:nvPr>
        </p:nvSpPr>
        <p:spPr>
          <a:xfrm>
            <a:off x="9448800" y="3898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283DF7F-7FE6-4797-99A7-8705EECD749B}" type="datetimeFigureOut">
              <a:rPr lang="zh-CN" altLang="en-US"/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1ED55-C46E-46B7-BBDF-C2D13F1B99A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5854036" y="2907802"/>
            <a:ext cx="5889861" cy="578099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smtClean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0458E95B-1A27-43F7-98B2-91BC0B5380B0}" type="slidenum">
              <a:rPr lang="en-US" altLang="zh-CN" sz="1000" smtClean="0">
                <a:cs typeface="Arial" panose="020B0604020202020204" pitchFamily="34" charset="0"/>
              </a:rPr>
            </a:fld>
            <a:endParaRPr lang="en-US" altLang="zh-CN" sz="1000" smtClean="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>
              <a:lnSpc>
                <a:spcPct val="13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8" name="直接连接符 14"/>
          <p:cNvCxnSpPr>
            <a:stCxn id="19" idx="3"/>
          </p:cNvCxnSpPr>
          <p:nvPr userDrawn="1"/>
        </p:nvCxnSpPr>
        <p:spPr>
          <a:xfrm flipV="1">
            <a:off x="3985054" y="6508752"/>
            <a:ext cx="6063192" cy="1111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C0F641-201E-4623-A90E-B41F6FC96A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A81ED55-C46E-46B7-BBDF-C2D13F1B99A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949967-AC2D-4821-9467-7C257CF47A5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分析数据寻找规律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1310" y="1097280"/>
            <a:ext cx="11107420" cy="6146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</a:t>
            </a:r>
            <a:r>
              <a:rPr lang="zh-CN" altLang="en-US" dirty="0" smtClean="0"/>
              <a:t>、</a:t>
            </a:r>
            <a:r>
              <a:rPr lang="en-US" altLang="zh-CN" dirty="0" err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读取“xls”“xlsx”两种Excel文件</a:t>
            </a:r>
            <a:r>
              <a:rPr lang="zh-CN" altLang="en-US" dirty="0" err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i="1" dirty="0" err="1">
                <a:solidFill>
                  <a:srgbClr val="FF0000"/>
                </a:solidFill>
                <a:sym typeface="+mn-ea"/>
              </a:rPr>
              <a:t>pandas.</a:t>
            </a:r>
            <a:r>
              <a:rPr lang="en-US" altLang="zh-CN" b="1" i="1" dirty="0" err="1">
                <a:solidFill>
                  <a:srgbClr val="FF0000"/>
                </a:solidFill>
                <a:sym typeface="+mn-ea"/>
              </a:rPr>
              <a:t>read_excel</a:t>
            </a:r>
            <a:endParaRPr lang="en-US" altLang="zh-CN" dirty="0" err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 latinLnBrk="0">
              <a:buSzTx/>
              <a:buNone/>
            </a:pPr>
            <a:endParaRPr lang="en-US" altLang="zh-CN" dirty="0" err="1" smtClean="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8460" y="1711960"/>
            <a:ext cx="1150747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pd.read_excel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sheet_name=0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header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names=None,   index_col=None,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usecols=None,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dtype=None,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engine=None,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converters=None,skiprows=None,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nrows=None,na_values=None,thousands=None,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comment=None,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skipfooter=0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560" y="2804160"/>
            <a:ext cx="1048131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io：要读取的 Excel 文件的路径。</a:t>
            </a:r>
            <a:endParaRPr lang="zh-CN" altLang="en-US" sz="16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sheet_name（默认为 0）：要读取的工作表的名称或索引。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header（默认为 0）：要用作列名的行的索引。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names（默认为 None）：要用作列名的替代名称列表。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converters（默认为 None）：字典，用于指定将应用于特定列的函数。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skiprows（默认为 None）：要跳过的行数（从文件的开头处计数）。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thousands（默认为 None）：要使用的千分位分隔符（例如 ',' 或 '.'）。默认情况下，不解析千分位分隔符。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comment（默认为 None）：表示注释行开始的字符。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984" y="596371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练习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：请读取example.xlsx文件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9565" y="906145"/>
            <a:ext cx="11107420" cy="58693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读取文本文件：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pd.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read_csv</a:t>
            </a:r>
            <a:endParaRPr lang="en-US" altLang="zh-CN" b="1" i="1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filepath_or_buffer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sep=',',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header=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None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names=None,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converters=None,skiprows=None,skipfooter=0,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comment=None, encoding=None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latinLnBrk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filepath_or_buffer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#读取的 CSV 文件的路径或类文件对象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latinLnBrk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sep=',',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#表示 CSV 文件中字段之间的分隔符</a:t>
            </a: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latinLnBrk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#如果文件中没有列名，则可以设置为 None。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latinLnBrk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names=None,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#指定列名的列表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，如果文件中没有列名，则使用此参数提供的列名。</a:t>
            </a: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latinLnBrk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converters=None,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通过字典格式，为数据集中的某些变量设置不同的数据类型</a:t>
            </a: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latinLnBrk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skiprows=None,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# 用于跳过文件中的前几行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latinLnBrk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skipfooter=0,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#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跳过文件的末尾行数</a:t>
            </a: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latinLnBrk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comment=None,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定在 CSV 文件中表示注释的字符或字符串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latinLnBrk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encoding=None,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#指定文件的字符编码格式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，中文使用utf-8编码</a:t>
            </a: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数据获取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3.2</a:t>
            </a:r>
            <a:r>
              <a:rPr dirty="0" smtClean="0">
                <a:sym typeface="+mn-ea"/>
              </a:rPr>
              <a:t>、</a:t>
            </a:r>
            <a:r>
              <a:rPr dirty="0">
                <a:sym typeface="+mn-ea"/>
              </a:rPr>
              <a:t>读取文本文件：</a:t>
            </a:r>
            <a:r>
              <a:rPr lang="en-US" altLang="zh-CN" i="1" dirty="0" err="1">
                <a:solidFill>
                  <a:srgbClr val="FF0000"/>
                </a:solidFill>
                <a:sym typeface="+mn-ea"/>
              </a:rPr>
              <a:t>pd.</a:t>
            </a:r>
            <a:r>
              <a:rPr lang="en-US" altLang="zh-CN" b="1" i="1" dirty="0" err="1">
                <a:solidFill>
                  <a:srgbClr val="FF0000"/>
                </a:solidFill>
                <a:sym typeface="+mn-ea"/>
              </a:rPr>
              <a:t>read_csv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31180" y="2570025"/>
            <a:ext cx="231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鸢尾</a:t>
            </a:r>
            <a:r>
              <a:rPr lang="zh-CN" altLang="en-US" dirty="0">
                <a:latin typeface="+mj-ea"/>
                <a:ea typeface="+mj-ea"/>
              </a:rPr>
              <a:t>花数据集</a:t>
            </a: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032488" y="3071074"/>
          <a:ext cx="5805715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萼片长度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萼片宽度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花瓣长度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花瓣宽度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种类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6.3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…...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677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/>
                        <a:t>…...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677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/>
                        <a:t>…...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677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/>
                        <a:t>…...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677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/>
                        <a:t>…...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84505" y="1575435"/>
            <a:ext cx="10841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pd.read_csv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ilepath_or_buffer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sep=',',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header=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None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names=None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converters=None,skiprows=None,skipfooter=0,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comment=None, encoding=None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36690" y="2178050"/>
            <a:ext cx="3851910" cy="4128770"/>
          </a:xfr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2023年9月在会议室参加会议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其中带#的员工已离职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00446,张敏,女,前端工程师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00483,李琴,女,Java开发工程师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#00537,王伟,男,大数据架构师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00552,丁顺昌,男,数据分析师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数据来源于人事部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数据获取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3.2</a:t>
            </a:r>
            <a:r>
              <a:rPr dirty="0" smtClean="0">
                <a:sym typeface="+mn-ea"/>
              </a:rPr>
              <a:t>、</a:t>
            </a:r>
            <a:r>
              <a:rPr dirty="0">
                <a:sym typeface="+mn-ea"/>
              </a:rPr>
              <a:t>读取文本文件：</a:t>
            </a:r>
            <a:r>
              <a:rPr lang="en-US" altLang="zh-CN" i="1" dirty="0" err="1">
                <a:solidFill>
                  <a:srgbClr val="FF0000"/>
                </a:solidFill>
                <a:sym typeface="+mn-ea"/>
              </a:rPr>
              <a:t>pd.</a:t>
            </a:r>
            <a:r>
              <a:rPr lang="en-US" altLang="zh-CN" b="1" i="1" dirty="0" err="1">
                <a:solidFill>
                  <a:srgbClr val="FF0000"/>
                </a:solidFill>
                <a:sym typeface="+mn-ea"/>
              </a:rPr>
              <a:t>read_csv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8315" y="2816225"/>
            <a:ext cx="5525770" cy="3547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：请读取staff.txt文件，要求如下：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只包含数据的第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-6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数据中没有变量名（列名），读取时需加上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读取数据时，需要忽略已经离职的员工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保证数据的编号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位数不变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315" y="1614805"/>
            <a:ext cx="10902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pd.read_csv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f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ilepath_or_buffer,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sep=',',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header=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None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names=None,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converters=None,skiprows=None,skipfooter=0,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comment=None, encoding=None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304528" y="2347021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614059" y="2058839"/>
            <a:ext cx="612000" cy="576000"/>
          </a:xfrm>
          <a:prstGeom prst="ellipse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55643" y="2921428"/>
            <a:ext cx="4859850" cy="720000"/>
          </a:xfrm>
          <a:prstGeom prst="actionButtonBlank">
            <a:avLst/>
          </a:prstGeom>
          <a:solidFill>
            <a:srgbClr val="FFA30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655643" y="386449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划分数据集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55643" y="1986839"/>
            <a:ext cx="4859850" cy="684000"/>
          </a:xfrm>
          <a:prstGeom prst="actionButtonBlank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数据获取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614059" y="2993428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614059" y="3936492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3655643" y="480746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分析数据寻找规律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2579134" y="4880102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7921" y="1837337"/>
            <a:ext cx="4283865" cy="4369231"/>
          </a:xfrm>
          <a:ln w="1905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一维</a:t>
            </a:r>
            <a:r>
              <a:rPr lang="zh-CN" altLang="en-US" dirty="0" smtClean="0">
                <a:sym typeface="+mn-ea"/>
              </a:rPr>
              <a:t>序列：</a:t>
            </a:r>
            <a:r>
              <a:rPr lang="en-US" altLang="zh-CN" dirty="0" smtClean="0">
                <a:sym typeface="+mn-ea"/>
              </a:rPr>
              <a:t>Series()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类比</a:t>
            </a:r>
            <a:r>
              <a:rPr lang="zh-CN" altLang="en-US" dirty="0">
                <a:sym typeface="+mn-ea"/>
              </a:rPr>
              <a:t>列表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每个元素具有名称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d = [1,2,2]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 err="1">
                <a:sym typeface="+mn-ea"/>
              </a:rPr>
              <a:t>pd.Series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d,index</a:t>
            </a:r>
            <a:r>
              <a:rPr lang="en-US" altLang="zh-CN" dirty="0">
                <a:sym typeface="+mn-ea"/>
              </a:rPr>
              <a:t>=['</a:t>
            </a:r>
            <a:r>
              <a:rPr lang="en-US" altLang="zh-CN" dirty="0" err="1">
                <a:sym typeface="+mn-ea"/>
              </a:rPr>
              <a:t>a','b','c</a:t>
            </a:r>
            <a:r>
              <a:rPr lang="en-US" altLang="zh-CN" dirty="0">
                <a:sym typeface="+mn-ea"/>
              </a:rPr>
              <a:t>'])</a:t>
            </a:r>
            <a:endParaRPr lang="fr-FR" altLang="zh-CN" dirty="0">
              <a:sym typeface="+mn-ea"/>
            </a:endParaRPr>
          </a:p>
          <a:p>
            <a:pPr>
              <a:buFont typeface="Arial" panose="020B0604020202020204"/>
              <a:buChar char="•"/>
            </a:pPr>
            <a:endParaRPr lang="fr-FR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数据探索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454" y="4622031"/>
            <a:ext cx="2284582" cy="14539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9429" y="1179416"/>
            <a:ext cx="18592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>
                <a:latin typeface="+mj-ea"/>
                <a:ea typeface="+mj-ea"/>
              </a:rPr>
              <a:t>认识</a:t>
            </a:r>
            <a:r>
              <a:rPr lang="zh-CN" altLang="en-US" dirty="0" smtClean="0">
                <a:latin typeface="+mj-ea"/>
                <a:ea typeface="+mj-ea"/>
              </a:rPr>
              <a:t>数据结构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6210391" y="1837337"/>
            <a:ext cx="5487398" cy="4369231"/>
          </a:xfrm>
          <a:ln w="1905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数据</a:t>
            </a:r>
            <a:r>
              <a:rPr lang="zh-CN" altLang="en-US" dirty="0">
                <a:sym typeface="+mn-ea"/>
              </a:rPr>
              <a:t>框：</a:t>
            </a:r>
            <a:r>
              <a:rPr lang="en-US" altLang="zh-TW" dirty="0" err="1">
                <a:sym typeface="+mn-ea"/>
              </a:rPr>
              <a:t>DataFrame</a:t>
            </a:r>
            <a:r>
              <a:rPr lang="en-US" altLang="zh-TW" dirty="0" smtClean="0">
                <a:sym typeface="+mn-ea"/>
              </a:rPr>
              <a:t>()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tr-TR" altLang="zh-CN" dirty="0">
                <a:sym typeface="+mn-ea"/>
              </a:rPr>
              <a:t>d=[[2,2,2],[5,5,5]]</a:t>
            </a:r>
            <a:endParaRPr lang="tr-TR" altLang="zh-CN" dirty="0">
              <a:sym typeface="+mn-ea"/>
            </a:endParaRPr>
          </a:p>
          <a:p>
            <a:pPr marL="0" indent="0">
              <a:buNone/>
            </a:pPr>
            <a:r>
              <a:rPr lang="tr-TR" altLang="zh-CN" dirty="0">
                <a:sym typeface="+mn-ea"/>
              </a:rPr>
              <a:t>pd.DataFrame(d,index=['a','b'],columns=list('ABC'))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128" y="3998722"/>
            <a:ext cx="1901326" cy="14857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30170" y="4622165"/>
            <a:ext cx="2176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创建了一个包含整数 [1, 2, 2] 的 Series 对象，并指定了索引 ['a', 'b', 'c']。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2545" y="3910965"/>
            <a:ext cx="22472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结果是一个结构化的表格，其中行由 a 和 b 标记，列由 A, B, C 标记，形成了一个清晰的二维数据框架。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数据探索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查看</a:t>
            </a:r>
            <a:r>
              <a:rPr dirty="0" err="1">
                <a:sym typeface="+mn-ea"/>
              </a:rPr>
              <a:t>数据的属性</a:t>
            </a:r>
            <a:endParaRPr dirty="0" err="1">
              <a:sym typeface="+mn-ea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19623" y="1986884"/>
          <a:ext cx="5270500" cy="3462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1906"/>
                <a:gridCol w="3468594"/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</a:tr>
              <a:tr h="431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values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元素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</a:tr>
              <a:tr h="431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index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索引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</a:tr>
              <a:tr h="431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columns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列名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</a:tr>
              <a:tr h="431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dtypes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</a:tr>
              <a:tr h="431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size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元素个数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</a:tr>
              <a:tr h="431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ndim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维度数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</a:tr>
              <a:tr h="431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shape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数据形状（行列数目）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313170" y="2095500"/>
          <a:ext cx="46405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3041015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函数</a:t>
                      </a:r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返回值</a:t>
                      </a:r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unique</a:t>
                      </a:r>
                      <a:endParaRPr lang="en-US" altLang="zh-CN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获取数据中的唯一值</a:t>
                      </a:r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head</a:t>
                      </a:r>
                      <a:endParaRPr lang="en-US" altLang="zh-CN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  <a:cs typeface="+mj-ea"/>
                        </a:rPr>
                        <a:t>前几行，默认前</a:t>
                      </a:r>
                      <a:r>
                        <a:rPr lang="en-US" altLang="zh-CN">
                          <a:latin typeface="+mj-ea"/>
                          <a:ea typeface="+mj-ea"/>
                          <a:cs typeface="+mj-ea"/>
                        </a:rPr>
                        <a:t>5</a:t>
                      </a:r>
                      <a:r>
                        <a:rPr lang="zh-CN" altLang="en-US">
                          <a:latin typeface="+mj-ea"/>
                          <a:ea typeface="+mj-ea"/>
                          <a:cs typeface="+mj-ea"/>
                        </a:rPr>
                        <a:t>行</a:t>
                      </a:r>
                      <a:endParaRPr lang="zh-CN" altLang="en-US"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describe</a:t>
                      </a:r>
                      <a:endParaRPr lang="en-US" altLang="zh-CN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特征的统计信息</a:t>
                      </a:r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drop</a:t>
                      </a:r>
                      <a:endParaRPr lang="en-US" altLang="zh-CN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去掉某几列或者某几行</a:t>
                      </a:r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info</a:t>
                      </a:r>
                      <a:endParaRPr lang="en-US" altLang="zh-CN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数据结构、缺失值、类型</a:t>
                      </a:r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18154" y="5828193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练习：请查看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iris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数据集的属性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数据探索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是否有缺失值</a:t>
            </a:r>
            <a:endParaRPr dirty="0" err="1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672590" y="1647825"/>
          <a:ext cx="46405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3041015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函数</a:t>
                      </a:r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返回值</a:t>
                      </a:r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info</a:t>
                      </a:r>
                      <a:endParaRPr lang="en-US" altLang="zh-CN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数据结构、缺失值、类型</a:t>
                      </a:r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633980"/>
            <a:ext cx="9216390" cy="332867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400935" y="4236720"/>
            <a:ext cx="1524635" cy="12807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zh-CN" altLang="en-US" dirty="0" smtClean="0"/>
              <a:t>、</a:t>
            </a:r>
            <a:r>
              <a:rPr dirty="0" smtClean="0"/>
              <a:t>数据</a:t>
            </a:r>
            <a:r>
              <a:rPr lang="zh-CN" altLang="en-US" dirty="0" smtClean="0"/>
              <a:t>分布分析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573320" y="4788485"/>
            <a:ext cx="11107601" cy="687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62585" indent="-362585" algn="l" rtl="0" eaLnBrk="0" fontAlgn="base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5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5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5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 smtClean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3666" y="1926172"/>
            <a:ext cx="2066925" cy="2085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98" y="1926172"/>
            <a:ext cx="2124075" cy="2047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21" y="1926172"/>
            <a:ext cx="2019300" cy="1971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666" y="3988536"/>
            <a:ext cx="2047875" cy="2019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621" y="3950436"/>
            <a:ext cx="2076450" cy="2057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010" y="3959961"/>
            <a:ext cx="2076450" cy="20478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45902" y="1926172"/>
            <a:ext cx="441479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/>
                </a:solidFill>
                <a:latin typeface="+mj-ea"/>
                <a:ea typeface="+mj-ea"/>
              </a:rPr>
              <a:t>Matplotlib+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pyplot</a:t>
            </a:r>
            <a:endParaRPr lang="en-US" altLang="zh-CN" b="1" dirty="0" err="1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最常用的可视化工具</a:t>
            </a:r>
            <a:r>
              <a:rPr lang="zh-CN" altLang="en-US" dirty="0" smtClean="0">
                <a:latin typeface="+mj-ea"/>
                <a:ea typeface="+mj-ea"/>
              </a:rPr>
              <a:t>之一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创建</a:t>
            </a:r>
            <a:r>
              <a:rPr lang="en-US" altLang="zh-CN" dirty="0" smtClean="0">
                <a:latin typeface="+mj-ea"/>
                <a:ea typeface="+mj-ea"/>
              </a:rPr>
              <a:t>2D</a:t>
            </a:r>
            <a:r>
              <a:rPr lang="zh-CN" altLang="en-US" dirty="0" smtClean="0">
                <a:latin typeface="+mj-ea"/>
                <a:ea typeface="+mj-ea"/>
              </a:rPr>
              <a:t>图表、</a:t>
            </a:r>
            <a:r>
              <a:rPr lang="en-US" altLang="zh-CN" dirty="0" smtClean="0">
                <a:latin typeface="+mj-ea"/>
                <a:ea typeface="+mj-ea"/>
              </a:rPr>
              <a:t>3D</a:t>
            </a:r>
            <a:r>
              <a:rPr lang="zh-CN" altLang="en-US" dirty="0" smtClean="0">
                <a:latin typeface="+mj-ea"/>
                <a:ea typeface="+mj-ea"/>
              </a:rPr>
              <a:t>图表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绘制</a:t>
            </a:r>
            <a:r>
              <a:rPr lang="zh-CN" altLang="en-US" dirty="0">
                <a:latin typeface="+mj-ea"/>
                <a:ea typeface="+mj-ea"/>
              </a:rPr>
              <a:t>图形（线形图，柱状图，直方图，密度图，散布图等等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  <a:sym typeface="+mn-ea"/>
              </a:rPr>
              <a:t>使用</a:t>
            </a:r>
            <a:r>
              <a:rPr lang="en-US" altLang="zh-CN" dirty="0" smtClean="0">
                <a:latin typeface="+mj-ea"/>
                <a:ea typeface="+mj-ea"/>
                <a:sym typeface="+mn-ea"/>
              </a:rPr>
              <a:t>: </a:t>
            </a:r>
            <a:endParaRPr lang="en-US" altLang="zh-CN" dirty="0" smtClean="0">
              <a:latin typeface="+mj-ea"/>
              <a:ea typeface="+mj-ea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ym typeface="+mn-ea"/>
              </a:rPr>
              <a:t>import matplotlib.pyplot as plt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741969"/>
            <a:ext cx="11107601" cy="2666746"/>
          </a:xfrm>
        </p:spPr>
        <p:txBody>
          <a:bodyPr/>
          <a:lstStyle/>
          <a:p>
            <a:pPr lvl="0"/>
            <a:r>
              <a:rPr lang="zh-CN" altLang="en-US" dirty="0"/>
              <a:t>由于默认的</a:t>
            </a:r>
            <a:r>
              <a:rPr lang="en-US" altLang="zh-CN" dirty="0" err="1"/>
              <a:t>pyplot</a:t>
            </a:r>
            <a:r>
              <a:rPr lang="zh-CN" altLang="en-US" dirty="0"/>
              <a:t>字体并不支持中文字符的显示，因此需要通过设置</a:t>
            </a:r>
            <a:r>
              <a:rPr lang="en-US" altLang="zh-CN" dirty="0" err="1"/>
              <a:t>font.sans</a:t>
            </a:r>
            <a:r>
              <a:rPr lang="en-US" altLang="zh-CN" dirty="0"/>
              <a:t>-serif</a:t>
            </a:r>
            <a:r>
              <a:rPr lang="zh-CN" altLang="en-US" dirty="0"/>
              <a:t>参数改变绘图时的字体，使得图形可以正常显示中文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同时</a:t>
            </a:r>
            <a:r>
              <a:rPr lang="zh-CN" altLang="en-US" dirty="0"/>
              <a:t>，由于更改字体后，会导致坐标轴中的部分字符无法显示，因此需要同时更改</a:t>
            </a:r>
            <a:r>
              <a:rPr lang="en-US" altLang="zh-CN" dirty="0" err="1"/>
              <a:t>axes.unicode_minus</a:t>
            </a:r>
            <a:r>
              <a:rPr lang="zh-CN" altLang="en-US" dirty="0" smtClean="0"/>
              <a:t>参数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plt.rcParams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font.sans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-serif'] = '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SimHei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 #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设置中文显示，黑体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plt.rcParams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axes.unicode_minus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= False # 确保在 Matplotlib 绘制的图表中，负号（减号）能够正常显示。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、数据分布分析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430067" y="1622122"/>
          <a:ext cx="7887200" cy="1609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机器学习基本流程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</p:nvPr>
        </p:nvGraphicFramePr>
        <p:xfrm>
          <a:off x="3438418" y="3891421"/>
          <a:ext cx="7887200" cy="1609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1102291" y="2029216"/>
            <a:ext cx="1515649" cy="814192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1102290" y="4260936"/>
            <a:ext cx="1515649" cy="814192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dirty="0"/>
              <a:t>考</a:t>
            </a:r>
            <a:r>
              <a:rPr lang="zh-CN" altLang="en-US" dirty="0" smtClean="0"/>
              <a:t>前刷题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数据探索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zh-CN" altLang="en-US" dirty="0" smtClean="0"/>
              <a:t>、</a:t>
            </a:r>
            <a:r>
              <a:rPr dirty="0" smtClean="0"/>
              <a:t>数据</a:t>
            </a:r>
            <a:r>
              <a:rPr lang="zh-CN" altLang="en-US" dirty="0" smtClean="0"/>
              <a:t>分布分析</a:t>
            </a:r>
            <a:r>
              <a:rPr dirty="0" smtClean="0"/>
              <a:t>：</a:t>
            </a:r>
            <a:r>
              <a:rPr lang="en-US" altLang="zh-CN" dirty="0" err="1">
                <a:sym typeface="+mn-ea"/>
              </a:rPr>
              <a:t>pyplot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4005" y="1626235"/>
            <a:ext cx="11690350" cy="43694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dirty="0">
                <a:solidFill>
                  <a:srgbClr val="FF0000"/>
                </a:solidFill>
                <a:sym typeface="+mn-ea"/>
              </a:rPr>
              <a:t>散点图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import matplotlib.pyplot as plt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import seaborn as sns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s</a:t>
            </a:r>
            <a:r>
              <a:rPr lang="en-US" altLang="zh-CN" dirty="0"/>
              <a:t>ns</a:t>
            </a:r>
            <a:r>
              <a:rPr lang="zh-CN" altLang="en-US" dirty="0"/>
              <a:t>.scatterplot(x=None, y=None,</a:t>
            </a:r>
            <a:r>
              <a:rPr lang="en-US" altLang="zh-CN" dirty="0"/>
              <a:t> </a:t>
            </a:r>
            <a:r>
              <a:rPr lang="zh-CN" altLang="en-US" dirty="0"/>
              <a:t>hue=None,  data=None)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x：指定数据集中用作 x 轴的</a:t>
            </a:r>
            <a:r>
              <a:rPr lang="zh-CN" altLang="en-US" dirty="0">
                <a:solidFill>
                  <a:srgbClr val="FF0000"/>
                </a:solidFill>
              </a:rPr>
              <a:t>变量名或索引</a:t>
            </a:r>
            <a:r>
              <a:rPr lang="zh-CN" altLang="en-US" dirty="0"/>
              <a:t>。如果不提供，数据中的索引将被用作 x 轴。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y：指定数据集中用作 y 轴的</a:t>
            </a:r>
            <a:r>
              <a:rPr lang="zh-CN" altLang="en-US" dirty="0">
                <a:solidFill>
                  <a:srgbClr val="FF0000"/>
                </a:solidFill>
              </a:rPr>
              <a:t>变量名或索引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hue：指定数据集中用作颜色变量的列名或索引。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data：指定要绘制的数据集。可以是 DataFrame 或类似的数据结构。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5300" y="5956300"/>
            <a:ext cx="815086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练习：请选择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iris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数据集的两个特征，并画出这两个特征下的散点图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741805"/>
            <a:ext cx="11107420" cy="46655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# </a:t>
            </a:r>
            <a:r>
              <a:rPr lang="zh-CN" altLang="en-US" dirty="0" smtClean="0">
                <a:solidFill>
                  <a:srgbClr val="FF0000"/>
                </a:solidFill>
              </a:rPr>
              <a:t>散点图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import </a:t>
            </a:r>
            <a:r>
              <a:rPr lang="zh-CN" altLang="en-US" dirty="0"/>
              <a:t>matplotlib.pyplot as plt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plt</a:t>
            </a:r>
            <a:r>
              <a:rPr lang="zh-CN" altLang="en-US" dirty="0" smtClean="0"/>
              <a:t>.</a:t>
            </a:r>
            <a:r>
              <a:rPr lang="en-US" altLang="zh-CN" dirty="0" smtClean="0"/>
              <a:t>scatter</a:t>
            </a:r>
            <a:r>
              <a:rPr lang="zh-CN" altLang="en-US" dirty="0" smtClean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 </a:t>
            </a:r>
            <a:r>
              <a:rPr lang="en-US" altLang="zh-CN" i="1" dirty="0"/>
              <a:t>y</a:t>
            </a:r>
            <a:r>
              <a:rPr lang="en-US" altLang="zh-CN" dirty="0"/>
              <a:t>, </a:t>
            </a:r>
            <a:r>
              <a:rPr lang="en-US" altLang="zh-CN" i="1" dirty="0"/>
              <a:t>s=None</a:t>
            </a:r>
            <a:r>
              <a:rPr lang="en-US" altLang="zh-CN" dirty="0"/>
              <a:t>, </a:t>
            </a:r>
            <a:r>
              <a:rPr lang="en-US" altLang="zh-CN" i="1" dirty="0"/>
              <a:t>c=None</a:t>
            </a:r>
            <a:r>
              <a:rPr lang="en-US" altLang="zh-CN" dirty="0"/>
              <a:t>, </a:t>
            </a:r>
            <a:r>
              <a:rPr lang="en-US" altLang="zh-CN" i="1" dirty="0" smtClean="0"/>
              <a:t>marker=None</a:t>
            </a:r>
            <a:r>
              <a:rPr lang="zh-CN" altLang="en-US" dirty="0" smtClean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#x</a:t>
            </a:r>
            <a:r>
              <a:rPr lang="zh-CN" altLang="en-US" dirty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：绘制</a:t>
            </a:r>
            <a:r>
              <a:rPr lang="zh-CN" altLang="en-US" dirty="0"/>
              <a:t>散点图的数据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：表示的是大小，是一个标量或者是一个</a:t>
            </a:r>
            <a:r>
              <a:rPr lang="en-US" altLang="zh-CN" dirty="0"/>
              <a:t>shape</a:t>
            </a:r>
            <a:r>
              <a:rPr lang="zh-CN" altLang="en-US" dirty="0"/>
              <a:t>大小为</a:t>
            </a:r>
            <a:r>
              <a:rPr lang="en-US" altLang="zh-CN" dirty="0"/>
              <a:t>(n,)</a:t>
            </a:r>
            <a:r>
              <a:rPr lang="zh-CN" altLang="en-US" dirty="0"/>
              <a:t>的数组，可选，默认</a:t>
            </a:r>
            <a:r>
              <a:rPr lang="en-US" altLang="zh-CN" dirty="0"/>
              <a:t>20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c</a:t>
            </a:r>
            <a:r>
              <a:rPr lang="zh-CN" altLang="en-US" dirty="0"/>
              <a:t>：表示的是色彩或颜色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：</a:t>
            </a:r>
            <a:r>
              <a:rPr lang="en-US" altLang="zh-CN" dirty="0" err="1"/>
              <a:t>MarkerStyle</a:t>
            </a:r>
            <a:r>
              <a:rPr lang="zh-CN" altLang="en-US" dirty="0"/>
              <a:t>，表示的是标记的样式，可选，默认’</a:t>
            </a:r>
            <a:r>
              <a:rPr lang="en-US" altLang="zh-CN" dirty="0"/>
              <a:t>o’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norm</a:t>
            </a:r>
            <a:r>
              <a:rPr lang="zh-CN" altLang="en-US" dirty="0"/>
              <a:t>：</a:t>
            </a:r>
            <a:r>
              <a:rPr lang="en-US" altLang="zh-CN" dirty="0"/>
              <a:t>Normalize</a:t>
            </a:r>
            <a:r>
              <a:rPr lang="zh-CN" altLang="en-US" dirty="0"/>
              <a:t>，数据亮度在</a:t>
            </a:r>
            <a:r>
              <a:rPr lang="en-US" altLang="zh-CN" dirty="0"/>
              <a:t>0-1</a:t>
            </a:r>
            <a:r>
              <a:rPr lang="zh-CN" altLang="en-US" dirty="0"/>
              <a:t>之间，也是只有</a:t>
            </a:r>
            <a:r>
              <a:rPr lang="en-US" altLang="zh-CN" dirty="0"/>
              <a:t>c</a:t>
            </a:r>
            <a:r>
              <a:rPr lang="zh-CN" altLang="en-US" dirty="0"/>
              <a:t>是一个浮点数的数组的时候才使用</a:t>
            </a:r>
            <a:r>
              <a:rPr lang="zh-CN" altLang="en-US" dirty="0" smtClean="0"/>
              <a:t>。默认</a:t>
            </a:r>
            <a:r>
              <a:rPr lang="en-US" altLang="zh-CN" dirty="0"/>
              <a:t>None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数据探索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、数据分布分析：</a:t>
            </a:r>
            <a:r>
              <a:rPr lang="en-US" altLang="zh-CN" dirty="0" err="1" smtClean="0"/>
              <a:t>pyplot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304528" y="2347021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614059" y="2058839"/>
            <a:ext cx="612000" cy="576000"/>
          </a:xfrm>
          <a:prstGeom prst="ellipse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55643" y="2921428"/>
            <a:ext cx="4859850" cy="720000"/>
          </a:xfrm>
          <a:prstGeom prst="actionButtonBlank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655643" y="3864492"/>
            <a:ext cx="4859850" cy="720000"/>
          </a:xfrm>
          <a:prstGeom prst="actionButtonBlank">
            <a:avLst/>
          </a:prstGeom>
          <a:solidFill>
            <a:srgbClr val="FFA30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划分数据集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55643" y="1986839"/>
            <a:ext cx="4859850" cy="684000"/>
          </a:xfrm>
          <a:prstGeom prst="actionButtonBlank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数据获取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614059" y="2993428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614059" y="3936492"/>
            <a:ext cx="612000" cy="576000"/>
          </a:xfrm>
          <a:prstGeom prst="ellipse">
            <a:avLst/>
          </a:prstGeom>
          <a:solidFill>
            <a:srgbClr val="FFB015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3655643" y="480746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分析数据寻找规律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2579134" y="4880102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2504" y="2911036"/>
            <a:ext cx="8730229" cy="226181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划分数据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为什么要划分数据？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2504" y="2911036"/>
            <a:ext cx="8730229" cy="226181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划分数据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为什么要划分数据？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4882643" y="2312894"/>
            <a:ext cx="2189950" cy="1275549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22166" y="2370748"/>
            <a:ext cx="111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+mj-ea"/>
                <a:ea typeface="+mj-ea"/>
              </a:rPr>
              <a:t>练习题</a:t>
            </a:r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82643" y="4048205"/>
            <a:ext cx="2189950" cy="1275549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2166" y="4106059"/>
            <a:ext cx="111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+mj-ea"/>
                <a:ea typeface="+mj-ea"/>
              </a:rPr>
              <a:t>测试题</a:t>
            </a:r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340286"/>
            <a:ext cx="11107601" cy="47709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划分原则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避免采样偏差：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测试</a:t>
            </a:r>
            <a:r>
              <a:rPr lang="zh-CN" altLang="en-US" sz="1800" dirty="0" smtClean="0"/>
              <a:t>集和训练集要尽可能不相关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在分析数据探索规律的时候，要只考虑训练集。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在模型训练之前，不能去了解测试集。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防止数据</a:t>
            </a:r>
            <a:r>
              <a:rPr lang="zh-CN" altLang="en-US" sz="1800" dirty="0"/>
              <a:t>透视偏差导致模型泛化弱的问题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尽可能早的划分数据对模型泛化是有益的</a:t>
            </a:r>
            <a:endParaRPr lang="en-US" altLang="zh-CN" sz="1800" dirty="0" smtClean="0"/>
          </a:p>
          <a:p>
            <a:pPr marL="484505" lvl="1" indent="0">
              <a:buNone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数据划分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171575"/>
            <a:ext cx="11107420" cy="21323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划分方式：</a:t>
            </a:r>
            <a:endParaRPr lang="zh-CN" altLang="en-US" dirty="0" smtClean="0"/>
          </a:p>
          <a:p>
            <a:pPr marL="484505" lvl="1" indent="0">
              <a:lnSpc>
                <a:spcPct val="150000"/>
              </a:lnSpc>
              <a:buNone/>
            </a:pP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）随机抽样</a:t>
            </a:r>
            <a:endParaRPr lang="zh-CN" altLang="en-US" dirty="0" smtClean="0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sklearn.model_selection import train_test_split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train_set, test_set = train_test_split(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X,y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test_size=0.2, random_state=42)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所划分的特征数据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所划分的目标数据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测试集比例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：随机数的种子，保证每次生成的随机数都一样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数据划分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2310" y="5386070"/>
            <a:ext cx="509397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练习：请把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iris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数据集化训练集和测试集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数据探索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5600" y="4264025"/>
            <a:ext cx="9089390" cy="216852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练习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：请读取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housing.csv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数据集，要求：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查看其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个以上的属性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画出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housing.csv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数据集所有特征的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直方图</a:t>
            </a:r>
            <a:r>
              <a:rPr lang="zh-CN" altLang="en-US" sz="1800" dirty="0">
                <a:sym typeface="+mn-ea"/>
              </a:rPr>
              <a:t>DataFrame.hist(bins=</a:t>
            </a:r>
            <a:r>
              <a:rPr lang="en-US" altLang="zh-CN" sz="1800" dirty="0">
                <a:sym typeface="+mn-ea"/>
              </a:rPr>
              <a:t>5</a:t>
            </a:r>
            <a:r>
              <a:rPr lang="zh-CN" altLang="en-US" sz="1800" dirty="0">
                <a:sym typeface="+mn-ea"/>
              </a:rPr>
              <a:t>0,figsize=</a:t>
            </a:r>
            <a:r>
              <a:rPr lang="en-US" altLang="zh-CN" sz="1800" dirty="0">
                <a:sym typeface="+mn-ea"/>
              </a:rPr>
              <a:t>(20,15)</a:t>
            </a:r>
            <a:r>
              <a:rPr lang="zh-CN" altLang="en-US" sz="1800" dirty="0" smtClean="0">
                <a:sym typeface="+mn-ea"/>
              </a:rPr>
              <a:t>)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划分为测试集和训练集。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203450"/>
            <a:ext cx="12012295" cy="19094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705" y="1354455"/>
            <a:ext cx="121621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每一行表示一个街区，共有10个属性，经度、纬度、房屋年龄中位数、总房间数、总卧室数、人口数、家庭数、收入中位数、房屋价值中位数、离大海的距离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171575"/>
            <a:ext cx="11107420" cy="25698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  <a:cs typeface="+mj-ea"/>
              </a:rPr>
              <a:t>划分方式：</a:t>
            </a:r>
            <a:endParaRPr lang="zh-CN" altLang="en-US" dirty="0" smtClean="0">
              <a:latin typeface="+mj-ea"/>
              <a:ea typeface="+mj-ea"/>
              <a:cs typeface="+mj-ea"/>
            </a:endParaRPr>
          </a:p>
          <a:p>
            <a:pPr marL="484505" lvl="1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+mj-ea"/>
                <a:ea typeface="+mj-ea"/>
                <a:cs typeface="+mj-ea"/>
                <a:sym typeface="+mn-ea"/>
              </a:rPr>
              <a:t>（</a:t>
            </a:r>
            <a:r>
              <a:rPr lang="en-US" altLang="zh-CN" sz="1800" dirty="0" smtClean="0">
                <a:latin typeface="+mj-ea"/>
                <a:ea typeface="+mj-ea"/>
                <a:cs typeface="+mj-ea"/>
                <a:sym typeface="+mn-ea"/>
              </a:rPr>
              <a:t>2</a:t>
            </a:r>
            <a:r>
              <a:rPr lang="zh-CN" altLang="en-US" sz="1800" dirty="0" smtClean="0">
                <a:latin typeface="+mj-ea"/>
                <a:ea typeface="+mj-ea"/>
                <a:cs typeface="+mj-ea"/>
                <a:sym typeface="+mn-ea"/>
              </a:rPr>
              <a:t>）分层抽样</a:t>
            </a:r>
            <a:endParaRPr lang="zh-CN" altLang="en-US" sz="1800" dirty="0" smtClean="0">
              <a:latin typeface="+mj-ea"/>
              <a:ea typeface="+mj-ea"/>
              <a:cs typeface="+mj-ea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  <a:cs typeface="+mj-ea"/>
              </a:rPr>
              <a:t>先把数据分层</a:t>
            </a:r>
            <a:r>
              <a:rPr lang="en-US" altLang="zh-CN" dirty="0">
                <a:latin typeface="+mj-ea"/>
                <a:ea typeface="+mj-ea"/>
                <a:cs typeface="+mj-ea"/>
              </a:rPr>
              <a:t>/</a:t>
            </a:r>
            <a:r>
              <a:rPr lang="zh-CN" altLang="en-US" dirty="0">
                <a:latin typeface="+mj-ea"/>
                <a:ea typeface="+mj-ea"/>
                <a:cs typeface="+mj-ea"/>
              </a:rPr>
              <a:t>分类</a:t>
            </a:r>
            <a:endParaRPr lang="zh-CN" altLang="en-US" dirty="0">
              <a:latin typeface="+mj-ea"/>
              <a:ea typeface="+mj-ea"/>
              <a:cs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  <a:cs typeface="+mj-ea"/>
              </a:rPr>
              <a:t>在每层</a:t>
            </a:r>
            <a:r>
              <a:rPr lang="en-US" altLang="zh-CN" dirty="0">
                <a:latin typeface="+mj-ea"/>
                <a:ea typeface="+mj-ea"/>
                <a:cs typeface="+mj-ea"/>
              </a:rPr>
              <a:t>/</a:t>
            </a:r>
            <a:r>
              <a:rPr lang="zh-CN" altLang="en-US" dirty="0">
                <a:latin typeface="+mj-ea"/>
                <a:ea typeface="+mj-ea"/>
                <a:cs typeface="+mj-ea"/>
              </a:rPr>
              <a:t>每类中随机抽样</a:t>
            </a:r>
            <a:endParaRPr lang="zh-CN" altLang="en-US" dirty="0">
              <a:latin typeface="+mj-ea"/>
              <a:ea typeface="+mj-ea"/>
              <a:cs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  <a:cs typeface="+mj-ea"/>
              </a:rPr>
              <a:t>抽取出来的数据进行合并</a:t>
            </a:r>
            <a:endParaRPr lang="zh-CN" altLang="en-US" dirty="0">
              <a:latin typeface="+mj-ea"/>
              <a:ea typeface="+mj-ea"/>
              <a:cs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数据划分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72075" y="1171575"/>
            <a:ext cx="6096000" cy="5077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from sklearn.model_selection import StratifiedShuffleSplit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import numpy as np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housing["income_cat"] = pd.cut(housing['median_income'],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                        bins=[0,1.5,3,4.5,6,np.inf],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                        labels=[1,2,3,4,5])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print(housing["income_cat"].head(10))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split = StratifiedShuffleSplit(n_splits=1, test_size=0.2, random_state=42)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for train_index, test_index in split.split(housing, housing["income_cat"]):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strat_train_set = housing.loc[train_index]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strat_test_set = housing.loc[test_index]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304528" y="2347021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614059" y="2058839"/>
            <a:ext cx="612000" cy="576000"/>
          </a:xfrm>
          <a:prstGeom prst="ellipse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55643" y="2921428"/>
            <a:ext cx="4859850" cy="720000"/>
          </a:xfrm>
          <a:prstGeom prst="actionButtonBlank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655643" y="3864492"/>
            <a:ext cx="4859850" cy="720000"/>
          </a:xfrm>
          <a:prstGeom prst="actionButtonBlank">
            <a:avLst/>
          </a:prstGeom>
          <a:solidFill>
            <a:srgbClr val="135EC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划分数据集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55643" y="1986839"/>
            <a:ext cx="4859850" cy="684000"/>
          </a:xfrm>
          <a:prstGeom prst="actionButtonBlank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数据获取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614059" y="2993428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614059" y="3936492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3655643" y="4807467"/>
            <a:ext cx="4859850" cy="720000"/>
          </a:xfrm>
          <a:prstGeom prst="actionButtonBlank">
            <a:avLst/>
          </a:prstGeom>
          <a:solidFill>
            <a:srgbClr val="FFB015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分析数据寻找规律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2579134" y="4880102"/>
            <a:ext cx="612000" cy="576000"/>
          </a:xfrm>
          <a:prstGeom prst="ellipse">
            <a:avLst/>
          </a:prstGeom>
          <a:solidFill>
            <a:srgbClr val="FFBD1C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300641" y="2066795"/>
          <a:ext cx="9728525" cy="2887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机器学习基本流程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52713" y="1882587"/>
            <a:ext cx="2138582" cy="261257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5126" y="1974796"/>
            <a:ext cx="1513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获取数据寻找规律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58866"/>
            <a:ext cx="11107601" cy="48523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、数据分布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人脑不同于计算机，对图形的印象更加深刻。因此，数据可视化有助于分析数据，寻找规律。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分析数据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6793" y="2305265"/>
            <a:ext cx="5281651" cy="37004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58866"/>
            <a:ext cx="11107601" cy="48523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、使用相关系数来寻找规律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利用一些数学方法从众多特征中寻找规律</a:t>
            </a:r>
            <a:endParaRPr lang="en-US" altLang="zh-CN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637" y="1861288"/>
            <a:ext cx="6315518" cy="416373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0" y="1735455"/>
            <a:ext cx="5754370" cy="435102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959" y="1143296"/>
            <a:ext cx="6145009" cy="48523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、特征工程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分析特征之间的规律，对特征进行组合</a:t>
            </a:r>
            <a:endParaRPr lang="en-US" altLang="zh-CN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在案例中，我们通过房间总数、卧室总数，户数和人口总数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个特征，构建了每户房间数，每户人口数和卧室房间占比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个新特征。</a:t>
            </a:r>
            <a:endParaRPr lang="en-US" altLang="zh-CN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可以看到</a:t>
            </a:r>
            <a:r>
              <a:rPr lang="zh-CN" altLang="en-US" sz="1800" dirty="0"/>
              <a:t>卧室房间占</a:t>
            </a:r>
            <a:r>
              <a:rPr lang="zh-CN" altLang="en-US" sz="1800" dirty="0" smtClean="0"/>
              <a:t>比和</a:t>
            </a:r>
            <a:r>
              <a:rPr lang="zh-CN" altLang="en-US" sz="1800" dirty="0"/>
              <a:t>每户房间</a:t>
            </a:r>
            <a:r>
              <a:rPr lang="zh-CN" altLang="en-US" sz="1800" dirty="0" smtClean="0"/>
              <a:t>数这两个新</a:t>
            </a:r>
            <a:r>
              <a:rPr lang="zh-CN" altLang="en-US" sz="1800" smtClean="0"/>
              <a:t>特征要优于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个旧特征。</a:t>
            </a:r>
            <a:endParaRPr lang="en-US" altLang="zh-CN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分析数据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388100" y="2555875"/>
            <a:ext cx="2863850" cy="3352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47385" y="3773170"/>
            <a:ext cx="715010" cy="5016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747385" y="4815840"/>
            <a:ext cx="715010" cy="5016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49060" y="3888740"/>
            <a:ext cx="54013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49060" y="4970145"/>
            <a:ext cx="54013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534431" y="1426573"/>
            <a:ext cx="11107601" cy="426469"/>
          </a:xfrm>
        </p:spPr>
        <p:txBody>
          <a:bodyPr/>
          <a:lstStyle/>
          <a:p>
            <a:r>
              <a:rPr lang="zh-CN" altLang="en-US" dirty="0"/>
              <a:t>在学习通提交</a:t>
            </a:r>
            <a:r>
              <a:rPr lang="zh-CN" altLang="en-US" dirty="0" smtClean="0"/>
              <a:t>作业。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304528" y="2347021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614059" y="2058839"/>
            <a:ext cx="612000" cy="576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55643" y="2921428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655643" y="386449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划分数据集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55643" y="1986839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数据获取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614059" y="2993428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614059" y="3936492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3655643" y="480746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分析数据寻找规律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2579134" y="4880102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4635" y="1074420"/>
            <a:ext cx="11107420" cy="654685"/>
          </a:xfrm>
        </p:spPr>
        <p:txBody>
          <a:bodyPr/>
          <a:lstStyle/>
          <a:p>
            <a:r>
              <a:rPr lang="zh-CN" altLang="en-US" dirty="0" smtClean="0"/>
              <a:t>数据集来源：</a:t>
            </a:r>
            <a:r>
              <a:rPr lang="en-US" altLang="zh-CN" dirty="0" smtClean="0"/>
              <a:t>(2) </a:t>
            </a:r>
            <a:r>
              <a:rPr lang="en-US" dirty="0" smtClean="0"/>
              <a:t>Github     </a:t>
            </a:r>
            <a:r>
              <a:rPr lang="zh-CN" altLang="en-US" dirty="0" smtClean="0"/>
              <a:t>网址：https://github.com/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1543050"/>
            <a:ext cx="6706235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4635" y="1074420"/>
            <a:ext cx="11107420" cy="12312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、数据集来源：</a:t>
            </a:r>
            <a:r>
              <a:rPr lang="en-US" altLang="zh-CN" dirty="0" smtClean="0"/>
              <a:t>(2) UCI</a:t>
            </a:r>
            <a:r>
              <a:rPr lang="zh-CN" altLang="en-US" dirty="0" smtClean="0"/>
              <a:t>机器学习资源库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16450" y="12039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网站</a:t>
            </a:r>
            <a:r>
              <a:rPr lang="zh-CN" altLang="en-US" dirty="0"/>
              <a:t>：https://archive.ics.uci.edu/datasets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635" y="1572260"/>
            <a:ext cx="11174730" cy="5285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1572260"/>
            <a:ext cx="9867900" cy="5096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4635" y="1074420"/>
            <a:ext cx="11107420" cy="12312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、数据集来源：</a:t>
            </a:r>
            <a:r>
              <a:rPr lang="en-US" altLang="zh-CN" dirty="0" smtClean="0"/>
              <a:t>(2) UCI</a:t>
            </a:r>
            <a:r>
              <a:rPr lang="zh-CN" altLang="en-US" dirty="0" smtClean="0"/>
              <a:t>机器学习资源库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16450" y="12039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网站</a:t>
            </a:r>
            <a:r>
              <a:rPr lang="zh-CN" altLang="en-US"/>
              <a:t>：https://archive.ics.uci.edu/datasets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572260"/>
            <a:ext cx="9867900" cy="509651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702300" y="2873375"/>
            <a:ext cx="1734185" cy="4000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65500" y="3429000"/>
            <a:ext cx="1734185" cy="4000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740400" y="3429000"/>
            <a:ext cx="1734185" cy="4000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0248900" y="1388110"/>
            <a:ext cx="704850" cy="424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4635" y="1074420"/>
            <a:ext cx="11107420" cy="6546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、数据集来源：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4550" y="1664970"/>
            <a:ext cx="9549765" cy="4021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(3) 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Kaggle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数据科学竞赛平台，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竞赛数据集和开放数据集。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(4)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Google Dataset Search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Google推出的数据集搜索引擎，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包括科学、社会、经济等各个领域的数据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(5) OpenML：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开放的机器学习平台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提供了大量的机器学习数据集、详细描述和统计信息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269" y="1188146"/>
            <a:ext cx="11107601" cy="47897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、导入必要的库：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pandas</a:t>
            </a:r>
            <a:r>
              <a:rPr lang="zh-CN" altLang="en-US" sz="1800" dirty="0" smtClean="0"/>
              <a:t>：数据分析与处理</a:t>
            </a:r>
            <a:endParaRPr lang="zh-CN" alt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 pandas as pd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latinLnBrk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TABLE_ENDDRAG_ORIGIN_RECT" val="365*155"/>
  <p:tag name="TABLE_ENDDRAG_RECT" val="620*165*365*155"/>
</p:tagLst>
</file>

<file path=ppt/tags/tag5.xml><?xml version="1.0" encoding="utf-8"?>
<p:tagLst xmlns:p="http://schemas.openxmlformats.org/presentationml/2006/main">
  <p:tag name="TABLE_ENDDRAG_ORIGIN_RECT" val="365*155"/>
  <p:tag name="TABLE_ENDDRAG_RECT" val="620*165*365*155"/>
</p:tagLst>
</file>

<file path=ppt/tags/tag6.xml><?xml version="1.0" encoding="utf-8"?>
<p:tagLst xmlns:p="http://schemas.openxmlformats.org/presentationml/2006/main">
  <p:tag name="RESOURCE_RECORD_KEY" val="{&quot;70&quot;:[3312256]}"/>
  <p:tag name="COMMONDATA" val="eyJoZGlkIjoiZDg2MWY1NjBjM2M5N2UwZDExZDliZTI5NmZiYTdkNzkifQ=="/>
  <p:tag name="commondata" val="eyJoZGlkIjoiMTZkYjg0N2JiYWNhNTQ5NzI1NWQ0NDkwNzA4NjVlOD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4963</Words>
  <Application>WPS 演示</Application>
  <PresentationFormat>宽屏</PresentationFormat>
  <Paragraphs>493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仿宋</vt:lpstr>
      <vt:lpstr>Times New Roman</vt:lpstr>
      <vt:lpstr>等线</vt:lpstr>
      <vt:lpstr>Arial Unicode MS</vt:lpstr>
      <vt:lpstr>Arial</vt:lpstr>
      <vt:lpstr>Wingdings</vt:lpstr>
      <vt:lpstr>Microsoft JhengHei</vt:lpstr>
      <vt:lpstr>Office 主题​​</vt:lpstr>
      <vt:lpstr>PowerPoint 演示文稿</vt:lpstr>
      <vt:lpstr>机器学习基本流程</vt:lpstr>
      <vt:lpstr>机器学习基本流程</vt:lpstr>
      <vt:lpstr>目录</vt:lpstr>
      <vt:lpstr>数据获取</vt:lpstr>
      <vt:lpstr>数据获取</vt:lpstr>
      <vt:lpstr>数据获取</vt:lpstr>
      <vt:lpstr>数据获取</vt:lpstr>
      <vt:lpstr>数据获取</vt:lpstr>
      <vt:lpstr>数据获取</vt:lpstr>
      <vt:lpstr>数据获取</vt:lpstr>
      <vt:lpstr>数据获取</vt:lpstr>
      <vt:lpstr>数据获取</vt:lpstr>
      <vt:lpstr>目录</vt:lpstr>
      <vt:lpstr>数据探索</vt:lpstr>
      <vt:lpstr>数据探索</vt:lpstr>
      <vt:lpstr>数据探索</vt:lpstr>
      <vt:lpstr>数据探索</vt:lpstr>
      <vt:lpstr>数据探索</vt:lpstr>
      <vt:lpstr>数据探索</vt:lpstr>
      <vt:lpstr>数据探索</vt:lpstr>
      <vt:lpstr>目录</vt:lpstr>
      <vt:lpstr>划分数据</vt:lpstr>
      <vt:lpstr>划分数据</vt:lpstr>
      <vt:lpstr>数据划分</vt:lpstr>
      <vt:lpstr>数据划分</vt:lpstr>
      <vt:lpstr>数据探索</vt:lpstr>
      <vt:lpstr>数据划分</vt:lpstr>
      <vt:lpstr>目录</vt:lpstr>
      <vt:lpstr>分析数据</vt:lpstr>
      <vt:lpstr>分析数据</vt:lpstr>
      <vt:lpstr>分析数据</vt:lpstr>
      <vt:lpstr>作业：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498081096@qq.com</dc:creator>
  <cp:lastModifiedBy>一一</cp:lastModifiedBy>
  <cp:revision>408</cp:revision>
  <dcterms:created xsi:type="dcterms:W3CDTF">2018-01-08T07:09:00Z</dcterms:created>
  <dcterms:modified xsi:type="dcterms:W3CDTF">2024-09-05T12:24:51Z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34FDD99CA9A64D8388C42FABBFC31E6A_12</vt:lpwstr>
  </property>
  <property fmtid="{D5CDD505-2E9C-101B-9397-08002B2CF9AE}" pid="3" name="KSOProductBuildVer">
    <vt:lpwstr>2052-12.1.0.17857</vt:lpwstr>
  </property>
</Properties>
</file>