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403" r:id="rId3"/>
    <p:sldId id="432" r:id="rId4"/>
    <p:sldId id="426" r:id="rId5"/>
    <p:sldId id="427" r:id="rId6"/>
    <p:sldId id="428" r:id="rId7"/>
    <p:sldId id="429" r:id="rId8"/>
    <p:sldId id="406" r:id="rId9"/>
    <p:sldId id="409" r:id="rId10"/>
    <p:sldId id="410" r:id="rId11"/>
    <p:sldId id="431" r:id="rId12"/>
    <p:sldId id="430" r:id="rId13"/>
    <p:sldId id="436" r:id="rId14"/>
    <p:sldId id="437" r:id="rId15"/>
    <p:sldId id="438" r:id="rId16"/>
    <p:sldId id="439" r:id="rId17"/>
    <p:sldId id="471" r:id="rId18"/>
    <p:sldId id="440" r:id="rId19"/>
    <p:sldId id="488" r:id="rId20"/>
    <p:sldId id="457" r:id="rId21"/>
    <p:sldId id="470" r:id="rId22"/>
    <p:sldId id="458" r:id="rId23"/>
    <p:sldId id="489" r:id="rId24"/>
    <p:sldId id="446" r:id="rId25"/>
    <p:sldId id="528" r:id="rId26"/>
    <p:sldId id="460" r:id="rId27"/>
    <p:sldId id="504" r:id="rId28"/>
    <p:sldId id="521" r:id="rId29"/>
    <p:sldId id="515" r:id="rId30"/>
    <p:sldId id="447" r:id="rId31"/>
    <p:sldId id="514" r:id="rId32"/>
    <p:sldId id="449" r:id="rId33"/>
    <p:sldId id="448" r:id="rId34"/>
    <p:sldId id="450" r:id="rId35"/>
    <p:sldId id="538" r:id="rId36"/>
  </p:sldIdLst>
  <p:sldSz cx="12192000" cy="6858000"/>
  <p:notesSz cx="6858000" cy="9144000"/>
  <p:custDataLst>
    <p:tags r:id="rId4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D9354D-BAD1-4CBD-B68C-548C1E98E4A2}">
          <p14:sldIdLst>
            <p14:sldId id="403"/>
            <p14:sldId id="432"/>
            <p14:sldId id="426"/>
            <p14:sldId id="427"/>
            <p14:sldId id="428"/>
            <p14:sldId id="429"/>
            <p14:sldId id="406"/>
            <p14:sldId id="409"/>
            <p14:sldId id="410"/>
            <p14:sldId id="431"/>
            <p14:sldId id="430"/>
            <p14:sldId id="436"/>
            <p14:sldId id="437"/>
            <p14:sldId id="438"/>
            <p14:sldId id="439"/>
            <p14:sldId id="471"/>
            <p14:sldId id="440"/>
            <p14:sldId id="488"/>
            <p14:sldId id="457"/>
            <p14:sldId id="470"/>
            <p14:sldId id="458"/>
            <p14:sldId id="489"/>
            <p14:sldId id="446"/>
            <p14:sldId id="528"/>
            <p14:sldId id="460"/>
            <p14:sldId id="504"/>
            <p14:sldId id="521"/>
            <p14:sldId id="515"/>
            <p14:sldId id="447"/>
            <p14:sldId id="514"/>
            <p14:sldId id="449"/>
            <p14:sldId id="448"/>
            <p14:sldId id="450"/>
            <p14:sldId id="538"/>
          </p14:sldIdLst>
        </p14:section>
        <p14:section name="无标题节" id="{4991F46E-110D-49BF-9D93-246EC74190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011" userDrawn="1">
          <p15:clr>
            <a:srgbClr val="A4A3A4"/>
          </p15:clr>
        </p15:guide>
        <p15:guide id="2" pos="3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504D"/>
    <a:srgbClr val="FFA20D"/>
    <a:srgbClr val="92C864"/>
    <a:srgbClr val="0C54BF"/>
    <a:srgbClr val="FFAF14"/>
    <a:srgbClr val="7BA45D"/>
    <a:srgbClr val="3758C2"/>
    <a:srgbClr val="0B53BE"/>
    <a:srgbClr val="FFA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011"/>
        <p:guide pos="38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32.xml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#2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#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B67AC-E7AB-43C6-B9BF-45D0F6E3B122}" type="doc">
      <dgm:prSet loTypeId="urn:microsoft.com/office/officeart/2005/8/layout/radial6#1" qsTypeId="urn:microsoft.com/office/officeart/2005/8/quickstyle/simple5#1" csTypeId="urn:microsoft.com/office/officeart/2005/8/colors/accent0_3#1"/>
      <dgm:spPr/>
      <dgm:t>
        <a:bodyPr/>
        <a:lstStyle/>
        <a:p>
          <a:endParaRPr altLang="en-US"/>
        </a:p>
      </dgm:t>
    </dgm:pt>
    <dgm:pt modelId="{EDAFBFA4-83A9-428B-AB48-A633BDFC669C}">
      <dgm:prSet/>
      <dgm:spPr/>
      <dgm:t>
        <a:bodyPr/>
        <a:lstStyle/>
        <a:p>
          <a:r>
            <a:rPr lang="zh-CN" b="0" i="0" u="none" baseline="0">
              <a:rtl val="0"/>
            </a:rPr>
            <a:t>用户信息</a:t>
          </a:r>
          <a:endParaRPr altLang="en-US"/>
        </a:p>
      </dgm:t>
    </dgm:pt>
    <dgm:pt modelId="{7C9944E6-7505-4359-AB9F-056D7FD03597}" cxnId="{8514A174-C985-4FAA-BD9E-DB87E678F285}" type="parTrans">
      <dgm:prSet/>
      <dgm:spPr/>
    </dgm:pt>
    <dgm:pt modelId="{483ACEFF-933E-4935-9147-F6472C98717C}" cxnId="{8514A174-C985-4FAA-BD9E-DB87E678F285}" type="sibTrans">
      <dgm:prSet/>
      <dgm:spPr/>
    </dgm:pt>
    <dgm:pt modelId="{93779405-91B6-4FBE-9A70-9447C4FA1213}">
      <dgm:prSet/>
      <dgm:spPr/>
      <dgm:t>
        <a:bodyPr/>
        <a:lstStyle/>
        <a:p>
          <a:r>
            <a:rPr lang="zh-CN" b="0" i="0" u="none" baseline="0">
              <a:rtl val="0"/>
            </a:rPr>
            <a:t>收入</a:t>
          </a:r>
          <a:endParaRPr altLang="en-US"/>
        </a:p>
      </dgm:t>
    </dgm:pt>
    <dgm:pt modelId="{93E6CD90-E519-4A53-836E-E1BF089F7872}" cxnId="{10C7FDB6-C684-4438-BA2B-A8DA83DF1CD4}" type="parTrans">
      <dgm:prSet/>
      <dgm:spPr/>
    </dgm:pt>
    <dgm:pt modelId="{7B484CDD-96D4-4182-A697-C487A7DC2ADF}" cxnId="{10C7FDB6-C684-4438-BA2B-A8DA83DF1CD4}" type="sibTrans">
      <dgm:prSet/>
      <dgm:spPr/>
    </dgm:pt>
    <dgm:pt modelId="{5D365827-E1F4-4AC5-8033-4ED634CE201E}">
      <dgm:prSet/>
      <dgm:spPr/>
      <dgm:t>
        <a:bodyPr/>
        <a:lstStyle/>
        <a:p>
          <a:r>
            <a:rPr lang="zh-CN" b="0" i="0" u="none" baseline="0">
              <a:rtl val="0"/>
            </a:rPr>
            <a:t>存款</a:t>
          </a:r>
          <a:endParaRPr altLang="en-US"/>
        </a:p>
      </dgm:t>
    </dgm:pt>
    <dgm:pt modelId="{4404ED93-FA93-4CEC-B825-99B8D9F50D68}" cxnId="{D2C4ED96-EA2C-492D-A766-DFCC9404AD77}" type="parTrans">
      <dgm:prSet/>
      <dgm:spPr/>
    </dgm:pt>
    <dgm:pt modelId="{505EF7AE-F430-4C09-99F3-C4946F8031F4}" cxnId="{D2C4ED96-EA2C-492D-A766-DFCC9404AD77}" type="sibTrans">
      <dgm:prSet/>
      <dgm:spPr/>
    </dgm:pt>
    <dgm:pt modelId="{A5B44267-A9F6-403B-A5D1-D34129005CCE}">
      <dgm:prSet/>
      <dgm:spPr/>
      <dgm:t>
        <a:bodyPr/>
        <a:lstStyle/>
        <a:p>
          <a:r>
            <a:rPr lang="zh-CN" b="0" i="0" u="none" baseline="0">
              <a:rtl val="0"/>
            </a:rPr>
            <a:t>职业</a:t>
          </a:r>
          <a:endParaRPr altLang="en-US"/>
        </a:p>
      </dgm:t>
    </dgm:pt>
    <dgm:pt modelId="{78246A7B-93B1-4E25-8CF5-86F307647A5D}" cxnId="{490D4D2A-7479-4558-AE55-6D8D07E391A1}" type="parTrans">
      <dgm:prSet/>
      <dgm:spPr/>
    </dgm:pt>
    <dgm:pt modelId="{72606336-63EF-48DE-A3AB-584B6777C379}" cxnId="{490D4D2A-7479-4558-AE55-6D8D07E391A1}" type="sibTrans">
      <dgm:prSet/>
      <dgm:spPr/>
    </dgm:pt>
    <dgm:pt modelId="{D16611C4-7AD9-47E6-8F75-BF1E9230622C}">
      <dgm:prSet/>
      <dgm:spPr/>
      <dgm:t>
        <a:bodyPr/>
        <a:lstStyle/>
        <a:p>
          <a:r>
            <a:rPr lang="zh-CN" b="0" i="0" u="none" baseline="0">
              <a:rtl val="0"/>
            </a:rPr>
            <a:t>年龄</a:t>
          </a:r>
          <a:endParaRPr altLang="en-US"/>
        </a:p>
      </dgm:t>
    </dgm:pt>
    <dgm:pt modelId="{09CDDB47-B464-4904-891E-147795CE8F98}" cxnId="{405594B8-411D-4E92-B06B-0DC045BFD3C7}" type="parTrans">
      <dgm:prSet/>
      <dgm:spPr/>
    </dgm:pt>
    <dgm:pt modelId="{A443EEC9-284D-4121-A7D4-4AE6D4D53B35}" cxnId="{405594B8-411D-4E92-B06B-0DC045BFD3C7}" type="sibTrans">
      <dgm:prSet/>
      <dgm:spPr/>
    </dgm:pt>
    <dgm:pt modelId="{648879CD-42AE-4582-A3B0-C4AE23ECD61E}">
      <dgm:prSet/>
      <dgm:spPr/>
      <dgm:t>
        <a:bodyPr/>
        <a:lstStyle/>
        <a:p>
          <a:r>
            <a:rPr lang="zh-CN" b="0" i="0" u="none" baseline="0">
              <a:rtl val="0"/>
            </a:rPr>
            <a:t>是否欠债</a:t>
          </a:r>
          <a:endParaRPr altLang="en-US"/>
        </a:p>
      </dgm:t>
    </dgm:pt>
    <dgm:pt modelId="{1090D049-AFCA-4D3A-B391-8DB4890EE5EA}" cxnId="{B6752726-2E3C-435B-8D43-C81EC03D403B}" type="parTrans">
      <dgm:prSet/>
      <dgm:spPr/>
    </dgm:pt>
    <dgm:pt modelId="{16E97BD4-46B7-431B-ABAB-E57778B54B1F}" cxnId="{B6752726-2E3C-435B-8D43-C81EC03D403B}" type="sibTrans">
      <dgm:prSet/>
      <dgm:spPr/>
    </dgm:pt>
    <dgm:pt modelId="{29D0C3BE-4A42-47D5-9E89-8F9DF14744B4}" type="pres">
      <dgm:prSet presAssocID="{E61B67AC-E7AB-43C6-B9BF-45D0F6E3B12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61B757-3B36-4089-BB19-DB3A240288CC}" type="pres">
      <dgm:prSet presAssocID="{EDAFBFA4-83A9-428B-AB48-A633BDFC669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8D3E974-3D88-4650-B4CE-E03804199250}" type="pres">
      <dgm:prSet presAssocID="{93779405-91B6-4FBE-9A70-9447C4FA121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94631-1E66-4241-927F-96FB7421713E}" type="pres">
      <dgm:prSet presAssocID="{93779405-91B6-4FBE-9A70-9447C4FA1213}" presName="dummy" presStyleCnt="0"/>
      <dgm:spPr/>
    </dgm:pt>
    <dgm:pt modelId="{A22D0C3E-D9B7-4856-A2B7-8AF0C61DF1C6}" type="pres">
      <dgm:prSet presAssocID="{7B484CDD-96D4-4182-A697-C487A7DC2ADF}" presName="sibTrans" presStyleLbl="sibTrans2D1" presStyleIdx="0" presStyleCnt="5"/>
      <dgm:spPr/>
    </dgm:pt>
    <dgm:pt modelId="{2C72061C-6E56-4653-ABB6-E0440C6B8945}" type="pres">
      <dgm:prSet presAssocID="{5D365827-E1F4-4AC5-8033-4ED634CE20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123A82-1411-46DA-A7EF-DE877A5EC79C}" type="pres">
      <dgm:prSet presAssocID="{5D365827-E1F4-4AC5-8033-4ED634CE201E}" presName="dummy" presStyleCnt="0"/>
      <dgm:spPr/>
    </dgm:pt>
    <dgm:pt modelId="{DB756879-7058-47BE-AA75-5475EAF881CA}" type="pres">
      <dgm:prSet presAssocID="{505EF7AE-F430-4C09-99F3-C4946F8031F4}" presName="sibTrans" presStyleLbl="sibTrans2D1" presStyleIdx="1" presStyleCnt="5"/>
      <dgm:spPr/>
    </dgm:pt>
    <dgm:pt modelId="{8890A51C-3518-41FA-90D2-E5EA28DA0662}" type="pres">
      <dgm:prSet presAssocID="{A5B44267-A9F6-403B-A5D1-D34129005CC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4768FC-4088-4B89-A120-592CC2E168DB}" type="pres">
      <dgm:prSet presAssocID="{A5B44267-A9F6-403B-A5D1-D34129005CCE}" presName="dummy" presStyleCnt="0"/>
      <dgm:spPr/>
    </dgm:pt>
    <dgm:pt modelId="{C2E7AC22-2E60-43EF-B1E5-08DD2B71F533}" type="pres">
      <dgm:prSet presAssocID="{72606336-63EF-48DE-A3AB-584B6777C379}" presName="sibTrans" presStyleLbl="sibTrans2D1" presStyleIdx="2" presStyleCnt="5"/>
      <dgm:spPr/>
    </dgm:pt>
    <dgm:pt modelId="{B26775E1-2769-4EF6-AD92-5329EE379C3E}" type="pres">
      <dgm:prSet presAssocID="{D16611C4-7AD9-47E6-8F75-BF1E9230622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E34BBD-1B80-403C-9AB8-3B0024DE16B0}" type="pres">
      <dgm:prSet presAssocID="{D16611C4-7AD9-47E6-8F75-BF1E9230622C}" presName="dummy" presStyleCnt="0"/>
      <dgm:spPr/>
    </dgm:pt>
    <dgm:pt modelId="{90FAFBE6-871C-430D-AD3E-FBC0E4AF3693}" type="pres">
      <dgm:prSet presAssocID="{A443EEC9-284D-4121-A7D4-4AE6D4D53B35}" presName="sibTrans" presStyleLbl="sibTrans2D1" presStyleIdx="3" presStyleCnt="5"/>
      <dgm:spPr/>
    </dgm:pt>
    <dgm:pt modelId="{9283BAD0-52AF-4F03-89B9-8EF55E886FD3}" type="pres">
      <dgm:prSet presAssocID="{648879CD-42AE-4582-A3B0-C4AE23ECD6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9E0D7-1C3F-424D-9523-774045FCBA9C}" type="pres">
      <dgm:prSet presAssocID="{648879CD-42AE-4582-A3B0-C4AE23ECD61E}" presName="dummy" presStyleCnt="0"/>
      <dgm:spPr/>
    </dgm:pt>
    <dgm:pt modelId="{050AF4E3-C3F3-45A6-BF7E-C210ED52F229}" type="pres">
      <dgm:prSet presAssocID="{16E97BD4-46B7-431B-ABAB-E57778B54B1F}" presName="sibTrans" presStyleLbl="sibTrans2D1" presStyleIdx="4" presStyleCnt="5"/>
      <dgm:spPr/>
    </dgm:pt>
  </dgm:ptLst>
  <dgm:cxnLst>
    <dgm:cxn modelId="{10C7FDB6-C684-4438-BA2B-A8DA83DF1CD4}" srcId="{EDAFBFA4-83A9-428B-AB48-A633BDFC669C}" destId="{93779405-91B6-4FBE-9A70-9447C4FA1213}" srcOrd="0" destOrd="0" parTransId="{93E6CD90-E519-4A53-836E-E1BF089F7872}" sibTransId="{7B484CDD-96D4-4182-A697-C487A7DC2ADF}"/>
    <dgm:cxn modelId="{490D4D2A-7479-4558-AE55-6D8D07E391A1}" srcId="{EDAFBFA4-83A9-428B-AB48-A633BDFC669C}" destId="{A5B44267-A9F6-403B-A5D1-D34129005CCE}" srcOrd="2" destOrd="0" parTransId="{78246A7B-93B1-4E25-8CF5-86F307647A5D}" sibTransId="{72606336-63EF-48DE-A3AB-584B6777C379}"/>
    <dgm:cxn modelId="{B6752726-2E3C-435B-8D43-C81EC03D403B}" srcId="{EDAFBFA4-83A9-428B-AB48-A633BDFC669C}" destId="{648879CD-42AE-4582-A3B0-C4AE23ECD61E}" srcOrd="4" destOrd="0" parTransId="{1090D049-AFCA-4D3A-B391-8DB4890EE5EA}" sibTransId="{16E97BD4-46B7-431B-ABAB-E57778B54B1F}"/>
    <dgm:cxn modelId="{557E3CD7-4E9E-4657-812E-2F2A47A3F81A}" type="presOf" srcId="{93779405-91B6-4FBE-9A70-9447C4FA1213}" destId="{D8D3E974-3D88-4650-B4CE-E03804199250}" srcOrd="0" destOrd="0" presId="urn:microsoft.com/office/officeart/2005/8/layout/radial6#1"/>
    <dgm:cxn modelId="{6C4D1400-615C-40EF-92D3-3019C03CB6D9}" type="presOf" srcId="{A5B44267-A9F6-403B-A5D1-D34129005CCE}" destId="{8890A51C-3518-41FA-90D2-E5EA28DA0662}" srcOrd="0" destOrd="0" presId="urn:microsoft.com/office/officeart/2005/8/layout/radial6#1"/>
    <dgm:cxn modelId="{339E3366-9A51-4027-9295-77BE4A0F18CC}" type="presOf" srcId="{5D365827-E1F4-4AC5-8033-4ED634CE201E}" destId="{2C72061C-6E56-4653-ABB6-E0440C6B8945}" srcOrd="0" destOrd="0" presId="urn:microsoft.com/office/officeart/2005/8/layout/radial6#1"/>
    <dgm:cxn modelId="{91932C70-223F-4C8F-B1EF-338DFBB9006D}" type="presOf" srcId="{D16611C4-7AD9-47E6-8F75-BF1E9230622C}" destId="{B26775E1-2769-4EF6-AD92-5329EE379C3E}" srcOrd="0" destOrd="0" presId="urn:microsoft.com/office/officeart/2005/8/layout/radial6#1"/>
    <dgm:cxn modelId="{8514A174-C985-4FAA-BD9E-DB87E678F285}" srcId="{E61B67AC-E7AB-43C6-B9BF-45D0F6E3B122}" destId="{EDAFBFA4-83A9-428B-AB48-A633BDFC669C}" srcOrd="0" destOrd="0" parTransId="{7C9944E6-7505-4359-AB9F-056D7FD03597}" sibTransId="{483ACEFF-933E-4935-9147-F6472C98717C}"/>
    <dgm:cxn modelId="{405594B8-411D-4E92-B06B-0DC045BFD3C7}" srcId="{EDAFBFA4-83A9-428B-AB48-A633BDFC669C}" destId="{D16611C4-7AD9-47E6-8F75-BF1E9230622C}" srcOrd="3" destOrd="0" parTransId="{09CDDB47-B464-4904-891E-147795CE8F98}" sibTransId="{A443EEC9-284D-4121-A7D4-4AE6D4D53B35}"/>
    <dgm:cxn modelId="{B184F08D-E3E2-47F3-8780-76E55F67481E}" type="presOf" srcId="{648879CD-42AE-4582-A3B0-C4AE23ECD61E}" destId="{9283BAD0-52AF-4F03-89B9-8EF55E886FD3}" srcOrd="0" destOrd="0" presId="urn:microsoft.com/office/officeart/2005/8/layout/radial6#1"/>
    <dgm:cxn modelId="{43427086-2256-4E7E-AC9B-99AD66057ED1}" type="presOf" srcId="{E61B67AC-E7AB-43C6-B9BF-45D0F6E3B122}" destId="{29D0C3BE-4A42-47D5-9E89-8F9DF14744B4}" srcOrd="0" destOrd="0" presId="urn:microsoft.com/office/officeart/2005/8/layout/radial6#1"/>
    <dgm:cxn modelId="{01997704-08E2-46E1-9BD2-16E64E06D73D}" type="presOf" srcId="{16E97BD4-46B7-431B-ABAB-E57778B54B1F}" destId="{050AF4E3-C3F3-45A6-BF7E-C210ED52F229}" srcOrd="0" destOrd="0" presId="urn:microsoft.com/office/officeart/2005/8/layout/radial6#1"/>
    <dgm:cxn modelId="{D2C4ED96-EA2C-492D-A766-DFCC9404AD77}" srcId="{EDAFBFA4-83A9-428B-AB48-A633BDFC669C}" destId="{5D365827-E1F4-4AC5-8033-4ED634CE201E}" srcOrd="1" destOrd="0" parTransId="{4404ED93-FA93-4CEC-B825-99B8D9F50D68}" sibTransId="{505EF7AE-F430-4C09-99F3-C4946F8031F4}"/>
    <dgm:cxn modelId="{A976048E-2239-471F-A944-D2420658ACDF}" type="presOf" srcId="{505EF7AE-F430-4C09-99F3-C4946F8031F4}" destId="{DB756879-7058-47BE-AA75-5475EAF881CA}" srcOrd="0" destOrd="0" presId="urn:microsoft.com/office/officeart/2005/8/layout/radial6#1"/>
    <dgm:cxn modelId="{3BBDCDC9-707F-4A80-9933-045FE987509A}" type="presOf" srcId="{72606336-63EF-48DE-A3AB-584B6777C379}" destId="{C2E7AC22-2E60-43EF-B1E5-08DD2B71F533}" srcOrd="0" destOrd="0" presId="urn:microsoft.com/office/officeart/2005/8/layout/radial6#1"/>
    <dgm:cxn modelId="{835B11C2-0B87-4B1C-80B5-0970F240E7A3}" type="presOf" srcId="{A443EEC9-284D-4121-A7D4-4AE6D4D53B35}" destId="{90FAFBE6-871C-430D-AD3E-FBC0E4AF3693}" srcOrd="0" destOrd="0" presId="urn:microsoft.com/office/officeart/2005/8/layout/radial6#1"/>
    <dgm:cxn modelId="{DBF4E23F-05F9-402F-BBA6-21B609C79F2F}" type="presOf" srcId="{EDAFBFA4-83A9-428B-AB48-A633BDFC669C}" destId="{0361B757-3B36-4089-BB19-DB3A240288CC}" srcOrd="0" destOrd="0" presId="urn:microsoft.com/office/officeart/2005/8/layout/radial6#1"/>
    <dgm:cxn modelId="{EC07F26B-B6B4-4B7E-BE95-6A468BD1F7F8}" type="presOf" srcId="{7B484CDD-96D4-4182-A697-C487A7DC2ADF}" destId="{A22D0C3E-D9B7-4856-A2B7-8AF0C61DF1C6}" srcOrd="0" destOrd="0" presId="urn:microsoft.com/office/officeart/2005/8/layout/radial6#1"/>
    <dgm:cxn modelId="{8E79383A-40E2-4F30-BBC6-46A71685E7D4}" type="presParOf" srcId="{29D0C3BE-4A42-47D5-9E89-8F9DF14744B4}" destId="{0361B757-3B36-4089-BB19-DB3A240288CC}" srcOrd="0" destOrd="0" presId="urn:microsoft.com/office/officeart/2005/8/layout/radial6#1"/>
    <dgm:cxn modelId="{45CE5645-1450-4923-8E6A-F7EE25432657}" type="presParOf" srcId="{29D0C3BE-4A42-47D5-9E89-8F9DF14744B4}" destId="{D8D3E974-3D88-4650-B4CE-E03804199250}" srcOrd="1" destOrd="0" presId="urn:microsoft.com/office/officeart/2005/8/layout/radial6#1"/>
    <dgm:cxn modelId="{1CA1E90F-3854-4811-9D7E-B3F119421519}" type="presParOf" srcId="{29D0C3BE-4A42-47D5-9E89-8F9DF14744B4}" destId="{18F94631-1E66-4241-927F-96FB7421713E}" srcOrd="2" destOrd="0" presId="urn:microsoft.com/office/officeart/2005/8/layout/radial6#1"/>
    <dgm:cxn modelId="{F2FD49E5-424C-4B10-A83A-107A02C3634E}" type="presParOf" srcId="{29D0C3BE-4A42-47D5-9E89-8F9DF14744B4}" destId="{A22D0C3E-D9B7-4856-A2B7-8AF0C61DF1C6}" srcOrd="3" destOrd="0" presId="urn:microsoft.com/office/officeart/2005/8/layout/radial6#1"/>
    <dgm:cxn modelId="{2E5DD9AD-04D6-485E-AAB2-CE4C3BBC8FAE}" type="presParOf" srcId="{29D0C3BE-4A42-47D5-9E89-8F9DF14744B4}" destId="{2C72061C-6E56-4653-ABB6-E0440C6B8945}" srcOrd="4" destOrd="0" presId="urn:microsoft.com/office/officeart/2005/8/layout/radial6#1"/>
    <dgm:cxn modelId="{6A9A3496-CAD8-4E7A-91F1-3DD8BB48A875}" type="presParOf" srcId="{29D0C3BE-4A42-47D5-9E89-8F9DF14744B4}" destId="{7E123A82-1411-46DA-A7EF-DE877A5EC79C}" srcOrd="5" destOrd="0" presId="urn:microsoft.com/office/officeart/2005/8/layout/radial6#1"/>
    <dgm:cxn modelId="{5F6AAABE-9977-4CCE-92A3-695B4EA12ED4}" type="presParOf" srcId="{29D0C3BE-4A42-47D5-9E89-8F9DF14744B4}" destId="{DB756879-7058-47BE-AA75-5475EAF881CA}" srcOrd="6" destOrd="0" presId="urn:microsoft.com/office/officeart/2005/8/layout/radial6#1"/>
    <dgm:cxn modelId="{80FC714F-81DF-4901-B647-8A4145598C1A}" type="presParOf" srcId="{29D0C3BE-4A42-47D5-9E89-8F9DF14744B4}" destId="{8890A51C-3518-41FA-90D2-E5EA28DA0662}" srcOrd="7" destOrd="0" presId="urn:microsoft.com/office/officeart/2005/8/layout/radial6#1"/>
    <dgm:cxn modelId="{172D9C57-066F-4CD2-AD15-C10095127DF3}" type="presParOf" srcId="{29D0C3BE-4A42-47D5-9E89-8F9DF14744B4}" destId="{514768FC-4088-4B89-A120-592CC2E168DB}" srcOrd="8" destOrd="0" presId="urn:microsoft.com/office/officeart/2005/8/layout/radial6#1"/>
    <dgm:cxn modelId="{C7AACECF-BDB5-4CB4-B32B-2B403DE07066}" type="presParOf" srcId="{29D0C3BE-4A42-47D5-9E89-8F9DF14744B4}" destId="{C2E7AC22-2E60-43EF-B1E5-08DD2B71F533}" srcOrd="9" destOrd="0" presId="urn:microsoft.com/office/officeart/2005/8/layout/radial6#1"/>
    <dgm:cxn modelId="{E0E67E66-0243-4AA2-A13D-8C172EF21AB1}" type="presParOf" srcId="{29D0C3BE-4A42-47D5-9E89-8F9DF14744B4}" destId="{B26775E1-2769-4EF6-AD92-5329EE379C3E}" srcOrd="10" destOrd="0" presId="urn:microsoft.com/office/officeart/2005/8/layout/radial6#1"/>
    <dgm:cxn modelId="{B6DA1CDA-A8F9-4D4F-8508-528DC2C4D8C7}" type="presParOf" srcId="{29D0C3BE-4A42-47D5-9E89-8F9DF14744B4}" destId="{F0E34BBD-1B80-403C-9AB8-3B0024DE16B0}" srcOrd="11" destOrd="0" presId="urn:microsoft.com/office/officeart/2005/8/layout/radial6#1"/>
    <dgm:cxn modelId="{F11453D2-BD79-4295-B14A-5CEF424D4AE1}" type="presParOf" srcId="{29D0C3BE-4A42-47D5-9E89-8F9DF14744B4}" destId="{90FAFBE6-871C-430D-AD3E-FBC0E4AF3693}" srcOrd="12" destOrd="0" presId="urn:microsoft.com/office/officeart/2005/8/layout/radial6#1"/>
    <dgm:cxn modelId="{9014449C-24B6-4763-BC0F-D7FF3F4624E9}" type="presParOf" srcId="{29D0C3BE-4A42-47D5-9E89-8F9DF14744B4}" destId="{9283BAD0-52AF-4F03-89B9-8EF55E886FD3}" srcOrd="13" destOrd="0" presId="urn:microsoft.com/office/officeart/2005/8/layout/radial6#1"/>
    <dgm:cxn modelId="{ADB10578-0822-42F6-B79C-CDA73E75FE8E}" type="presParOf" srcId="{29D0C3BE-4A42-47D5-9E89-8F9DF14744B4}" destId="{CEB9E0D7-1C3F-424D-9523-774045FCBA9C}" srcOrd="14" destOrd="0" presId="urn:microsoft.com/office/officeart/2005/8/layout/radial6#1"/>
    <dgm:cxn modelId="{FAA39F9A-3154-43BE-AC71-4F5ECC6B9B41}" type="presParOf" srcId="{29D0C3BE-4A42-47D5-9E89-8F9DF14744B4}" destId="{050AF4E3-C3F3-45A6-BF7E-C210ED52F229}" srcOrd="15" destOrd="0" presId="urn:microsoft.com/office/officeart/2005/8/layout/radial6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B67AC-E7AB-43C6-B9BF-45D0F6E3B122}" type="doc">
      <dgm:prSet loTypeId="urn:microsoft.com/office/officeart/2005/8/layout/radial6#2" qsTypeId="urn:microsoft.com/office/officeart/2005/8/quickstyle/simple5#2" csTypeId="urn:microsoft.com/office/officeart/2005/8/colors/accent0_3#2"/>
      <dgm:spPr/>
      <dgm:t>
        <a:bodyPr/>
        <a:lstStyle/>
        <a:p>
          <a:endParaRPr altLang="en-US"/>
        </a:p>
      </dgm:t>
    </dgm:pt>
    <dgm:pt modelId="{EDAFBFA4-83A9-428B-AB48-A633BDFC669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患者信息</a:t>
          </a:r>
          <a:endParaRPr altLang="en-US"/>
        </a:p>
      </dgm:t>
    </dgm:pt>
    <dgm:pt modelId="{7C9944E6-7505-4359-AB9F-056D7FD03597}" cxnId="{54CED8FB-D0CE-44BF-A983-9DEEB957BFD2}" type="parTrans">
      <dgm:prSet/>
      <dgm:spPr/>
    </dgm:pt>
    <dgm:pt modelId="{483ACEFF-933E-4935-9147-F6472C98717C}" cxnId="{54CED8FB-D0CE-44BF-A983-9DEEB957BFD2}" type="sibTrans">
      <dgm:prSet/>
      <dgm:spPr/>
    </dgm:pt>
    <dgm:pt modelId="{93779405-91B6-4FBE-9A70-9447C4FA121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年龄</a:t>
          </a:r>
        </a:p>
      </dgm:t>
    </dgm:pt>
    <dgm:pt modelId="{93E6CD90-E519-4A53-836E-E1BF089F7872}" cxnId="{67B971B1-6805-43F9-A60B-6A29026BB009}" type="parTrans">
      <dgm:prSet/>
      <dgm:spPr/>
    </dgm:pt>
    <dgm:pt modelId="{7B484CDD-96D4-4182-A697-C487A7DC2ADF}" cxnId="{67B971B1-6805-43F9-A60B-6A29026BB009}" type="sibTrans">
      <dgm:prSet/>
      <dgm:spPr/>
    </dgm:pt>
    <dgm:pt modelId="{5D365827-E1F4-4AC5-8033-4ED634CE201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性别</a:t>
          </a:r>
          <a:endParaRPr altLang="en-US"/>
        </a:p>
      </dgm:t>
    </dgm:pt>
    <dgm:pt modelId="{4404ED93-FA93-4CEC-B825-99B8D9F50D68}" cxnId="{8A0BC272-36F9-4278-822E-64932B2FCB01}" type="parTrans">
      <dgm:prSet/>
      <dgm:spPr/>
    </dgm:pt>
    <dgm:pt modelId="{505EF7AE-F430-4C09-99F3-C4946F8031F4}" cxnId="{8A0BC272-36F9-4278-822E-64932B2FCB01}" type="sibTrans">
      <dgm:prSet/>
      <dgm:spPr/>
    </dgm:pt>
    <dgm:pt modelId="{A5B44267-A9F6-403B-A5D1-D34129005CC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历史就诊</a:t>
          </a:r>
        </a:p>
      </dgm:t>
    </dgm:pt>
    <dgm:pt modelId="{78246A7B-93B1-4E25-8CF5-86F307647A5D}" cxnId="{B136A4EB-F504-473C-B3D7-87E448CCC195}" type="parTrans">
      <dgm:prSet/>
      <dgm:spPr/>
    </dgm:pt>
    <dgm:pt modelId="{72606336-63EF-48DE-A3AB-584B6777C379}" cxnId="{B136A4EB-F504-473C-B3D7-87E448CCC195}" type="sibTrans">
      <dgm:prSet/>
      <dgm:spPr/>
    </dgm:pt>
    <dgm:pt modelId="{D16611C4-7AD9-47E6-8F75-BF1E9230622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当前症状</a:t>
          </a:r>
        </a:p>
      </dgm:t>
    </dgm:pt>
    <dgm:pt modelId="{09CDDB47-B464-4904-891E-147795CE8F98}" cxnId="{D401A51C-941E-4B29-B9EF-945C352461F2}" type="parTrans">
      <dgm:prSet/>
      <dgm:spPr/>
    </dgm:pt>
    <dgm:pt modelId="{A443EEC9-284D-4121-A7D4-4AE6D4D53B35}" cxnId="{D401A51C-941E-4B29-B9EF-945C352461F2}" type="sibTrans">
      <dgm:prSet/>
      <dgm:spPr/>
    </dgm:pt>
    <dgm:pt modelId="{648879CD-42AE-4582-A3B0-C4AE23ECD61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过敏药物</a:t>
          </a:r>
        </a:p>
      </dgm:t>
    </dgm:pt>
    <dgm:pt modelId="{1090D049-AFCA-4D3A-B391-8DB4890EE5EA}" cxnId="{84FBE8B1-4D52-4DC0-9AE0-362AC31097A5}" type="parTrans">
      <dgm:prSet/>
      <dgm:spPr/>
    </dgm:pt>
    <dgm:pt modelId="{16E97BD4-46B7-431B-ABAB-E57778B54B1F}" cxnId="{84FBE8B1-4D52-4DC0-9AE0-362AC31097A5}" type="sibTrans">
      <dgm:prSet/>
      <dgm:spPr/>
    </dgm:pt>
    <dgm:pt modelId="{29D0C3BE-4A42-47D5-9E89-8F9DF14744B4}" type="pres">
      <dgm:prSet presAssocID="{E61B67AC-E7AB-43C6-B9BF-45D0F6E3B12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61B757-3B36-4089-BB19-DB3A240288CC}" type="pres">
      <dgm:prSet presAssocID="{EDAFBFA4-83A9-428B-AB48-A633BDFC669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8D3E974-3D88-4650-B4CE-E03804199250}" type="pres">
      <dgm:prSet presAssocID="{93779405-91B6-4FBE-9A70-9447C4FA121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94631-1E66-4241-927F-96FB7421713E}" type="pres">
      <dgm:prSet presAssocID="{93779405-91B6-4FBE-9A70-9447C4FA1213}" presName="dummy" presStyleCnt="0"/>
      <dgm:spPr/>
    </dgm:pt>
    <dgm:pt modelId="{A22D0C3E-D9B7-4856-A2B7-8AF0C61DF1C6}" type="pres">
      <dgm:prSet presAssocID="{7B484CDD-96D4-4182-A697-C487A7DC2ADF}" presName="sibTrans" presStyleLbl="sibTrans2D1" presStyleIdx="0" presStyleCnt="5"/>
      <dgm:spPr/>
    </dgm:pt>
    <dgm:pt modelId="{2C72061C-6E56-4653-ABB6-E0440C6B8945}" type="pres">
      <dgm:prSet presAssocID="{5D365827-E1F4-4AC5-8033-4ED634CE201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123A82-1411-46DA-A7EF-DE877A5EC79C}" type="pres">
      <dgm:prSet presAssocID="{5D365827-E1F4-4AC5-8033-4ED634CE201E}" presName="dummy" presStyleCnt="0"/>
      <dgm:spPr/>
    </dgm:pt>
    <dgm:pt modelId="{DB756879-7058-47BE-AA75-5475EAF881CA}" type="pres">
      <dgm:prSet presAssocID="{505EF7AE-F430-4C09-99F3-C4946F8031F4}" presName="sibTrans" presStyleLbl="sibTrans2D1" presStyleIdx="1" presStyleCnt="5"/>
      <dgm:spPr/>
    </dgm:pt>
    <dgm:pt modelId="{8890A51C-3518-41FA-90D2-E5EA28DA0662}" type="pres">
      <dgm:prSet presAssocID="{A5B44267-A9F6-403B-A5D1-D34129005CC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4768FC-4088-4B89-A120-592CC2E168DB}" type="pres">
      <dgm:prSet presAssocID="{A5B44267-A9F6-403B-A5D1-D34129005CCE}" presName="dummy" presStyleCnt="0"/>
      <dgm:spPr/>
    </dgm:pt>
    <dgm:pt modelId="{C2E7AC22-2E60-43EF-B1E5-08DD2B71F533}" type="pres">
      <dgm:prSet presAssocID="{72606336-63EF-48DE-A3AB-584B6777C379}" presName="sibTrans" presStyleLbl="sibTrans2D1" presStyleIdx="2" presStyleCnt="5"/>
      <dgm:spPr/>
    </dgm:pt>
    <dgm:pt modelId="{B26775E1-2769-4EF6-AD92-5329EE379C3E}" type="pres">
      <dgm:prSet presAssocID="{D16611C4-7AD9-47E6-8F75-BF1E9230622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E34BBD-1B80-403C-9AB8-3B0024DE16B0}" type="pres">
      <dgm:prSet presAssocID="{D16611C4-7AD9-47E6-8F75-BF1E9230622C}" presName="dummy" presStyleCnt="0"/>
      <dgm:spPr/>
    </dgm:pt>
    <dgm:pt modelId="{90FAFBE6-871C-430D-AD3E-FBC0E4AF3693}" type="pres">
      <dgm:prSet presAssocID="{A443EEC9-284D-4121-A7D4-4AE6D4D53B35}" presName="sibTrans" presStyleLbl="sibTrans2D1" presStyleIdx="3" presStyleCnt="5"/>
      <dgm:spPr/>
    </dgm:pt>
    <dgm:pt modelId="{9283BAD0-52AF-4F03-89B9-8EF55E886FD3}" type="pres">
      <dgm:prSet presAssocID="{648879CD-42AE-4582-A3B0-C4AE23ECD61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B9E0D7-1C3F-424D-9523-774045FCBA9C}" type="pres">
      <dgm:prSet presAssocID="{648879CD-42AE-4582-A3B0-C4AE23ECD61E}" presName="dummy" presStyleCnt="0"/>
      <dgm:spPr/>
    </dgm:pt>
    <dgm:pt modelId="{050AF4E3-C3F3-45A6-BF7E-C210ED52F229}" type="pres">
      <dgm:prSet presAssocID="{16E97BD4-46B7-431B-ABAB-E57778B54B1F}" presName="sibTrans" presStyleLbl="sibTrans2D1" presStyleIdx="4" presStyleCnt="5"/>
      <dgm:spPr/>
    </dgm:pt>
  </dgm:ptLst>
  <dgm:cxnLst>
    <dgm:cxn modelId="{42D8CFA4-FCF2-418F-B2EE-FC4B86EC0BF1}" type="presOf" srcId="{EDAFBFA4-83A9-428B-AB48-A633BDFC669C}" destId="{0361B757-3B36-4089-BB19-DB3A240288CC}" srcOrd="0" destOrd="0" presId="urn:microsoft.com/office/officeart/2005/8/layout/radial6#2"/>
    <dgm:cxn modelId="{84FBE8B1-4D52-4DC0-9AE0-362AC31097A5}" srcId="{EDAFBFA4-83A9-428B-AB48-A633BDFC669C}" destId="{648879CD-42AE-4582-A3B0-C4AE23ECD61E}" srcOrd="4" destOrd="0" parTransId="{1090D049-AFCA-4D3A-B391-8DB4890EE5EA}" sibTransId="{16E97BD4-46B7-431B-ABAB-E57778B54B1F}"/>
    <dgm:cxn modelId="{D7DF118A-FC6F-4C92-83C4-151E637BF9DB}" type="presOf" srcId="{A5B44267-A9F6-403B-A5D1-D34129005CCE}" destId="{8890A51C-3518-41FA-90D2-E5EA28DA0662}" srcOrd="0" destOrd="0" presId="urn:microsoft.com/office/officeart/2005/8/layout/radial6#2"/>
    <dgm:cxn modelId="{F6E701C2-D44F-4FAE-8B59-9D4744272842}" type="presOf" srcId="{A443EEC9-284D-4121-A7D4-4AE6D4D53B35}" destId="{90FAFBE6-871C-430D-AD3E-FBC0E4AF3693}" srcOrd="0" destOrd="0" presId="urn:microsoft.com/office/officeart/2005/8/layout/radial6#2"/>
    <dgm:cxn modelId="{D1E24812-9958-41D9-959B-A3EAD483B8EF}" type="presOf" srcId="{648879CD-42AE-4582-A3B0-C4AE23ECD61E}" destId="{9283BAD0-52AF-4F03-89B9-8EF55E886FD3}" srcOrd="0" destOrd="0" presId="urn:microsoft.com/office/officeart/2005/8/layout/radial6#2"/>
    <dgm:cxn modelId="{54CED8FB-D0CE-44BF-A983-9DEEB957BFD2}" srcId="{E61B67AC-E7AB-43C6-B9BF-45D0F6E3B122}" destId="{EDAFBFA4-83A9-428B-AB48-A633BDFC669C}" srcOrd="0" destOrd="0" parTransId="{7C9944E6-7505-4359-AB9F-056D7FD03597}" sibTransId="{483ACEFF-933E-4935-9147-F6472C98717C}"/>
    <dgm:cxn modelId="{723D1A8C-EA13-4F1F-ACD5-795125E071D6}" type="presOf" srcId="{505EF7AE-F430-4C09-99F3-C4946F8031F4}" destId="{DB756879-7058-47BE-AA75-5475EAF881CA}" srcOrd="0" destOrd="0" presId="urn:microsoft.com/office/officeart/2005/8/layout/radial6#2"/>
    <dgm:cxn modelId="{0C144B93-A4C2-4925-AFFC-CEC05D10D279}" type="presOf" srcId="{93779405-91B6-4FBE-9A70-9447C4FA1213}" destId="{D8D3E974-3D88-4650-B4CE-E03804199250}" srcOrd="0" destOrd="0" presId="urn:microsoft.com/office/officeart/2005/8/layout/radial6#2"/>
    <dgm:cxn modelId="{BE5C4D55-0884-41CB-9FBE-43D1D1A56991}" type="presOf" srcId="{7B484CDD-96D4-4182-A697-C487A7DC2ADF}" destId="{A22D0C3E-D9B7-4856-A2B7-8AF0C61DF1C6}" srcOrd="0" destOrd="0" presId="urn:microsoft.com/office/officeart/2005/8/layout/radial6#2"/>
    <dgm:cxn modelId="{D401A51C-941E-4B29-B9EF-945C352461F2}" srcId="{EDAFBFA4-83A9-428B-AB48-A633BDFC669C}" destId="{D16611C4-7AD9-47E6-8F75-BF1E9230622C}" srcOrd="3" destOrd="0" parTransId="{09CDDB47-B464-4904-891E-147795CE8F98}" sibTransId="{A443EEC9-284D-4121-A7D4-4AE6D4D53B35}"/>
    <dgm:cxn modelId="{996D0F49-7965-4697-9F90-1B0B590C79BC}" type="presOf" srcId="{16E97BD4-46B7-431B-ABAB-E57778B54B1F}" destId="{050AF4E3-C3F3-45A6-BF7E-C210ED52F229}" srcOrd="0" destOrd="0" presId="urn:microsoft.com/office/officeart/2005/8/layout/radial6#2"/>
    <dgm:cxn modelId="{CD859C78-E525-49DA-BEA4-738D4A9AD7B5}" type="presOf" srcId="{E61B67AC-E7AB-43C6-B9BF-45D0F6E3B122}" destId="{29D0C3BE-4A42-47D5-9E89-8F9DF14744B4}" srcOrd="0" destOrd="0" presId="urn:microsoft.com/office/officeart/2005/8/layout/radial6#2"/>
    <dgm:cxn modelId="{6A53D244-B36C-499E-ABA5-56A38FCD0B3F}" type="presOf" srcId="{D16611C4-7AD9-47E6-8F75-BF1E9230622C}" destId="{B26775E1-2769-4EF6-AD92-5329EE379C3E}" srcOrd="0" destOrd="0" presId="urn:microsoft.com/office/officeart/2005/8/layout/radial6#2"/>
    <dgm:cxn modelId="{67B971B1-6805-43F9-A60B-6A29026BB009}" srcId="{EDAFBFA4-83A9-428B-AB48-A633BDFC669C}" destId="{93779405-91B6-4FBE-9A70-9447C4FA1213}" srcOrd="0" destOrd="0" parTransId="{93E6CD90-E519-4A53-836E-E1BF089F7872}" sibTransId="{7B484CDD-96D4-4182-A697-C487A7DC2ADF}"/>
    <dgm:cxn modelId="{71DEDB6A-8E00-4E6B-B822-72E86F3431D0}" type="presOf" srcId="{72606336-63EF-48DE-A3AB-584B6777C379}" destId="{C2E7AC22-2E60-43EF-B1E5-08DD2B71F533}" srcOrd="0" destOrd="0" presId="urn:microsoft.com/office/officeart/2005/8/layout/radial6#2"/>
    <dgm:cxn modelId="{B136A4EB-F504-473C-B3D7-87E448CCC195}" srcId="{EDAFBFA4-83A9-428B-AB48-A633BDFC669C}" destId="{A5B44267-A9F6-403B-A5D1-D34129005CCE}" srcOrd="2" destOrd="0" parTransId="{78246A7B-93B1-4E25-8CF5-86F307647A5D}" sibTransId="{72606336-63EF-48DE-A3AB-584B6777C379}"/>
    <dgm:cxn modelId="{673B477E-0E25-4B31-B18B-A490AC4AD7B9}" type="presOf" srcId="{5D365827-E1F4-4AC5-8033-4ED634CE201E}" destId="{2C72061C-6E56-4653-ABB6-E0440C6B8945}" srcOrd="0" destOrd="0" presId="urn:microsoft.com/office/officeart/2005/8/layout/radial6#2"/>
    <dgm:cxn modelId="{8A0BC272-36F9-4278-822E-64932B2FCB01}" srcId="{EDAFBFA4-83A9-428B-AB48-A633BDFC669C}" destId="{5D365827-E1F4-4AC5-8033-4ED634CE201E}" srcOrd="1" destOrd="0" parTransId="{4404ED93-FA93-4CEC-B825-99B8D9F50D68}" sibTransId="{505EF7AE-F430-4C09-99F3-C4946F8031F4}"/>
    <dgm:cxn modelId="{F5133D9C-3026-4125-B967-3534B8C17E13}" type="presParOf" srcId="{29D0C3BE-4A42-47D5-9E89-8F9DF14744B4}" destId="{0361B757-3B36-4089-BB19-DB3A240288CC}" srcOrd="0" destOrd="0" presId="urn:microsoft.com/office/officeart/2005/8/layout/radial6#2"/>
    <dgm:cxn modelId="{41489404-3A1E-4C8E-A5B1-2BEE6F5E03C5}" type="presParOf" srcId="{29D0C3BE-4A42-47D5-9E89-8F9DF14744B4}" destId="{D8D3E974-3D88-4650-B4CE-E03804199250}" srcOrd="1" destOrd="0" presId="urn:microsoft.com/office/officeart/2005/8/layout/radial6#2"/>
    <dgm:cxn modelId="{6F00EFF3-AA18-446E-BC8E-7B7CA3D08D2D}" type="presParOf" srcId="{29D0C3BE-4A42-47D5-9E89-8F9DF14744B4}" destId="{18F94631-1E66-4241-927F-96FB7421713E}" srcOrd="2" destOrd="0" presId="urn:microsoft.com/office/officeart/2005/8/layout/radial6#2"/>
    <dgm:cxn modelId="{890C3B8A-0608-47E3-8502-E7E9F5F241A4}" type="presParOf" srcId="{29D0C3BE-4A42-47D5-9E89-8F9DF14744B4}" destId="{A22D0C3E-D9B7-4856-A2B7-8AF0C61DF1C6}" srcOrd="3" destOrd="0" presId="urn:microsoft.com/office/officeart/2005/8/layout/radial6#2"/>
    <dgm:cxn modelId="{4A52C7BA-6E1E-4637-8F2B-DDC120976778}" type="presParOf" srcId="{29D0C3BE-4A42-47D5-9E89-8F9DF14744B4}" destId="{2C72061C-6E56-4653-ABB6-E0440C6B8945}" srcOrd="4" destOrd="0" presId="urn:microsoft.com/office/officeart/2005/8/layout/radial6#2"/>
    <dgm:cxn modelId="{DBE590C3-4E13-48EB-B9A8-983DA76C8EE4}" type="presParOf" srcId="{29D0C3BE-4A42-47D5-9E89-8F9DF14744B4}" destId="{7E123A82-1411-46DA-A7EF-DE877A5EC79C}" srcOrd="5" destOrd="0" presId="urn:microsoft.com/office/officeart/2005/8/layout/radial6#2"/>
    <dgm:cxn modelId="{C926521B-A4F0-4CC0-90AC-7D6F1D9C8982}" type="presParOf" srcId="{29D0C3BE-4A42-47D5-9E89-8F9DF14744B4}" destId="{DB756879-7058-47BE-AA75-5475EAF881CA}" srcOrd="6" destOrd="0" presId="urn:microsoft.com/office/officeart/2005/8/layout/radial6#2"/>
    <dgm:cxn modelId="{40D656A3-0C5B-410D-922F-CAE036F03868}" type="presParOf" srcId="{29D0C3BE-4A42-47D5-9E89-8F9DF14744B4}" destId="{8890A51C-3518-41FA-90D2-E5EA28DA0662}" srcOrd="7" destOrd="0" presId="urn:microsoft.com/office/officeart/2005/8/layout/radial6#2"/>
    <dgm:cxn modelId="{CDCEA265-8405-45F7-A67F-7682D106A36B}" type="presParOf" srcId="{29D0C3BE-4A42-47D5-9E89-8F9DF14744B4}" destId="{514768FC-4088-4B89-A120-592CC2E168DB}" srcOrd="8" destOrd="0" presId="urn:microsoft.com/office/officeart/2005/8/layout/radial6#2"/>
    <dgm:cxn modelId="{38CB899F-7744-4117-98B9-82AF2017EF37}" type="presParOf" srcId="{29D0C3BE-4A42-47D5-9E89-8F9DF14744B4}" destId="{C2E7AC22-2E60-43EF-B1E5-08DD2B71F533}" srcOrd="9" destOrd="0" presId="urn:microsoft.com/office/officeart/2005/8/layout/radial6#2"/>
    <dgm:cxn modelId="{F22C28FD-A116-45D2-BBF8-C4FF722321A6}" type="presParOf" srcId="{29D0C3BE-4A42-47D5-9E89-8F9DF14744B4}" destId="{B26775E1-2769-4EF6-AD92-5329EE379C3E}" srcOrd="10" destOrd="0" presId="urn:microsoft.com/office/officeart/2005/8/layout/radial6#2"/>
    <dgm:cxn modelId="{3FB1C52D-1CC1-4838-89B5-A9499E9A6772}" type="presParOf" srcId="{29D0C3BE-4A42-47D5-9E89-8F9DF14744B4}" destId="{F0E34BBD-1B80-403C-9AB8-3B0024DE16B0}" srcOrd="11" destOrd="0" presId="urn:microsoft.com/office/officeart/2005/8/layout/radial6#2"/>
    <dgm:cxn modelId="{84174D95-96A3-4EBA-BDB1-96C3DEFEB14D}" type="presParOf" srcId="{29D0C3BE-4A42-47D5-9E89-8F9DF14744B4}" destId="{90FAFBE6-871C-430D-AD3E-FBC0E4AF3693}" srcOrd="12" destOrd="0" presId="urn:microsoft.com/office/officeart/2005/8/layout/radial6#2"/>
    <dgm:cxn modelId="{DCF73ADE-AF50-4027-9830-46AB3B3BA561}" type="presParOf" srcId="{29D0C3BE-4A42-47D5-9E89-8F9DF14744B4}" destId="{9283BAD0-52AF-4F03-89B9-8EF55E886FD3}" srcOrd="13" destOrd="0" presId="urn:microsoft.com/office/officeart/2005/8/layout/radial6#2"/>
    <dgm:cxn modelId="{76A9162D-E939-46D4-ADCA-0F507096B5EB}" type="presParOf" srcId="{29D0C3BE-4A42-47D5-9E89-8F9DF14744B4}" destId="{CEB9E0D7-1C3F-424D-9523-774045FCBA9C}" srcOrd="14" destOrd="0" presId="urn:microsoft.com/office/officeart/2005/8/layout/radial6#2"/>
    <dgm:cxn modelId="{7D0034EF-D1A6-4F54-981C-45BC8B08C69E}" type="presParOf" srcId="{29D0C3BE-4A42-47D5-9E89-8F9DF14744B4}" destId="{050AF4E3-C3F3-45A6-BF7E-C210ED52F229}" srcOrd="15" destOrd="0" presId="urn:microsoft.com/office/officeart/2005/8/layout/radial6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1B67AC-E7AB-43C6-B9BF-45D0F6E3B122}" type="doc">
      <dgm:prSet loTypeId="urn:microsoft.com/office/officeart/2005/8/layout/radial6#3" qsTypeId="urn:microsoft.com/office/officeart/2005/8/quickstyle/simple5#3" csTypeId="urn:microsoft.com/office/officeart/2005/8/colors/accent0_3#3"/>
      <dgm:spPr/>
      <dgm:t>
        <a:bodyPr/>
        <a:lstStyle/>
        <a:p>
          <a:endParaRPr altLang="en-US"/>
        </a:p>
      </dgm:t>
    </dgm:pt>
    <dgm:pt modelId="{EDAFBFA4-83A9-428B-AB48-A633BDFC669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邮件信息</a:t>
          </a:r>
          <a:endParaRPr altLang="en-US"/>
        </a:p>
      </dgm:t>
    </dgm:pt>
    <dgm:pt modelId="{7C9944E6-7505-4359-AB9F-056D7FD03597}" cxnId="{7CC7BE2F-4ED6-4B33-8D0C-F874F648E6A9}" type="parTrans">
      <dgm:prSet/>
      <dgm:spPr/>
    </dgm:pt>
    <dgm:pt modelId="{483ACEFF-933E-4935-9147-F6472C98717C}" cxnId="{7CC7BE2F-4ED6-4B33-8D0C-F874F648E6A9}" type="sibTrans">
      <dgm:prSet/>
      <dgm:spPr/>
    </dgm:pt>
    <dgm:pt modelId="{93779405-91B6-4FBE-9A70-9447C4FA121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时间</a:t>
          </a:r>
        </a:p>
      </dgm:t>
    </dgm:pt>
    <dgm:pt modelId="{93E6CD90-E519-4A53-836E-E1BF089F7872}" cxnId="{69780C8D-A3A2-4829-AB58-94BA122508B5}" type="parTrans">
      <dgm:prSet/>
      <dgm:spPr/>
    </dgm:pt>
    <dgm:pt modelId="{7B484CDD-96D4-4182-A697-C487A7DC2ADF}" cxnId="{69780C8D-A3A2-4829-AB58-94BA122508B5}" type="sibTrans">
      <dgm:prSet/>
      <dgm:spPr/>
    </dgm:pt>
    <dgm:pt modelId="{5D365827-E1F4-4AC5-8033-4ED634CE201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关键字</a:t>
          </a:r>
        </a:p>
      </dgm:t>
    </dgm:pt>
    <dgm:pt modelId="{4404ED93-FA93-4CEC-B825-99B8D9F50D68}" cxnId="{9CE61CEC-2267-4B62-A11E-FA60B29D0A58}" type="parTrans">
      <dgm:prSet/>
      <dgm:spPr/>
    </dgm:pt>
    <dgm:pt modelId="{505EF7AE-F430-4C09-99F3-C4946F8031F4}" cxnId="{9CE61CEC-2267-4B62-A11E-FA60B29D0A58}" type="sibTrans">
      <dgm:prSet/>
      <dgm:spPr/>
    </dgm:pt>
    <dgm:pt modelId="{A5B44267-A9F6-403B-A5D1-D34129005CCE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发件人</a:t>
          </a:r>
        </a:p>
      </dgm:t>
    </dgm:pt>
    <dgm:pt modelId="{78246A7B-93B1-4E25-8CF5-86F307647A5D}" cxnId="{57723DD3-0A66-4679-9668-CB13A10ECE7A}" type="parTrans">
      <dgm:prSet/>
      <dgm:spPr/>
    </dgm:pt>
    <dgm:pt modelId="{72606336-63EF-48DE-A3AB-584B6777C379}" cxnId="{57723DD3-0A66-4679-9668-CB13A10ECE7A}" type="sibTrans">
      <dgm:prSet/>
      <dgm:spPr/>
    </dgm:pt>
    <dgm:pt modelId="{D16611C4-7AD9-47E6-8F75-BF1E9230622C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主题</a:t>
          </a:r>
        </a:p>
      </dgm:t>
    </dgm:pt>
    <dgm:pt modelId="{09CDDB47-B464-4904-891E-147795CE8F98}" cxnId="{F4069E6D-B6A3-4857-863B-9DA6E4CB4B6A}" type="parTrans">
      <dgm:prSet/>
      <dgm:spPr/>
    </dgm:pt>
    <dgm:pt modelId="{A443EEC9-284D-4121-A7D4-4AE6D4D53B35}" cxnId="{F4069E6D-B6A3-4857-863B-9DA6E4CB4B6A}" type="sibTrans">
      <dgm:prSet/>
      <dgm:spPr/>
    </dgm:pt>
    <dgm:pt modelId="{29D0C3BE-4A42-47D5-9E89-8F9DF14744B4}" type="pres">
      <dgm:prSet presAssocID="{E61B67AC-E7AB-43C6-B9BF-45D0F6E3B12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61B757-3B36-4089-BB19-DB3A240288CC}" type="pres">
      <dgm:prSet presAssocID="{EDAFBFA4-83A9-428B-AB48-A633BDFC669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8D3E974-3D88-4650-B4CE-E03804199250}" type="pres">
      <dgm:prSet presAssocID="{93779405-91B6-4FBE-9A70-9447C4FA1213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F94631-1E66-4241-927F-96FB7421713E}" type="pres">
      <dgm:prSet presAssocID="{93779405-91B6-4FBE-9A70-9447C4FA1213}" presName="dummy" presStyleCnt="0"/>
      <dgm:spPr/>
    </dgm:pt>
    <dgm:pt modelId="{A22D0C3E-D9B7-4856-A2B7-8AF0C61DF1C6}" type="pres">
      <dgm:prSet presAssocID="{7B484CDD-96D4-4182-A697-C487A7DC2ADF}" presName="sibTrans" presStyleLbl="sibTrans2D1" presStyleIdx="0" presStyleCnt="4"/>
      <dgm:spPr/>
    </dgm:pt>
    <dgm:pt modelId="{2C72061C-6E56-4653-ABB6-E0440C6B8945}" type="pres">
      <dgm:prSet presAssocID="{5D365827-E1F4-4AC5-8033-4ED634CE201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123A82-1411-46DA-A7EF-DE877A5EC79C}" type="pres">
      <dgm:prSet presAssocID="{5D365827-E1F4-4AC5-8033-4ED634CE201E}" presName="dummy" presStyleCnt="0"/>
      <dgm:spPr/>
    </dgm:pt>
    <dgm:pt modelId="{DB756879-7058-47BE-AA75-5475EAF881CA}" type="pres">
      <dgm:prSet presAssocID="{505EF7AE-F430-4C09-99F3-C4946F8031F4}" presName="sibTrans" presStyleLbl="sibTrans2D1" presStyleIdx="1" presStyleCnt="4"/>
      <dgm:spPr/>
    </dgm:pt>
    <dgm:pt modelId="{8890A51C-3518-41FA-90D2-E5EA28DA0662}" type="pres">
      <dgm:prSet presAssocID="{A5B44267-A9F6-403B-A5D1-D34129005CC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4768FC-4088-4B89-A120-592CC2E168DB}" type="pres">
      <dgm:prSet presAssocID="{A5B44267-A9F6-403B-A5D1-D34129005CCE}" presName="dummy" presStyleCnt="0"/>
      <dgm:spPr/>
    </dgm:pt>
    <dgm:pt modelId="{C2E7AC22-2E60-43EF-B1E5-08DD2B71F533}" type="pres">
      <dgm:prSet presAssocID="{72606336-63EF-48DE-A3AB-584B6777C379}" presName="sibTrans" presStyleLbl="sibTrans2D1" presStyleIdx="2" presStyleCnt="4"/>
      <dgm:spPr/>
    </dgm:pt>
    <dgm:pt modelId="{B26775E1-2769-4EF6-AD92-5329EE379C3E}" type="pres">
      <dgm:prSet presAssocID="{D16611C4-7AD9-47E6-8F75-BF1E9230622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E34BBD-1B80-403C-9AB8-3B0024DE16B0}" type="pres">
      <dgm:prSet presAssocID="{D16611C4-7AD9-47E6-8F75-BF1E9230622C}" presName="dummy" presStyleCnt="0"/>
      <dgm:spPr/>
    </dgm:pt>
    <dgm:pt modelId="{90FAFBE6-871C-430D-AD3E-FBC0E4AF3693}" type="pres">
      <dgm:prSet presAssocID="{A443EEC9-284D-4121-A7D4-4AE6D4D53B35}" presName="sibTrans" presStyleLbl="sibTrans2D1" presStyleIdx="3" presStyleCnt="4"/>
      <dgm:spPr/>
    </dgm:pt>
  </dgm:ptLst>
  <dgm:cxnLst>
    <dgm:cxn modelId="{2495088F-E408-4CE7-ACF5-8C08E5DDEC27}" type="presOf" srcId="{7B484CDD-96D4-4182-A697-C487A7DC2ADF}" destId="{A22D0C3E-D9B7-4856-A2B7-8AF0C61DF1C6}" srcOrd="0" destOrd="0" presId="urn:microsoft.com/office/officeart/2005/8/layout/radial6#3"/>
    <dgm:cxn modelId="{476BE7B4-D1BF-4A6C-92BC-7594F75DD472}" type="presOf" srcId="{505EF7AE-F430-4C09-99F3-C4946F8031F4}" destId="{DB756879-7058-47BE-AA75-5475EAF881CA}" srcOrd="0" destOrd="0" presId="urn:microsoft.com/office/officeart/2005/8/layout/radial6#3"/>
    <dgm:cxn modelId="{613090C2-068A-4098-B44B-F1B7BEFC6C4C}" type="presOf" srcId="{A5B44267-A9F6-403B-A5D1-D34129005CCE}" destId="{8890A51C-3518-41FA-90D2-E5EA28DA0662}" srcOrd="0" destOrd="0" presId="urn:microsoft.com/office/officeart/2005/8/layout/radial6#3"/>
    <dgm:cxn modelId="{BFB665EE-AB48-46D7-BE67-44F40F674449}" type="presOf" srcId="{E61B67AC-E7AB-43C6-B9BF-45D0F6E3B122}" destId="{29D0C3BE-4A42-47D5-9E89-8F9DF14744B4}" srcOrd="0" destOrd="0" presId="urn:microsoft.com/office/officeart/2005/8/layout/radial6#3"/>
    <dgm:cxn modelId="{AFA3676C-498A-4844-9214-4F344964484D}" type="presOf" srcId="{D16611C4-7AD9-47E6-8F75-BF1E9230622C}" destId="{B26775E1-2769-4EF6-AD92-5329EE379C3E}" srcOrd="0" destOrd="0" presId="urn:microsoft.com/office/officeart/2005/8/layout/radial6#3"/>
    <dgm:cxn modelId="{69780C8D-A3A2-4829-AB58-94BA122508B5}" srcId="{EDAFBFA4-83A9-428B-AB48-A633BDFC669C}" destId="{93779405-91B6-4FBE-9A70-9447C4FA1213}" srcOrd="0" destOrd="0" parTransId="{93E6CD90-E519-4A53-836E-E1BF089F7872}" sibTransId="{7B484CDD-96D4-4182-A697-C487A7DC2ADF}"/>
    <dgm:cxn modelId="{F4069E6D-B6A3-4857-863B-9DA6E4CB4B6A}" srcId="{EDAFBFA4-83A9-428B-AB48-A633BDFC669C}" destId="{D16611C4-7AD9-47E6-8F75-BF1E9230622C}" srcOrd="3" destOrd="0" parTransId="{09CDDB47-B464-4904-891E-147795CE8F98}" sibTransId="{A443EEC9-284D-4121-A7D4-4AE6D4D53B35}"/>
    <dgm:cxn modelId="{EB62855C-1A80-462C-90C7-90C9B5CB550E}" type="presOf" srcId="{93779405-91B6-4FBE-9A70-9447C4FA1213}" destId="{D8D3E974-3D88-4650-B4CE-E03804199250}" srcOrd="0" destOrd="0" presId="urn:microsoft.com/office/officeart/2005/8/layout/radial6#3"/>
    <dgm:cxn modelId="{57723DD3-0A66-4679-9668-CB13A10ECE7A}" srcId="{EDAFBFA4-83A9-428B-AB48-A633BDFC669C}" destId="{A5B44267-A9F6-403B-A5D1-D34129005CCE}" srcOrd="2" destOrd="0" parTransId="{78246A7B-93B1-4E25-8CF5-86F307647A5D}" sibTransId="{72606336-63EF-48DE-A3AB-584B6777C379}"/>
    <dgm:cxn modelId="{3AF72D11-AB75-4208-B269-0D7D4D60A3C2}" type="presOf" srcId="{72606336-63EF-48DE-A3AB-584B6777C379}" destId="{C2E7AC22-2E60-43EF-B1E5-08DD2B71F533}" srcOrd="0" destOrd="0" presId="urn:microsoft.com/office/officeart/2005/8/layout/radial6#3"/>
    <dgm:cxn modelId="{9CE61CEC-2267-4B62-A11E-FA60B29D0A58}" srcId="{EDAFBFA4-83A9-428B-AB48-A633BDFC669C}" destId="{5D365827-E1F4-4AC5-8033-4ED634CE201E}" srcOrd="1" destOrd="0" parTransId="{4404ED93-FA93-4CEC-B825-99B8D9F50D68}" sibTransId="{505EF7AE-F430-4C09-99F3-C4946F8031F4}"/>
    <dgm:cxn modelId="{1331DC26-FDC0-45A9-BA06-B9F795B8BCA2}" type="presOf" srcId="{A443EEC9-284D-4121-A7D4-4AE6D4D53B35}" destId="{90FAFBE6-871C-430D-AD3E-FBC0E4AF3693}" srcOrd="0" destOrd="0" presId="urn:microsoft.com/office/officeart/2005/8/layout/radial6#3"/>
    <dgm:cxn modelId="{DFAB4A1F-FA7B-4A1C-A5DB-056B51C1255F}" type="presOf" srcId="{EDAFBFA4-83A9-428B-AB48-A633BDFC669C}" destId="{0361B757-3B36-4089-BB19-DB3A240288CC}" srcOrd="0" destOrd="0" presId="urn:microsoft.com/office/officeart/2005/8/layout/radial6#3"/>
    <dgm:cxn modelId="{7CC7BE2F-4ED6-4B33-8D0C-F874F648E6A9}" srcId="{E61B67AC-E7AB-43C6-B9BF-45D0F6E3B122}" destId="{EDAFBFA4-83A9-428B-AB48-A633BDFC669C}" srcOrd="0" destOrd="0" parTransId="{7C9944E6-7505-4359-AB9F-056D7FD03597}" sibTransId="{483ACEFF-933E-4935-9147-F6472C98717C}"/>
    <dgm:cxn modelId="{7A6F63A7-9F66-4804-9DCA-2C635DF58965}" type="presOf" srcId="{5D365827-E1F4-4AC5-8033-4ED634CE201E}" destId="{2C72061C-6E56-4653-ABB6-E0440C6B8945}" srcOrd="0" destOrd="0" presId="urn:microsoft.com/office/officeart/2005/8/layout/radial6#3"/>
    <dgm:cxn modelId="{21296BCA-25F4-401A-A47B-BFAE5255713B}" type="presParOf" srcId="{29D0C3BE-4A42-47D5-9E89-8F9DF14744B4}" destId="{0361B757-3B36-4089-BB19-DB3A240288CC}" srcOrd="0" destOrd="0" presId="urn:microsoft.com/office/officeart/2005/8/layout/radial6#3"/>
    <dgm:cxn modelId="{72CBB970-6EE6-4BBB-8E2D-EDA85F58B5A0}" type="presParOf" srcId="{29D0C3BE-4A42-47D5-9E89-8F9DF14744B4}" destId="{D8D3E974-3D88-4650-B4CE-E03804199250}" srcOrd="1" destOrd="0" presId="urn:microsoft.com/office/officeart/2005/8/layout/radial6#3"/>
    <dgm:cxn modelId="{5AE7E124-9C5A-4C97-B246-0A37CAB1CD61}" type="presParOf" srcId="{29D0C3BE-4A42-47D5-9E89-8F9DF14744B4}" destId="{18F94631-1E66-4241-927F-96FB7421713E}" srcOrd="2" destOrd="0" presId="urn:microsoft.com/office/officeart/2005/8/layout/radial6#3"/>
    <dgm:cxn modelId="{4DE25FF8-4AF3-40D1-B46A-48A968398BF9}" type="presParOf" srcId="{29D0C3BE-4A42-47D5-9E89-8F9DF14744B4}" destId="{A22D0C3E-D9B7-4856-A2B7-8AF0C61DF1C6}" srcOrd="3" destOrd="0" presId="urn:microsoft.com/office/officeart/2005/8/layout/radial6#3"/>
    <dgm:cxn modelId="{1A00CE04-12F0-43CB-8632-021CD1FF69F3}" type="presParOf" srcId="{29D0C3BE-4A42-47D5-9E89-8F9DF14744B4}" destId="{2C72061C-6E56-4653-ABB6-E0440C6B8945}" srcOrd="4" destOrd="0" presId="urn:microsoft.com/office/officeart/2005/8/layout/radial6#3"/>
    <dgm:cxn modelId="{8A412149-AAF8-4A13-818A-534BB9238B39}" type="presParOf" srcId="{29D0C3BE-4A42-47D5-9E89-8F9DF14744B4}" destId="{7E123A82-1411-46DA-A7EF-DE877A5EC79C}" srcOrd="5" destOrd="0" presId="urn:microsoft.com/office/officeart/2005/8/layout/radial6#3"/>
    <dgm:cxn modelId="{744DDD8E-55EB-45E2-ACE3-DE6F6FFFA01A}" type="presParOf" srcId="{29D0C3BE-4A42-47D5-9E89-8F9DF14744B4}" destId="{DB756879-7058-47BE-AA75-5475EAF881CA}" srcOrd="6" destOrd="0" presId="urn:microsoft.com/office/officeart/2005/8/layout/radial6#3"/>
    <dgm:cxn modelId="{90404E18-5664-4AA5-AB38-FAB01166DF93}" type="presParOf" srcId="{29D0C3BE-4A42-47D5-9E89-8F9DF14744B4}" destId="{8890A51C-3518-41FA-90D2-E5EA28DA0662}" srcOrd="7" destOrd="0" presId="urn:microsoft.com/office/officeart/2005/8/layout/radial6#3"/>
    <dgm:cxn modelId="{E9F3FCAD-9331-4E02-A9CC-3E30C3FEB3E1}" type="presParOf" srcId="{29D0C3BE-4A42-47D5-9E89-8F9DF14744B4}" destId="{514768FC-4088-4B89-A120-592CC2E168DB}" srcOrd="8" destOrd="0" presId="urn:microsoft.com/office/officeart/2005/8/layout/radial6#3"/>
    <dgm:cxn modelId="{77342DB7-0E07-4027-9F92-37C09551050D}" type="presParOf" srcId="{29D0C3BE-4A42-47D5-9E89-8F9DF14744B4}" destId="{C2E7AC22-2E60-43EF-B1E5-08DD2B71F533}" srcOrd="9" destOrd="0" presId="urn:microsoft.com/office/officeart/2005/8/layout/radial6#3"/>
    <dgm:cxn modelId="{F7DDB6FB-356F-47ED-8E36-63C073A89AC3}" type="presParOf" srcId="{29D0C3BE-4A42-47D5-9E89-8F9DF14744B4}" destId="{B26775E1-2769-4EF6-AD92-5329EE379C3E}" srcOrd="10" destOrd="0" presId="urn:microsoft.com/office/officeart/2005/8/layout/radial6#3"/>
    <dgm:cxn modelId="{CB5746CD-E734-41E3-AACA-0A49DDF12DE0}" type="presParOf" srcId="{29D0C3BE-4A42-47D5-9E89-8F9DF14744B4}" destId="{F0E34BBD-1B80-403C-9AB8-3B0024DE16B0}" srcOrd="11" destOrd="0" presId="urn:microsoft.com/office/officeart/2005/8/layout/radial6#3"/>
    <dgm:cxn modelId="{CC4CC82C-1432-4250-9FD7-728FE7A62FEA}" type="presParOf" srcId="{29D0C3BE-4A42-47D5-9E89-8F9DF14744B4}" destId="{90FAFBE6-871C-430D-AD3E-FBC0E4AF3693}" srcOrd="12" destOrd="0" presId="urn:microsoft.com/office/officeart/2005/8/layout/radial6#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597150" cy="2157730"/>
        <a:chOff x="0" y="0"/>
        <a:chExt cx="2597150" cy="2157730"/>
      </a:xfrm>
    </dsp:grpSpPr>
    <dsp:sp modelId="{A22D0C3E-D9B7-4856-A2B7-8AF0C61DF1C6}">
      <dsp:nvSpPr>
        <dsp:cNvPr id="5" name="空心弧 4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16199999"/>
            <a:gd name="adj2" fmla="val 2052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DB756879-7058-47BE-AA75-5475EAF881CA}">
      <dsp:nvSpPr>
        <dsp:cNvPr id="7" name="空心弧 6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20520000"/>
            <a:gd name="adj2" fmla="val 324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C2E7AC22-2E60-43EF-B1E5-08DD2B71F533}">
      <dsp:nvSpPr>
        <dsp:cNvPr id="9" name="空心弧 8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3240000"/>
            <a:gd name="adj2" fmla="val 756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90FAFBE6-871C-430D-AD3E-FBC0E4AF3693}">
      <dsp:nvSpPr>
        <dsp:cNvPr id="11" name="空心弧 10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7560000"/>
            <a:gd name="adj2" fmla="val 1188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050AF4E3-C3F3-45A6-BF7E-C210ED52F229}">
      <dsp:nvSpPr>
        <dsp:cNvPr id="13" name="空心弧 12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11880000"/>
            <a:gd name="adj2" fmla="val 16199999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0361B757-3B36-4089-BB19-DB3A240288CC}">
      <dsp:nvSpPr>
        <dsp:cNvPr id="3" name="椭圆 2"/>
        <dsp:cNvSpPr/>
      </dsp:nvSpPr>
      <dsp:spPr bwMode="white">
        <a:xfrm>
          <a:off x="886410" y="750140"/>
          <a:ext cx="824329" cy="824329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用户信息</a:t>
          </a:r>
          <a:endParaRPr altLang="en-US"/>
        </a:p>
      </dsp:txBody>
      <dsp:txXfrm>
        <a:off x="886410" y="750140"/>
        <a:ext cx="824329" cy="824329"/>
      </dsp:txXfrm>
    </dsp:sp>
    <dsp:sp modelId="{D8D3E974-3D88-4650-B4CE-E03804199250}">
      <dsp:nvSpPr>
        <dsp:cNvPr id="4" name="椭圆 3"/>
        <dsp:cNvSpPr/>
      </dsp:nvSpPr>
      <dsp:spPr bwMode="white">
        <a:xfrm>
          <a:off x="1010060" y="0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收入</a:t>
          </a:r>
          <a:endParaRPr altLang="en-US"/>
        </a:p>
      </dsp:txBody>
      <dsp:txXfrm>
        <a:off x="1010060" y="0"/>
        <a:ext cx="577031" cy="577031"/>
      </dsp:txXfrm>
    </dsp:sp>
    <dsp:sp modelId="{2C72061C-6E56-4653-ABB6-E0440C6B8945}">
      <dsp:nvSpPr>
        <dsp:cNvPr id="6" name="椭圆 5"/>
        <dsp:cNvSpPr/>
      </dsp:nvSpPr>
      <dsp:spPr bwMode="white">
        <a:xfrm>
          <a:off x="1841083" y="603773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存款</a:t>
          </a:r>
          <a:endParaRPr altLang="en-US"/>
        </a:p>
      </dsp:txBody>
      <dsp:txXfrm>
        <a:off x="1841083" y="603773"/>
        <a:ext cx="577031" cy="577031"/>
      </dsp:txXfrm>
    </dsp:sp>
    <dsp:sp modelId="{8890A51C-3518-41FA-90D2-E5EA28DA0662}">
      <dsp:nvSpPr>
        <dsp:cNvPr id="8" name="椭圆 7"/>
        <dsp:cNvSpPr/>
      </dsp:nvSpPr>
      <dsp:spPr bwMode="white">
        <a:xfrm>
          <a:off x="1523660" y="1580699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职业</a:t>
          </a:r>
          <a:endParaRPr altLang="en-US"/>
        </a:p>
      </dsp:txBody>
      <dsp:txXfrm>
        <a:off x="1523660" y="1580699"/>
        <a:ext cx="577031" cy="577031"/>
      </dsp:txXfrm>
    </dsp:sp>
    <dsp:sp modelId="{B26775E1-2769-4EF6-AD92-5329EE379C3E}">
      <dsp:nvSpPr>
        <dsp:cNvPr id="10" name="椭圆 9"/>
        <dsp:cNvSpPr/>
      </dsp:nvSpPr>
      <dsp:spPr bwMode="white">
        <a:xfrm>
          <a:off x="496459" y="1580699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年龄</a:t>
          </a:r>
          <a:endParaRPr altLang="en-US"/>
        </a:p>
      </dsp:txBody>
      <dsp:txXfrm>
        <a:off x="496459" y="1580699"/>
        <a:ext cx="577031" cy="577031"/>
      </dsp:txXfrm>
    </dsp:sp>
    <dsp:sp modelId="{9283BAD0-52AF-4F03-89B9-8EF55E886FD3}">
      <dsp:nvSpPr>
        <dsp:cNvPr id="12" name="椭圆 11"/>
        <dsp:cNvSpPr/>
      </dsp:nvSpPr>
      <dsp:spPr bwMode="white">
        <a:xfrm>
          <a:off x="179037" y="603773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是否欠债</a:t>
          </a:r>
          <a:endParaRPr altLang="en-US"/>
        </a:p>
      </dsp:txBody>
      <dsp:txXfrm>
        <a:off x="179037" y="603773"/>
        <a:ext cx="577031" cy="577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597150" cy="2157730"/>
        <a:chOff x="0" y="0"/>
        <a:chExt cx="2597150" cy="2157730"/>
      </a:xfrm>
    </dsp:grpSpPr>
    <dsp:sp modelId="{A22D0C3E-D9B7-4856-A2B7-8AF0C61DF1C6}">
      <dsp:nvSpPr>
        <dsp:cNvPr id="5" name="空心弧 4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16199999"/>
            <a:gd name="adj2" fmla="val 2052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DB756879-7058-47BE-AA75-5475EAF881CA}">
      <dsp:nvSpPr>
        <dsp:cNvPr id="7" name="空心弧 6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20520000"/>
            <a:gd name="adj2" fmla="val 324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C2E7AC22-2E60-43EF-B1E5-08DD2B71F533}">
      <dsp:nvSpPr>
        <dsp:cNvPr id="9" name="空心弧 8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3240000"/>
            <a:gd name="adj2" fmla="val 756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90FAFBE6-871C-430D-AD3E-FBC0E4AF3693}">
      <dsp:nvSpPr>
        <dsp:cNvPr id="11" name="空心弧 10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7560000"/>
            <a:gd name="adj2" fmla="val 1188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050AF4E3-C3F3-45A6-BF7E-C210ED52F229}">
      <dsp:nvSpPr>
        <dsp:cNvPr id="13" name="空心弧 12"/>
        <dsp:cNvSpPr/>
      </dsp:nvSpPr>
      <dsp:spPr bwMode="white">
        <a:xfrm>
          <a:off x="355542" y="219272"/>
          <a:ext cx="1886066" cy="1886066"/>
        </a:xfrm>
        <a:prstGeom prst="blockArc">
          <a:avLst>
            <a:gd name="adj1" fmla="val 11880000"/>
            <a:gd name="adj2" fmla="val 16199999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355542" y="219272"/>
        <a:ext cx="1886066" cy="1886066"/>
      </dsp:txXfrm>
    </dsp:sp>
    <dsp:sp modelId="{0361B757-3B36-4089-BB19-DB3A240288CC}">
      <dsp:nvSpPr>
        <dsp:cNvPr id="3" name="椭圆 2"/>
        <dsp:cNvSpPr/>
      </dsp:nvSpPr>
      <dsp:spPr bwMode="white">
        <a:xfrm>
          <a:off x="886410" y="750140"/>
          <a:ext cx="824329" cy="824329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1590" tIns="21590" rIns="21590" bIns="2159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患者信息</a:t>
          </a:r>
          <a:endParaRPr altLang="en-US"/>
        </a:p>
      </dsp:txBody>
      <dsp:txXfrm>
        <a:off x="886410" y="750140"/>
        <a:ext cx="824329" cy="824329"/>
      </dsp:txXfrm>
    </dsp:sp>
    <dsp:sp modelId="{D8D3E974-3D88-4650-B4CE-E03804199250}">
      <dsp:nvSpPr>
        <dsp:cNvPr id="4" name="椭圆 3"/>
        <dsp:cNvSpPr/>
      </dsp:nvSpPr>
      <dsp:spPr bwMode="white">
        <a:xfrm>
          <a:off x="1010060" y="0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年龄</a:t>
          </a:r>
        </a:p>
      </dsp:txBody>
      <dsp:txXfrm>
        <a:off x="1010060" y="0"/>
        <a:ext cx="577031" cy="577031"/>
      </dsp:txXfrm>
    </dsp:sp>
    <dsp:sp modelId="{2C72061C-6E56-4653-ABB6-E0440C6B8945}">
      <dsp:nvSpPr>
        <dsp:cNvPr id="6" name="椭圆 5"/>
        <dsp:cNvSpPr/>
      </dsp:nvSpPr>
      <dsp:spPr bwMode="white">
        <a:xfrm>
          <a:off x="1841083" y="603773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性别</a:t>
          </a:r>
          <a:endParaRPr altLang="en-US"/>
        </a:p>
      </dsp:txBody>
      <dsp:txXfrm>
        <a:off x="1841083" y="603773"/>
        <a:ext cx="577031" cy="577031"/>
      </dsp:txXfrm>
    </dsp:sp>
    <dsp:sp modelId="{8890A51C-3518-41FA-90D2-E5EA28DA0662}">
      <dsp:nvSpPr>
        <dsp:cNvPr id="8" name="椭圆 7"/>
        <dsp:cNvSpPr/>
      </dsp:nvSpPr>
      <dsp:spPr bwMode="white">
        <a:xfrm>
          <a:off x="1523660" y="1580699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历史就诊</a:t>
          </a:r>
        </a:p>
      </dsp:txBody>
      <dsp:txXfrm>
        <a:off x="1523660" y="1580699"/>
        <a:ext cx="577031" cy="577031"/>
      </dsp:txXfrm>
    </dsp:sp>
    <dsp:sp modelId="{B26775E1-2769-4EF6-AD92-5329EE379C3E}">
      <dsp:nvSpPr>
        <dsp:cNvPr id="10" name="椭圆 9"/>
        <dsp:cNvSpPr/>
      </dsp:nvSpPr>
      <dsp:spPr bwMode="white">
        <a:xfrm>
          <a:off x="496459" y="1580699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当前症状</a:t>
          </a:r>
        </a:p>
      </dsp:txBody>
      <dsp:txXfrm>
        <a:off x="496459" y="1580699"/>
        <a:ext cx="577031" cy="577031"/>
      </dsp:txXfrm>
    </dsp:sp>
    <dsp:sp modelId="{9283BAD0-52AF-4F03-89B9-8EF55E886FD3}">
      <dsp:nvSpPr>
        <dsp:cNvPr id="12" name="椭圆 11"/>
        <dsp:cNvSpPr/>
      </dsp:nvSpPr>
      <dsp:spPr bwMode="white">
        <a:xfrm>
          <a:off x="179037" y="603773"/>
          <a:ext cx="577031" cy="577031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过敏药物</a:t>
          </a:r>
        </a:p>
      </dsp:txBody>
      <dsp:txXfrm>
        <a:off x="179037" y="603773"/>
        <a:ext cx="577031" cy="577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597150" cy="2157730"/>
        <a:chOff x="0" y="0"/>
        <a:chExt cx="2597150" cy="2157730"/>
      </a:xfrm>
    </dsp:grpSpPr>
    <dsp:sp modelId="{A22D0C3E-D9B7-4856-A2B7-8AF0C61DF1C6}">
      <dsp:nvSpPr>
        <dsp:cNvPr id="5" name="空心弧 4"/>
        <dsp:cNvSpPr/>
      </dsp:nvSpPr>
      <dsp:spPr bwMode="white">
        <a:xfrm>
          <a:off x="423241" y="203531"/>
          <a:ext cx="1750669" cy="1750669"/>
        </a:xfrm>
        <a:prstGeom prst="blockArc">
          <a:avLst>
            <a:gd name="adj1" fmla="val 16199999"/>
            <a:gd name="adj2" fmla="val 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423241" y="203531"/>
        <a:ext cx="1750669" cy="1750669"/>
      </dsp:txXfrm>
    </dsp:sp>
    <dsp:sp modelId="{DB756879-7058-47BE-AA75-5475EAF881CA}">
      <dsp:nvSpPr>
        <dsp:cNvPr id="7" name="空心弧 6"/>
        <dsp:cNvSpPr/>
      </dsp:nvSpPr>
      <dsp:spPr bwMode="white">
        <a:xfrm>
          <a:off x="423241" y="203531"/>
          <a:ext cx="1750669" cy="1750669"/>
        </a:xfrm>
        <a:prstGeom prst="blockArc">
          <a:avLst>
            <a:gd name="adj1" fmla="val 0"/>
            <a:gd name="adj2" fmla="val 540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423241" y="203531"/>
        <a:ext cx="1750669" cy="1750669"/>
      </dsp:txXfrm>
    </dsp:sp>
    <dsp:sp modelId="{C2E7AC22-2E60-43EF-B1E5-08DD2B71F533}">
      <dsp:nvSpPr>
        <dsp:cNvPr id="9" name="空心弧 8"/>
        <dsp:cNvSpPr/>
      </dsp:nvSpPr>
      <dsp:spPr bwMode="white">
        <a:xfrm>
          <a:off x="423241" y="203531"/>
          <a:ext cx="1750669" cy="1750669"/>
        </a:xfrm>
        <a:prstGeom prst="blockArc">
          <a:avLst>
            <a:gd name="adj1" fmla="val 5400000"/>
            <a:gd name="adj2" fmla="val 10800000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423241" y="203531"/>
        <a:ext cx="1750669" cy="1750669"/>
      </dsp:txXfrm>
    </dsp:sp>
    <dsp:sp modelId="{90FAFBE6-871C-430D-AD3E-FBC0E4AF3693}">
      <dsp:nvSpPr>
        <dsp:cNvPr id="11" name="空心弧 10"/>
        <dsp:cNvSpPr/>
      </dsp:nvSpPr>
      <dsp:spPr bwMode="white">
        <a:xfrm>
          <a:off x="423241" y="203531"/>
          <a:ext cx="1750669" cy="1750669"/>
        </a:xfrm>
        <a:prstGeom prst="blockArc">
          <a:avLst>
            <a:gd name="adj1" fmla="val 10800000"/>
            <a:gd name="adj2" fmla="val 16199999"/>
            <a:gd name="adj3" fmla="val 3962"/>
          </a:avLst>
        </a:prstGeom>
      </dsp:spPr>
      <dsp:style>
        <a:lnRef idx="0">
          <a:schemeClr val="dk2">
            <a:tint val="60000"/>
          </a:schemeClr>
        </a:lnRef>
        <a:fillRef idx="3">
          <a:schemeClr val="dk2">
            <a:tint val="60000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423241" y="203531"/>
        <a:ext cx="1750669" cy="1750669"/>
      </dsp:txXfrm>
    </dsp:sp>
    <dsp:sp modelId="{0361B757-3B36-4089-BB19-DB3A240288CC}">
      <dsp:nvSpPr>
        <dsp:cNvPr id="3" name="椭圆 2"/>
        <dsp:cNvSpPr/>
      </dsp:nvSpPr>
      <dsp:spPr bwMode="white">
        <a:xfrm>
          <a:off x="915999" y="696289"/>
          <a:ext cx="765152" cy="765152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0" i="0" u="none" baseline="0">
              <a:rtl val="0"/>
            </a:rPr>
            <a:t>邮件信息</a:t>
          </a:r>
          <a:endParaRPr altLang="en-US"/>
        </a:p>
      </dsp:txBody>
      <dsp:txXfrm>
        <a:off x="915999" y="696289"/>
        <a:ext cx="765152" cy="765152"/>
      </dsp:txXfrm>
    </dsp:sp>
    <dsp:sp modelId="{D8D3E974-3D88-4650-B4CE-E03804199250}">
      <dsp:nvSpPr>
        <dsp:cNvPr id="4" name="椭圆 3"/>
        <dsp:cNvSpPr/>
      </dsp:nvSpPr>
      <dsp:spPr bwMode="white">
        <a:xfrm>
          <a:off x="1030772" y="0"/>
          <a:ext cx="535607" cy="535607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时间</a:t>
          </a:r>
        </a:p>
      </dsp:txBody>
      <dsp:txXfrm>
        <a:off x="1030772" y="0"/>
        <a:ext cx="535607" cy="535607"/>
      </dsp:txXfrm>
    </dsp:sp>
    <dsp:sp modelId="{2C72061C-6E56-4653-ABB6-E0440C6B8945}">
      <dsp:nvSpPr>
        <dsp:cNvPr id="6" name="椭圆 5"/>
        <dsp:cNvSpPr/>
      </dsp:nvSpPr>
      <dsp:spPr bwMode="white">
        <a:xfrm>
          <a:off x="1841833" y="811062"/>
          <a:ext cx="535607" cy="535607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关键字</a:t>
          </a:r>
        </a:p>
      </dsp:txBody>
      <dsp:txXfrm>
        <a:off x="1841833" y="811062"/>
        <a:ext cx="535607" cy="535607"/>
      </dsp:txXfrm>
    </dsp:sp>
    <dsp:sp modelId="{8890A51C-3518-41FA-90D2-E5EA28DA0662}">
      <dsp:nvSpPr>
        <dsp:cNvPr id="8" name="椭圆 7"/>
        <dsp:cNvSpPr/>
      </dsp:nvSpPr>
      <dsp:spPr bwMode="white">
        <a:xfrm>
          <a:off x="1030772" y="1622123"/>
          <a:ext cx="535607" cy="535607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发件人</a:t>
          </a:r>
        </a:p>
      </dsp:txBody>
      <dsp:txXfrm>
        <a:off x="1030772" y="1622123"/>
        <a:ext cx="535607" cy="535607"/>
      </dsp:txXfrm>
    </dsp:sp>
    <dsp:sp modelId="{B26775E1-2769-4EF6-AD92-5329EE379C3E}">
      <dsp:nvSpPr>
        <dsp:cNvPr id="10" name="椭圆 9"/>
        <dsp:cNvSpPr/>
      </dsp:nvSpPr>
      <dsp:spPr bwMode="white">
        <a:xfrm>
          <a:off x="219710" y="811062"/>
          <a:ext cx="535607" cy="535607"/>
        </a:xfrm>
        <a:prstGeom prst="ellipse">
          <a:avLst/>
        </a:prstGeom>
      </dsp:spPr>
      <dsp:style>
        <a:lnRef idx="0">
          <a:schemeClr val="lt2"/>
        </a:lnRef>
        <a:fillRef idx="3">
          <a:schemeClr val="dk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13970" tIns="13970" rIns="13970" bIns="13970" anchor="ctr"/>
        <a:lstStyle>
          <a:lvl1pPr algn="ctr">
            <a:defRPr sz="1100"/>
          </a:lvl1pPr>
          <a:lvl2pPr marL="57150" indent="-57150" algn="ctr">
            <a:defRPr sz="800"/>
          </a:lvl2pPr>
          <a:lvl3pPr marL="114300" indent="-57150" algn="ctr">
            <a:defRPr sz="800"/>
          </a:lvl3pPr>
          <a:lvl4pPr marL="171450" indent="-57150" algn="ctr">
            <a:defRPr sz="800"/>
          </a:lvl4pPr>
          <a:lvl5pPr marL="228600" indent="-57150" algn="ctr">
            <a:defRPr sz="800"/>
          </a:lvl5pPr>
          <a:lvl6pPr marL="285750" indent="-57150" algn="ctr">
            <a:defRPr sz="800"/>
          </a:lvl6pPr>
          <a:lvl7pPr marL="342900" indent="-57150" algn="ctr">
            <a:defRPr sz="800"/>
          </a:lvl7pPr>
          <a:lvl8pPr marL="400050" indent="-57150" algn="ctr">
            <a:defRPr sz="800"/>
          </a:lvl8pPr>
          <a:lvl9pPr marL="457200" indent="-57150" algn="ctr">
            <a:defRPr sz="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主题</a:t>
          </a:r>
        </a:p>
      </dsp:txBody>
      <dsp:txXfrm>
        <a:off x="219710" y="811062"/>
        <a:ext cx="535607" cy="535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#1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#2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#3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dstNode" val="node"/>
                    <dgm:param type="begSty" val="noArr"/>
                    <dgm:param type="endSty" val="noArr"/>
                    <dgm:param type="connRout" val="curve"/>
                    <dgm:param type="begPts" val="ctr"/>
                    <dgm:param type="endPts" val="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srcNode" val="dummyConnPt"/>
                    <dgm:param type="dstNode" val="dummyConnPt"/>
                    <dgm:param type="begSty" val="noArr"/>
                    <dgm:param type="endSty" val="noArr"/>
                    <dgm:param type="connRout" val="longCurve"/>
                    <dgm:param type="begPts" val="bCtr"/>
                    <dgm:param type="endPts" val="tCtr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#3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D08292-C0AF-4055-8887-BDD459E972E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B66F588D-B1F7-47ED-9FE4-9E555EB1393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283DF7F-7FE6-4797-99A7-8705EECD749B}" type="datetimeFigureOut">
              <a:rPr lang="zh-CN" altLang="en-US"/>
            </a:fld>
            <a:endParaRPr lang="zh-CN" altLang="en-US"/>
          </a:p>
        </p:txBody>
      </p:sp>
      <p:sp>
        <p:nvSpPr>
          <p:cNvPr id="10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5854036" y="2778001"/>
            <a:ext cx="5889861" cy="578099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smtClean="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0458E95B-1A27-43F7-98B2-91BC0B5380B0}" type="slidenum">
              <a:rPr lang="en-US" altLang="zh-CN" sz="1000" smtClean="0">
                <a:cs typeface="Arial" panose="020B0604020202020204" pitchFamily="34" charset="0"/>
              </a:rPr>
            </a:fld>
            <a:endParaRPr lang="en-US" altLang="zh-CN" sz="1000" smtClean="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>
              <a:lnSpc>
                <a:spcPct val="13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cxnSp>
        <p:nvCxnSpPr>
          <p:cNvPr id="16" name="直接连接符 14"/>
          <p:cNvCxnSpPr/>
          <p:nvPr userDrawn="1"/>
        </p:nvCxnSpPr>
        <p:spPr>
          <a:xfrm flipV="1">
            <a:off x="3571103" y="6508750"/>
            <a:ext cx="6477143" cy="11112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</a:t>
            </a:r>
            <a:endParaRPr lang="zh-CN" altLang="en-US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5C5F16-930E-43D9-8A11-A51E7E6A2B5A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9CE496B-A8C9-4209-8F29-112E926521A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D922AC-4825-4529-941A-4F6A70BD586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分类模型基础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>
            <p:custDataLst>
              <p:tags r:id="rId1"/>
            </p:custDataLst>
          </p:nvPr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8065" y="2612017"/>
            <a:ext cx="4859850" cy="720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训练二分类器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8065" y="361033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二分类模型的评价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8065" y="462479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多分类器的实现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分类问题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76481" y="2684017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76481" y="368233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76481" y="4704743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5755" y="1533525"/>
            <a:ext cx="11107420" cy="1476375"/>
          </a:xfrm>
        </p:spPr>
        <p:txBody>
          <a:bodyPr/>
          <a:lstStyle/>
          <a:p>
            <a:r>
              <a:rPr lang="zh-CN" altLang="en-US" dirty="0" smtClean="0"/>
              <a:t>数量：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训练集</a:t>
            </a:r>
            <a:r>
              <a:rPr lang="en-US" altLang="zh-CN" dirty="0" smtClean="0">
                <a:sym typeface="+mn-ea"/>
              </a:rPr>
              <a:t>6000</a:t>
            </a:r>
            <a:r>
              <a:rPr lang="zh-CN" altLang="en-US" dirty="0" smtClean="0">
                <a:sym typeface="+mn-ea"/>
              </a:rPr>
              <a:t>张</a:t>
            </a:r>
            <a:endParaRPr lang="zh-CN" altLang="en-US" dirty="0" smtClean="0">
              <a:sym typeface="+mn-ea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sym typeface="+mn-ea"/>
              </a:rPr>
              <a:t>测试集</a:t>
            </a:r>
            <a:r>
              <a:rPr lang="en-US" altLang="zh-CN" dirty="0" smtClean="0">
                <a:sym typeface="+mn-ea"/>
              </a:rPr>
              <a:t>1000</a:t>
            </a:r>
            <a:r>
              <a:rPr lang="zh-CN" altLang="en-US" dirty="0" smtClean="0">
                <a:sym typeface="+mn-ea"/>
              </a:rPr>
              <a:t>张</a:t>
            </a:r>
            <a:endParaRPr lang="zh-CN" altLang="en-US" dirty="0"/>
          </a:p>
          <a:p>
            <a:r>
              <a:rPr lang="zh-CN" altLang="en-US" dirty="0"/>
              <a:t>共10个类别，每个类别代表0~9之间的一个数字</a:t>
            </a:r>
            <a:endParaRPr lang="zh-CN" altLang="en-US" dirty="0"/>
          </a:p>
          <a:p>
            <a:r>
              <a:rPr lang="zh-CN" altLang="en-US" dirty="0" smtClean="0">
                <a:sym typeface="+mn-ea"/>
              </a:rPr>
              <a:t>每张图片的尺寸：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28 x 28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训练二分类器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" y="3747135"/>
            <a:ext cx="5838825" cy="2472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85" y="1233805"/>
            <a:ext cx="5262245" cy="51854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4635" y="1103630"/>
            <a:ext cx="2829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C54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MNIST</a:t>
            </a:r>
            <a:r>
              <a:rPr lang="zh-CN" altLang="en-US" b="1" dirty="0" smtClean="0">
                <a:solidFill>
                  <a:srgbClr val="0C54B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手写体数字数据集</a:t>
            </a:r>
            <a:endParaRPr lang="zh-CN" altLang="en-US" b="1" dirty="0" smtClean="0">
              <a:solidFill>
                <a:srgbClr val="0C54B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65130"/>
            <a:ext cx="11107601" cy="4846070"/>
          </a:xfrm>
        </p:spPr>
        <p:txBody>
          <a:bodyPr/>
          <a:lstStyle/>
          <a:p>
            <a:r>
              <a:rPr lang="zh-CN" altLang="en-US" sz="1800" dirty="0" smtClean="0">
                <a:sym typeface="+mn-ea"/>
              </a:rPr>
              <a:t>手写体数字识别项目</a:t>
            </a:r>
            <a:endParaRPr lang="zh-CN" altLang="en-US" sz="1800" dirty="0" smtClean="0"/>
          </a:p>
          <a:p>
            <a:pPr lvl="1"/>
            <a:r>
              <a:rPr lang="zh-CN" altLang="en-US" sz="1800" dirty="0" smtClean="0">
                <a:sym typeface="+mn-ea"/>
              </a:rPr>
              <a:t>是一个多分类项目，包含了</a:t>
            </a:r>
            <a:r>
              <a:rPr lang="en-US" altLang="zh-CN" sz="1800" dirty="0" smtClean="0">
                <a:sym typeface="+mn-ea"/>
              </a:rPr>
              <a:t>0-9</a:t>
            </a:r>
            <a:r>
              <a:rPr lang="zh-CN" altLang="en-US" sz="1800" dirty="0" smtClean="0">
                <a:sym typeface="+mn-ea"/>
              </a:rPr>
              <a:t>的</a:t>
            </a:r>
            <a:r>
              <a:rPr lang="en-US" altLang="zh-CN" sz="1800" dirty="0" smtClean="0">
                <a:sym typeface="+mn-ea"/>
              </a:rPr>
              <a:t>10</a:t>
            </a:r>
            <a:r>
              <a:rPr lang="zh-CN" altLang="en-US" sz="1800" dirty="0" smtClean="0">
                <a:sym typeface="+mn-ea"/>
              </a:rPr>
              <a:t>个手写数字识别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ym typeface="+mn-ea"/>
              </a:rPr>
              <a:t>如何构建一个二分类问题？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判断手写数字是不是5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二分类问题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3215" y="3448566"/>
            <a:ext cx="2657059" cy="255077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65130"/>
            <a:ext cx="11107601" cy="4846070"/>
          </a:xfrm>
        </p:spPr>
        <p:txBody>
          <a:bodyPr/>
          <a:lstStyle/>
          <a:p>
            <a:r>
              <a:rPr lang="zh-CN" altLang="en-US" sz="1800" dirty="0" smtClean="0">
                <a:sym typeface="+mn-ea"/>
              </a:rPr>
              <a:t>手写体数字识别项目</a:t>
            </a:r>
            <a:endParaRPr lang="zh-CN" altLang="en-US" sz="1800" dirty="0" smtClean="0"/>
          </a:p>
          <a:p>
            <a:pPr lvl="1"/>
            <a:r>
              <a:rPr lang="zh-CN" altLang="en-US" sz="1800" dirty="0" smtClean="0">
                <a:sym typeface="+mn-ea"/>
              </a:rPr>
              <a:t>是一个多分类项目，包含了</a:t>
            </a:r>
            <a:r>
              <a:rPr lang="en-US" altLang="zh-CN" sz="1800" dirty="0" smtClean="0">
                <a:sym typeface="+mn-ea"/>
              </a:rPr>
              <a:t>0-9</a:t>
            </a:r>
            <a:r>
              <a:rPr lang="zh-CN" altLang="en-US" sz="1800" dirty="0" smtClean="0">
                <a:sym typeface="+mn-ea"/>
              </a:rPr>
              <a:t>的</a:t>
            </a:r>
            <a:r>
              <a:rPr lang="en-US" altLang="zh-CN" sz="1800" dirty="0" smtClean="0">
                <a:sym typeface="+mn-ea"/>
              </a:rPr>
              <a:t>10</a:t>
            </a:r>
            <a:r>
              <a:rPr lang="zh-CN" altLang="en-US" sz="1800" dirty="0" smtClean="0">
                <a:sym typeface="+mn-ea"/>
              </a:rPr>
              <a:t>个手写数字识别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ym typeface="+mn-ea"/>
              </a:rPr>
              <a:t>如何构建一个二分类问题？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判断手写数字是不是5</a:t>
            </a:r>
            <a:endParaRPr lang="zh-CN" altLang="en-US" sz="1800" dirty="0" smtClean="0"/>
          </a:p>
          <a:p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训练一个二分类器来实现这个学习过程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SGD</a:t>
            </a:r>
            <a:r>
              <a:rPr lang="zh-CN" altLang="en-US" dirty="0"/>
              <a:t>分类器（一系列用随机梯度下降实现的分类器）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二分类问题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3215" y="3448566"/>
            <a:ext cx="2657059" cy="255077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65130"/>
            <a:ext cx="11107601" cy="4846070"/>
          </a:xfrm>
        </p:spPr>
        <p:txBody>
          <a:bodyPr/>
          <a:lstStyle/>
          <a:p>
            <a:r>
              <a:rPr lang="zh-CN" altLang="en-US" sz="1800" dirty="0" smtClean="0">
                <a:sym typeface="+mn-ea"/>
              </a:rPr>
              <a:t>手写体数字识别项目</a:t>
            </a:r>
            <a:endParaRPr lang="zh-CN" altLang="en-US" sz="1800" dirty="0" smtClean="0"/>
          </a:p>
          <a:p>
            <a:pPr lvl="1"/>
            <a:r>
              <a:rPr lang="zh-CN" altLang="en-US" sz="1800" dirty="0" smtClean="0">
                <a:sym typeface="+mn-ea"/>
              </a:rPr>
              <a:t>是一个多分类项目，包含了</a:t>
            </a:r>
            <a:r>
              <a:rPr lang="en-US" altLang="zh-CN" sz="1800" dirty="0" smtClean="0">
                <a:sym typeface="+mn-ea"/>
              </a:rPr>
              <a:t>0-9</a:t>
            </a:r>
            <a:r>
              <a:rPr lang="zh-CN" altLang="en-US" sz="1800" dirty="0" smtClean="0">
                <a:sym typeface="+mn-ea"/>
              </a:rPr>
              <a:t>的</a:t>
            </a:r>
            <a:r>
              <a:rPr lang="en-US" altLang="zh-CN" sz="1800" dirty="0" smtClean="0">
                <a:sym typeface="+mn-ea"/>
              </a:rPr>
              <a:t>10</a:t>
            </a:r>
            <a:r>
              <a:rPr lang="zh-CN" altLang="en-US" sz="1800" dirty="0" smtClean="0">
                <a:sym typeface="+mn-ea"/>
              </a:rPr>
              <a:t>个手写数字识别</a:t>
            </a:r>
            <a:endParaRPr lang="en-US" altLang="zh-CN" sz="1800" dirty="0" smtClean="0"/>
          </a:p>
          <a:p>
            <a:pPr lvl="1"/>
            <a:r>
              <a:rPr lang="zh-CN" altLang="en-US" sz="1800" dirty="0" smtClean="0">
                <a:sym typeface="+mn-ea"/>
              </a:rPr>
              <a:t>如何构建一个二分类问题？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判断手写数字是不是5</a:t>
            </a:r>
            <a:endParaRPr lang="zh-CN" altLang="en-US" sz="1800" dirty="0" smtClean="0"/>
          </a:p>
          <a:p>
            <a:r>
              <a:rPr lang="zh-CN" altLang="en-US" dirty="0" smtClean="0"/>
              <a:t>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训练一个二分类器来实现这个学习过程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/>
              <a:t>SGD</a:t>
            </a:r>
            <a:r>
              <a:rPr lang="zh-CN" altLang="en-US" dirty="0"/>
              <a:t>分类器（一系列用随机梯度下降实现的分类器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评分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准确率：</a:t>
            </a:r>
            <a:r>
              <a:rPr lang="en-US" altLang="zh-CN" dirty="0" smtClean="0"/>
              <a:t>96.3%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这个准确率可以说明模型的好坏么？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二分类问题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3215" y="3448566"/>
            <a:ext cx="2657059" cy="255077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3131185" y="5742940"/>
            <a:ext cx="4219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2.1 案例1：手写体数字识别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18065" y="261201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训练二分类器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618065" y="3610337"/>
            <a:ext cx="4859850" cy="720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二分类模型的评价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3618065" y="462479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多分类器的实现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手写体数字识别案例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76481" y="268401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76481" y="3682337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576481" y="4704743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424180" y="1657985"/>
            <a:ext cx="11107420" cy="35877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导入方式：from sklearn.metrics import 评价指标函数名称</a:t>
            </a:r>
            <a:endParaRPr lang="zh-CN" altLang="en-US" sz="1800" dirty="0"/>
          </a:p>
          <a:p>
            <a:pPr marL="78486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FF"/>
                </a:solidFill>
              </a:rPr>
              <a:t>accuracy_score</a:t>
            </a:r>
            <a:r>
              <a:rPr lang="zh-CN" altLang="en-US" sz="1800" dirty="0" smtClean="0"/>
              <a:t>(y_true,y_pre) : </a:t>
            </a:r>
            <a:r>
              <a:rPr lang="zh-CN" altLang="en-US" sz="1800" b="1" dirty="0" smtClean="0"/>
              <a:t>正确率</a:t>
            </a:r>
            <a:r>
              <a:rPr lang="zh-CN" altLang="en-US" sz="1800" dirty="0" smtClean="0"/>
              <a:t>，正确预测的样本占所有样本的比例。</a:t>
            </a:r>
            <a:endParaRPr lang="zh-CN" altLang="en-US" sz="1800" dirty="0" smtClean="0"/>
          </a:p>
          <a:p>
            <a:pPr marL="78486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FF"/>
                </a:solidFill>
              </a:rPr>
              <a:t>precision_score</a:t>
            </a:r>
            <a:r>
              <a:rPr lang="zh-CN" altLang="en-US" sz="1800" dirty="0" smtClean="0"/>
              <a:t>(y_true, y_pred) ：</a:t>
            </a:r>
            <a:r>
              <a:rPr lang="zh-CN" altLang="en-US" sz="1800" b="1" dirty="0" smtClean="0"/>
              <a:t>精确率</a:t>
            </a:r>
            <a:r>
              <a:rPr lang="zh-CN" altLang="en-US" sz="1800" dirty="0" smtClean="0"/>
              <a:t>，被预测为正类的样本中，真正为正类的比例。</a:t>
            </a:r>
            <a:endParaRPr lang="zh-CN" altLang="en-US" sz="1800" dirty="0" smtClean="0"/>
          </a:p>
          <a:p>
            <a:pPr marL="78486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FF"/>
                </a:solidFill>
              </a:rPr>
              <a:t>recall_score</a:t>
            </a:r>
            <a:r>
              <a:rPr lang="zh-CN" altLang="en-US" sz="1800" dirty="0" smtClean="0"/>
              <a:t>(y_true, y_pred)：</a:t>
            </a:r>
            <a:r>
              <a:rPr lang="zh-CN" altLang="en-US" sz="1800" b="1" dirty="0" smtClean="0"/>
              <a:t>查全率</a:t>
            </a:r>
            <a:r>
              <a:rPr lang="zh-CN" altLang="en-US" sz="1800" dirty="0" smtClean="0"/>
              <a:t>（召回率）， 所有真实正类样本中，成功被模型预测为正类的比例。</a:t>
            </a:r>
            <a:endParaRPr lang="zh-CN" altLang="en-US" sz="1800" dirty="0" smtClean="0"/>
          </a:p>
          <a:p>
            <a:pPr marL="78486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FF"/>
                </a:solidFill>
              </a:rPr>
              <a:t>f1_score</a:t>
            </a:r>
            <a:r>
              <a:rPr lang="zh-CN" altLang="en-US" sz="1800" dirty="0" smtClean="0"/>
              <a:t>(y_tr</a:t>
            </a:r>
            <a:r>
              <a:rPr lang="en-US" altLang="zh-CN" sz="1800" dirty="0" smtClean="0"/>
              <a:t>ue</a:t>
            </a:r>
            <a:r>
              <a:rPr lang="zh-CN" altLang="en-US" sz="1800" dirty="0" smtClean="0"/>
              <a:t>, y_pred)：</a:t>
            </a:r>
            <a:r>
              <a:rPr lang="en-US" altLang="zh-CN" sz="1800" b="1" dirty="0" smtClean="0"/>
              <a:t>F1</a:t>
            </a:r>
            <a:r>
              <a:rPr lang="zh-CN" altLang="en-US" sz="1800" b="1" dirty="0" smtClean="0"/>
              <a:t>分数</a:t>
            </a:r>
            <a:r>
              <a:rPr lang="zh-CN" altLang="en-US" sz="1800" dirty="0" smtClean="0"/>
              <a:t>，精确率和召回率的调和平均数。</a:t>
            </a:r>
            <a:endParaRPr lang="zh-CN" altLang="en-US" sz="1800" dirty="0" smtClean="0"/>
          </a:p>
          <a:p>
            <a:pPr marL="78486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rgbClr val="0000FF"/>
                </a:solidFill>
              </a:rPr>
              <a:t>roc_auc_score</a:t>
            </a:r>
            <a:r>
              <a:rPr lang="zh-CN" altLang="en-US" sz="1800" dirty="0" smtClean="0"/>
              <a:t>(y_true, y_</a:t>
            </a:r>
            <a:r>
              <a:rPr lang="en-US" altLang="zh-CN" sz="1800" smtClean="0"/>
              <a:t>pre</a:t>
            </a:r>
            <a:r>
              <a:rPr lang="zh-CN" altLang="en-US" sz="1800" smtClean="0"/>
              <a:t>)</a:t>
            </a:r>
            <a:r>
              <a:rPr lang="zh-CN" altLang="en-US" sz="1800" dirty="0" smtClean="0"/>
              <a:t>：</a:t>
            </a:r>
            <a:r>
              <a:rPr lang="zh-CN" altLang="en-US" sz="1800" b="1" dirty="0" smtClean="0"/>
              <a:t>AUC的值</a:t>
            </a:r>
            <a:r>
              <a:rPr lang="zh-CN" altLang="en-US" sz="1800" dirty="0" smtClean="0"/>
              <a:t>，ROC曲线下的面积，用来衡量分类器的整体性能。</a:t>
            </a:r>
            <a:endParaRPr lang="zh-CN" altLang="en-US" sz="1800" dirty="0" smtClean="0"/>
          </a:p>
          <a:p>
            <a:pPr marL="78486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800" dirty="0" smtClean="0"/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 smtClean="0"/>
              <a:t>评价分类模型</a:t>
            </a:r>
            <a:endParaRPr lang="zh-CN" altLang="en-US" dirty="0" smtClean="0"/>
          </a:p>
        </p:txBody>
      </p:sp>
      <p:sp>
        <p:nvSpPr>
          <p:cNvPr id="33796" name="内容占位符 3"/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lang="en-US" altLang="zh-CN" b="1" dirty="0" err="1" smtClean="0"/>
              <a:t>Sklearn</a:t>
            </a:r>
            <a:r>
              <a:rPr b="1" dirty="0" smtClean="0"/>
              <a:t>中的</a:t>
            </a:r>
            <a:r>
              <a:rPr lang="en-US" altLang="zh-CN" b="1" dirty="0" smtClean="0"/>
              <a:t>metrics</a:t>
            </a:r>
            <a:r>
              <a:rPr b="1" dirty="0" smtClean="0"/>
              <a:t>类</a:t>
            </a:r>
            <a:endParaRPr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>
          <a:xfrm>
            <a:off x="424180" y="1657985"/>
            <a:ext cx="11107420" cy="1179195"/>
          </a:xfrm>
        </p:spPr>
        <p:txBody>
          <a:bodyPr/>
          <a:lstStyle/>
          <a:p>
            <a:pPr marL="361950" indent="-361950"/>
            <a:r>
              <a:rPr lang="zh-CN" altLang="en-US" dirty="0" smtClean="0">
                <a:solidFill>
                  <a:srgbClr val="FF0000"/>
                </a:solidFill>
              </a:rPr>
              <a:t>阳性数据</a:t>
            </a:r>
            <a:r>
              <a:rPr lang="zh-CN" altLang="en-US" dirty="0" smtClean="0"/>
              <a:t>（正样本）：</a:t>
            </a:r>
            <a:r>
              <a:rPr lang="zh-CN" altLang="en-US" dirty="0" smtClean="0">
                <a:sym typeface="+mn-ea"/>
              </a:rPr>
              <a:t>所关注的数据就称为是阳性数据</a:t>
            </a:r>
            <a:r>
              <a:rPr lang="zh-CN" altLang="en-US" dirty="0" smtClean="0"/>
              <a:t>（患者）</a:t>
            </a:r>
            <a:endParaRPr lang="zh-CN" altLang="en-US" dirty="0" smtClean="0"/>
          </a:p>
          <a:p>
            <a:pPr marL="361950" indent="-361950"/>
            <a:r>
              <a:rPr lang="zh-CN" altLang="en-US" dirty="0" smtClean="0">
                <a:solidFill>
                  <a:srgbClr val="FF0000"/>
                </a:solidFill>
              </a:rPr>
              <a:t>阴性数据</a:t>
            </a:r>
            <a:r>
              <a:rPr lang="zh-CN" altLang="en-US" dirty="0" smtClean="0"/>
              <a:t>（负样本）：不关注的数据就是阴性数据。（未患病的人）</a:t>
            </a:r>
            <a:endParaRPr lang="en-US" altLang="zh-CN" dirty="0" smtClean="0"/>
          </a:p>
          <a:p>
            <a:pPr marL="784860" lvl="1" indent="-361950"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784860" lvl="1" indent="-361950">
              <a:buFont typeface="Arial" panose="020B0604020202020204" pitchFamily="34" charset="0"/>
              <a:buChar char="•"/>
            </a:pPr>
            <a:endParaRPr lang="zh-CN" altLang="en-US" sz="1800" dirty="0" smtClean="0"/>
          </a:p>
        </p:txBody>
      </p:sp>
      <p:sp>
        <p:nvSpPr>
          <p:cNvPr id="3379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 smtClean="0"/>
              <a:t>评价分类模型</a:t>
            </a:r>
            <a:endParaRPr lang="zh-CN" altLang="en-US" dirty="0" smtClean="0"/>
          </a:p>
        </p:txBody>
      </p:sp>
      <p:sp>
        <p:nvSpPr>
          <p:cNvPr id="33796" name="内容占位符 3"/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rPr b="1" dirty="0"/>
              <a:t>混淆矩阵</a:t>
            </a:r>
            <a:endParaRPr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0585" y="2929890"/>
          <a:ext cx="9120940" cy="2621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851"/>
                <a:gridCol w="1102816"/>
                <a:gridCol w="1789962"/>
                <a:gridCol w="1789963"/>
                <a:gridCol w="3325348"/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实际值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预测值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英文简写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对应数据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2400" dirty="0"/>
                    </a:p>
                  </a:txBody>
                  <a:tcPr anchor="ctr"/>
                </a:tc>
              </a:tr>
              <a:tr h="52959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正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FF"/>
                          </a:solidFill>
                        </a:rPr>
                        <a:t>正</a:t>
                      </a:r>
                      <a:endParaRPr lang="zh-CN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P</a:t>
                      </a:r>
                      <a:endParaRPr lang="en-US" altLang="zh-CN" sz="2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0B050"/>
                          </a:solidFill>
                        </a:rPr>
                        <a:t>真</a:t>
                      </a:r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</a:rPr>
                        <a:t>阳性</a:t>
                      </a:r>
                      <a:endParaRPr lang="zh-CN" altLang="en-US" sz="2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实际好瓜，预测为好瓜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232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负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伪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阴性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实际好瓜，预测为坏瓜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2260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负</a:t>
                      </a:r>
                      <a:endParaRPr lang="zh-CN" altLang="en-US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</a:rPr>
                        <a:t>正</a:t>
                      </a:r>
                      <a:endParaRPr lang="zh-CN" altLang="en-US" sz="2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CN" sz="2400" dirty="0" smtClean="0">
                          <a:solidFill>
                            <a:srgbClr val="0000FF"/>
                          </a:solidFill>
                        </a:rPr>
                        <a:t>P</a:t>
                      </a:r>
                      <a:endParaRPr lang="en-US" altLang="zh-CN" sz="2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FF0000"/>
                          </a:solidFill>
                        </a:rPr>
                        <a:t>伪</a:t>
                      </a:r>
                      <a:r>
                        <a:rPr lang="zh-CN" altLang="en-US" sz="2400" dirty="0" smtClean="0">
                          <a:solidFill>
                            <a:srgbClr val="0000FF"/>
                          </a:solidFill>
                        </a:rPr>
                        <a:t>阳性</a:t>
                      </a:r>
                      <a:endParaRPr lang="zh-CN" altLang="en-US" sz="24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实际坏瓜，预测为好瓜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23240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负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B050"/>
                          </a:solidFill>
                        </a:rPr>
                        <a:t>T</a:t>
                      </a:r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altLang="zh-CN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>
                          <a:solidFill>
                            <a:srgbClr val="00B050"/>
                          </a:solidFill>
                        </a:rPr>
                        <a:t>真</a:t>
                      </a: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阴性</a:t>
                      </a:r>
                      <a:endParaRPr lang="zh-CN" alt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400" dirty="0"/>
                        <a:t>实际坏瓜，预测为坏瓜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评价分类模型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confusion_matrix</a:t>
            </a:r>
            <a:r>
              <a:rPr lang="zh-CN" altLang="en-US" dirty="0" smtClean="0"/>
              <a:t>可以获得如下混淆矩阵</a:t>
            </a:r>
            <a:r>
              <a:rPr lang="en-US" altLang="zh-CN" dirty="0" smtClean="0"/>
              <a:t>=[[</a:t>
            </a:r>
            <a:r>
              <a:rPr lang="zh-CN" altLang="en-US" dirty="0"/>
              <a:t>真阴性，假阳性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[</a:t>
            </a:r>
            <a:r>
              <a:rPr lang="zh-CN" altLang="en-US" dirty="0"/>
              <a:t>假阴性，真阳性</a:t>
            </a:r>
            <a:r>
              <a:rPr lang="en-US" altLang="zh-CN" dirty="0"/>
              <a:t>]]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67135" y="2273644"/>
            <a:ext cx="6133253" cy="303115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3819" y="2001063"/>
          <a:ext cx="5044304" cy="3896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76"/>
                <a:gridCol w="1261076"/>
                <a:gridCol w="1261076"/>
                <a:gridCol w="1261076"/>
              </a:tblGrid>
              <a:tr h="974214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677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预测</a:t>
                      </a:r>
                      <a:endParaRPr lang="zh-CN" altLang="en-US" dirty="0" smtClean="0"/>
                    </a:p>
                  </a:txBody>
                  <a:tcPr anchor="ctr"/>
                </a:tc>
                <a:tc hMerge="1">
                  <a:tcPr anchor="ctr"/>
                </a:tc>
                <a:tc hMerge="1">
                  <a:tcPr/>
                </a:tc>
              </a:tr>
              <a:tr h="974214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真实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阴性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阳性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74214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阴性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74214"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阳性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FN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TP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 smtClean="0"/>
              <a:t>评价分类模型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8790" y="1615440"/>
            <a:ext cx="951039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）精确率：预测出的好瓜中，有多少比例是真的好瓜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1915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P+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1915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越大说明误检的越少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1915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from sklearn.metrics import precision_score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61950" indent="-361950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2090" y="1059180"/>
            <a:ext cx="324675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二</a:t>
            </a:r>
            <a:r>
              <a:rPr altLang="zh-CN" sz="2000" dirty="0" smtClean="0">
                <a:solidFill>
                  <a:schemeClr val="bg1"/>
                </a:solidFill>
                <a:sym typeface="+mn-ea"/>
              </a:rPr>
              <a:t>分类模型的评价指标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8720" y="1059180"/>
            <a:ext cx="5292725" cy="5360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>
            <p:custDataLst>
              <p:tags r:id="rId1"/>
            </p:custDataLst>
          </p:nvPr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8065" y="2612017"/>
            <a:ext cx="4859850" cy="720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训练二分类器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8065" y="361033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二分类模型的评价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8065" y="462479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多分类器的实现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FFAD13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分类问题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76481" y="2684017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76481" y="368233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76481" y="4704743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 smtClean="0"/>
              <a:t>评价分类模型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8790" y="1615440"/>
            <a:ext cx="95103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）查全率：实际好瓜中，有多少比例预测为好瓜了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1915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P+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1915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越大说明漏检的越少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19150" lvl="1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from sklearn.metrics import recall_score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2090" y="1059180"/>
            <a:ext cx="324675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二</a:t>
            </a:r>
            <a:r>
              <a:rPr altLang="zh-CN" sz="2000" dirty="0" smtClean="0">
                <a:solidFill>
                  <a:schemeClr val="bg1"/>
                </a:solidFill>
                <a:sym typeface="+mn-ea"/>
              </a:rPr>
              <a:t>分类模型的评价指标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174115"/>
            <a:ext cx="5286375" cy="5166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 smtClean="0"/>
              <a:t>评价分类模型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78790" y="1687830"/>
            <a:ext cx="95103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）精确率：预测出的好瓜中，有多少比例是真的好瓜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）查全率：实际好瓜中，有多少比例预测为好瓜了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270" y="2732405"/>
            <a:ext cx="11536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练一练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个病人是真的患病，预测出来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个人患病，其他人没病，而这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个人中只有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个人真的患病，那精确率和查全率是多少？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3910" y="3736975"/>
            <a:ext cx="10583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精确率：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80%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查全率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8%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2270" y="4658995"/>
            <a:ext cx="1114933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练一练</a:t>
            </a:r>
            <a:r>
              <a:rPr lang="en-US" altLang="zh-CN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：股票的涨跌是二分类问题。小明买了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只股票（预测会涨的），那么，精确率和查全率是多少？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9950" y="5338445"/>
            <a:ext cx="10583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精确率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只股票有多少涨了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查全率：在所有上涨股票中，小明预测对了多少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12090" y="1059180"/>
            <a:ext cx="324675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二</a:t>
            </a:r>
            <a:r>
              <a:rPr altLang="zh-CN" sz="2000" dirty="0" smtClean="0">
                <a:solidFill>
                  <a:schemeClr val="bg1"/>
                </a:solidFill>
                <a:sym typeface="+mn-ea"/>
              </a:rPr>
              <a:t>分类模型的评价指标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dirty="0" smtClean="0"/>
              <a:t>评价分类模型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8790" y="1615440"/>
                <a:ext cx="9510395" cy="189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（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3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）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F1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分数：同时兼顾了分类模型的精确率和召回率</a:t>
                </a:r>
                <a:endPara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marL="819150" lvl="1" indent="-3619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  <a:sym typeface="+mn-ea"/>
                          </a:rPr>
                          <m:t>𝐹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2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∙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𝑝𝑟𝑒𝑐𝑖𝑠𝑖𝑜𝑛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∙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𝑟𝑒𝑐𝑎𝑙𝑙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/(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𝑝𝑟𝑒𝑐𝑖𝑠𝑖𝑜𝑛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+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𝑟𝑒𝑐𝑎𝑙𝑙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  <a:sym typeface="+mn-ea"/>
                      </a:rPr>
                      <m:t>)</m:t>
                    </m:r>
                  </m:oMath>
                </a14:m>
                <a:endPara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marL="819150" lvl="1" indent="-3619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值越大越好</a:t>
                </a:r>
                <a:endPara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marL="819150" lvl="1" indent="-3619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from sklearn.metrics import f1_score</a:t>
                </a:r>
                <a:endPara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90" y="1615440"/>
                <a:ext cx="9510395" cy="18916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 10"/>
          <p:cNvSpPr/>
          <p:nvPr/>
        </p:nvSpPr>
        <p:spPr>
          <a:xfrm>
            <a:off x="212090" y="1059180"/>
            <a:ext cx="3246755" cy="498475"/>
          </a:xfrm>
          <a:prstGeom prst="roundRect">
            <a:avLst/>
          </a:prstGeom>
          <a:solidFill>
            <a:srgbClr val="0070C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  <a:sym typeface="+mn-ea"/>
              </a:rPr>
              <a:t>二</a:t>
            </a:r>
            <a:r>
              <a:rPr altLang="zh-CN" sz="2000" dirty="0" smtClean="0">
                <a:solidFill>
                  <a:schemeClr val="bg1"/>
                </a:solidFill>
                <a:sym typeface="+mn-ea"/>
              </a:rPr>
              <a:t>分类模型的评价指标</a:t>
            </a:r>
            <a:endParaRPr lang="zh-CN" sz="2000" dirty="0" smtClean="0">
              <a:latin typeface="Cambria Math" panose="02040503050406030204" pitchFamily="18" charset="0"/>
              <a:ea typeface="微软雅黑" panose="020B0503020204020204" pitchFamily="34" charset="-122"/>
              <a:cs typeface="Cambria Math" panose="020405030504060302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80" y="3604895"/>
            <a:ext cx="8705850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4818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24180" y="1514475"/>
                <a:ext cx="7314565" cy="5086985"/>
              </a:xfrm>
            </p:spPr>
            <p:txBody>
              <a:bodyPr/>
              <a:lstStyle/>
              <a:p>
                <a:pPr marL="361950" indent="-361950">
                  <a:spcBef>
                    <a:spcPts val="400"/>
                  </a:spcBef>
                </a:pPr>
                <a:r>
                  <a:rPr lang="zh-CN" altLang="zh-CN" sz="1800" dirty="0" smtClean="0"/>
                  <a:t>绘制真阳性率 (TPR) 与假阳性率 (FPR) 的曲线</a:t>
                </a:r>
                <a:endParaRPr lang="zh-CN" altLang="zh-CN" sz="1800" dirty="0" smtClean="0"/>
              </a:p>
              <a:p>
                <a:pPr marL="819150" lvl="1" indent="-361950">
                  <a:spcBef>
                    <a:spcPts val="400"/>
                  </a:spcBef>
                </a:pPr>
                <a:r>
                  <a:rPr lang="en-US" altLang="zh-CN" sz="1800" dirty="0" smtClean="0">
                    <a:sym typeface="+mn-ea"/>
                  </a:rPr>
                  <a:t>Y</a:t>
                </a:r>
                <a:r>
                  <a:rPr lang="zh-CN" altLang="en-US" sz="1800" dirty="0" smtClean="0">
                    <a:sym typeface="+mn-ea"/>
                  </a:rPr>
                  <a:t>轴：真阳性率</a:t>
                </a:r>
                <a:r>
                  <a:rPr lang="en-US" altLang="zh-CN" sz="1800" dirty="0" smtClean="0">
                    <a:sym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altLang="zh-CN" sz="1800" dirty="0" smtClean="0"/>
              </a:p>
              <a:p>
                <a:pPr marL="819150" lvl="1" indent="-361950">
                  <a:spcBef>
                    <a:spcPts val="400"/>
                  </a:spcBef>
                </a:pPr>
                <a:r>
                  <a:rPr lang="en-US" altLang="zh-CN" sz="1800" dirty="0" smtClean="0">
                    <a:sym typeface="+mn-ea"/>
                  </a:rPr>
                  <a:t>X</a:t>
                </a:r>
                <a:r>
                  <a:rPr lang="zh-CN" altLang="en-US" sz="1800" dirty="0" smtClean="0">
                    <a:sym typeface="+mn-ea"/>
                  </a:rPr>
                  <a:t>轴：假阳性率</a:t>
                </a:r>
                <a:r>
                  <a:rPr lang="en-US" altLang="zh-CN" sz="1800" dirty="0">
                    <a:sym typeface="+mn-ea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zh-CN" altLang="zh-CN" sz="1800" dirty="0" smtClean="0"/>
              </a:p>
              <a:p>
                <a:pPr marL="361950" indent="-361950">
                  <a:spcBef>
                    <a:spcPts val="400"/>
                  </a:spcBef>
                </a:pPr>
                <a:r>
                  <a:rPr lang="en-US" altLang="zh-CN" sz="1800" dirty="0" smtClean="0"/>
                  <a:t>AUC</a:t>
                </a:r>
                <a:r>
                  <a:rPr lang="zh-CN" altLang="en-US" sz="1800" dirty="0" smtClean="0"/>
                  <a:t>：ROC曲线下的面积</a:t>
                </a:r>
                <a:endParaRPr lang="zh-CN" altLang="en-US" sz="1800" dirty="0" smtClean="0"/>
              </a:p>
              <a:p>
                <a:pPr marL="819150" lvl="1" indent="-361950">
                  <a:spcBef>
                    <a:spcPts val="400"/>
                  </a:spcBef>
                </a:pPr>
                <a:r>
                  <a:rPr sz="1800" dirty="0" smtClean="0"/>
                  <a:t>from sklearn.metrics import roc_auc_score</a:t>
                </a:r>
                <a:endParaRPr sz="1800" dirty="0" smtClean="0"/>
              </a:p>
              <a:p>
                <a:pPr marL="819150" lvl="1" indent="-361950">
                  <a:spcBef>
                    <a:spcPts val="400"/>
                  </a:spcBef>
                </a:pPr>
                <a:r>
                  <a:rPr lang="zh-CN" altLang="en-US" sz="1800" dirty="0" smtClean="0"/>
                  <a:t>黑色虚线的位置：</a:t>
                </a:r>
                <a:r>
                  <a:rPr lang="zh-CN" altLang="zh-CN" sz="1800" dirty="0" smtClean="0"/>
                  <a:t>模型的计算结果基本都是随机得来的。</a:t>
                </a:r>
                <a:endParaRPr lang="zh-CN" altLang="zh-CN" sz="1800" dirty="0" smtClean="0"/>
              </a:p>
              <a:p>
                <a:pPr marL="1276350" lvl="2" indent="-361950">
                  <a:spcBef>
                    <a:spcPts val="400"/>
                  </a:spcBef>
                </a:pPr>
                <a:r>
                  <a:rPr sz="1800" dirty="0" smtClean="0">
                    <a:sym typeface="+mn-ea"/>
                  </a:rPr>
                  <a:t>AUC</a:t>
                </a:r>
                <a:r>
                  <a:rPr sz="1800" dirty="0" smtClean="0">
                    <a:solidFill>
                      <a:srgbClr val="FF0000"/>
                    </a:solidFill>
                    <a:sym typeface="+mn-ea"/>
                  </a:rPr>
                  <a:t>值越接近1，表示分类器性能越好</a:t>
                </a:r>
                <a:r>
                  <a:rPr lang="zh-CN" sz="1800" dirty="0" smtClean="0">
                    <a:sym typeface="+mn-ea"/>
                  </a:rPr>
                  <a:t>；</a:t>
                </a:r>
                <a:endParaRPr lang="zh-CN" altLang="zh-CN" sz="1800" dirty="0" smtClean="0"/>
              </a:p>
              <a:p>
                <a:pPr marL="1276350" lvl="2" indent="-361950">
                  <a:spcBef>
                    <a:spcPts val="400"/>
                  </a:spcBef>
                </a:pPr>
                <a:r>
                  <a:rPr lang="en-US" altLang="zh-CN" sz="1800" dirty="0" smtClean="0"/>
                  <a:t>AUC在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0.5~0.7</a:t>
                </a:r>
                <a:r>
                  <a:rPr lang="en-US" altLang="zh-CN" sz="1800" dirty="0" smtClean="0"/>
                  <a:t>之间，说明模型效果较差；</a:t>
                </a:r>
                <a:endParaRPr lang="en-US" altLang="zh-CN" sz="1800" dirty="0" smtClean="0"/>
              </a:p>
              <a:p>
                <a:pPr marL="1276350" lvl="2" indent="-361950">
                  <a:spcBef>
                    <a:spcPts val="400"/>
                  </a:spcBef>
                </a:pPr>
                <a:r>
                  <a:rPr lang="en-US" altLang="zh-CN" sz="1800" dirty="0" smtClean="0"/>
                  <a:t>AUC在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0.7~0.9</a:t>
                </a:r>
                <a:r>
                  <a:rPr lang="en-US" altLang="zh-CN" sz="1800" dirty="0" smtClean="0"/>
                  <a:t>之间，说明模型效果中等；</a:t>
                </a:r>
                <a:endParaRPr lang="en-US" altLang="zh-CN" sz="1800" dirty="0" smtClean="0"/>
              </a:p>
              <a:p>
                <a:pPr marL="1276350" lvl="2" indent="-361950">
                  <a:spcBef>
                    <a:spcPts val="400"/>
                  </a:spcBef>
                </a:pPr>
                <a:r>
                  <a:rPr lang="en-US" altLang="zh-CN" sz="1800" dirty="0" smtClean="0"/>
                  <a:t>AUC在</a:t>
                </a:r>
                <a:r>
                  <a:rPr lang="en-US" altLang="zh-CN" sz="1800" dirty="0" smtClean="0">
                    <a:solidFill>
                      <a:srgbClr val="FF0000"/>
                    </a:solidFill>
                  </a:rPr>
                  <a:t>0.9以上</a:t>
                </a:r>
                <a:r>
                  <a:rPr lang="en-US" altLang="zh-CN" sz="1800" dirty="0" smtClean="0"/>
                  <a:t>，说明模型效果佳。</a:t>
                </a:r>
                <a:endParaRPr lang="en-US" altLang="zh-CN" sz="1800" dirty="0" smtClean="0"/>
              </a:p>
              <a:p>
                <a:pPr marL="1276350" lvl="2" indent="-361950">
                  <a:spcBef>
                    <a:spcPts val="400"/>
                  </a:spcBef>
                </a:pPr>
                <a:r>
                  <a:rPr lang="en-US" altLang="zh-CN" sz="1800" dirty="0" smtClean="0">
                    <a:solidFill>
                      <a:srgbClr val="0000FF"/>
                    </a:solidFill>
                  </a:rPr>
                  <a:t>一般来说，AUC大于0.8，就可以认为模型效果较好。</a:t>
                </a:r>
                <a:endParaRPr lang="en-US" altLang="zh-CN" sz="1800" dirty="0" smtClean="0">
                  <a:solidFill>
                    <a:srgbClr val="0000FF"/>
                  </a:solidFill>
                </a:endParaRPr>
              </a:p>
              <a:p>
                <a:pPr marL="361950" indent="-361950">
                  <a:spcBef>
                    <a:spcPts val="400"/>
                  </a:spcBef>
                </a:pPr>
                <a:endParaRPr lang="en-US" altLang="zh-CN" sz="1800" dirty="0" smtClean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4818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180" y="1514475"/>
                <a:ext cx="7314565" cy="50869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评价分类模型</a:t>
            </a:r>
            <a:endParaRPr lang="zh-CN" altLang="en-US" smtClean="0"/>
          </a:p>
        </p:txBody>
      </p:sp>
      <p:sp>
        <p:nvSpPr>
          <p:cNvPr id="34820" name="内容占位符 3"/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（</a:t>
            </a:r>
            <a:r>
              <a:rPr lang="en-US" altLang="zh-CN"/>
              <a:t>4</a:t>
            </a:r>
            <a:r>
              <a:t>）</a:t>
            </a:r>
            <a:r>
              <a:rPr lang="en-US" altLang="zh-CN"/>
              <a:t>ROC</a:t>
            </a:r>
            <a:r>
              <a:rPr altLang="zh-CN"/>
              <a:t>曲线</a:t>
            </a:r>
            <a:endParaRPr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43" y="2603222"/>
            <a:ext cx="3895610" cy="2904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标题 2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评价分类模型</a:t>
            </a:r>
            <a:endParaRPr lang="zh-CN" altLang="en-US" smtClean="0"/>
          </a:p>
        </p:txBody>
      </p:sp>
      <p:sp>
        <p:nvSpPr>
          <p:cNvPr id="34820" name="内容占位符 3"/>
          <p:cNvSpPr>
            <a:spLocks noGrp="1"/>
          </p:cNvSpPr>
          <p:nvPr>
            <p:ph idx="10"/>
          </p:nvPr>
        </p:nvSpPr>
        <p:spPr>
          <a:xfrm>
            <a:off x="423863" y="1138238"/>
            <a:ext cx="11107737" cy="427037"/>
          </a:xfrm>
        </p:spPr>
        <p:txBody>
          <a:bodyPr/>
          <a:lstStyle/>
          <a:p>
            <a:r>
              <a:t>（</a:t>
            </a:r>
            <a:r>
              <a:rPr lang="en-US" altLang="zh-CN"/>
              <a:t>4</a:t>
            </a:r>
            <a:r>
              <a:t>）</a:t>
            </a:r>
            <a:r>
              <a:rPr lang="en-US" altLang="zh-CN"/>
              <a:t>ROC</a:t>
            </a:r>
            <a:r>
              <a:rPr altLang="zh-CN"/>
              <a:t>曲线</a:t>
            </a:r>
            <a:endParaRPr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0890" y="1690370"/>
            <a:ext cx="5334000" cy="401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莺尾花分类案例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划分数据集</a:t>
            </a:r>
            <a:endParaRPr lang="zh-CN" altLang="en-US" dirty="0" smtClean="0"/>
          </a:p>
          <a:p>
            <a:pPr lvl="1"/>
            <a:r>
              <a:rPr lang="zh-CN" altLang="en-US" dirty="0" smtClean="0">
                <a:sym typeface="+mn-ea"/>
              </a:rPr>
              <a:t>转换成二分类问题</a:t>
            </a:r>
            <a:r>
              <a:rPr lang="en-US" altLang="zh-CN" dirty="0" smtClean="0">
                <a:sym typeface="+mn-ea"/>
              </a:rPr>
              <a:t>——</a:t>
            </a:r>
            <a:r>
              <a:rPr lang="zh-CN" altLang="en-US" dirty="0" smtClean="0">
                <a:sym typeface="+mn-ea"/>
              </a:rPr>
              <a:t>二分类处理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构建并训练基于基于梯度下降法、随机森林算法的分类器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模型预测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利用正确率、精确率、查全率、F1值、AUC来评估模型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训练二分类器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r>
              <a:rPr lang="en-US" altLang="zh-CN" dirty="0" smtClean="0"/>
              <a:t>2</a:t>
            </a:r>
            <a:endParaRPr lang="en-US" altLang="zh-CN" dirty="0" smtClean="0"/>
          </a:p>
        </p:txBody>
      </p:sp>
      <p:pic>
        <p:nvPicPr>
          <p:cNvPr id="1026" name="Picture 2" descr="https://gimg2.baidu.com/image_search/src=http%3A%2F%2Fimg.pconline.com.cn%2Fimages%2Fupload%2Fupc%2Ftx%2Fitbbs%2F1504%2F22%2Fc23%2F5769672_1429673836074_1024x1024it.jpg&amp;refer=http%3A%2F%2Fimg.pconline.com.cn&amp;app=2002&amp;size=f9999,10000&amp;q=a80&amp;n=0&amp;g=0n&amp;fmt=jpeg?sec=1631112935&amp;t=9f6b598fe8a9bc6a77d956464bb27cc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6" y="2484096"/>
            <a:ext cx="4133076" cy="27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773555" y="5504815"/>
            <a:ext cx="5415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2.3 模型评价：以鸢尾花数据分类为例</a:t>
            </a:r>
            <a:endParaRPr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乳腺癌诊断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划分数据集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构建并训练基于逻辑回归算法的分类模型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模型预测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评估模型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训练二分类器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实战</a:t>
            </a:r>
            <a:r>
              <a:rPr lang="en-US" altLang="zh-CN" dirty="0" smtClean="0"/>
              <a:t>3</a:t>
            </a:r>
            <a:endParaRPr lang="en-US" altLang="zh-CN" dirty="0" smtClean="0"/>
          </a:p>
        </p:txBody>
      </p:sp>
      <p:pic>
        <p:nvPicPr>
          <p:cNvPr id="1026" name="Picture 2" descr="https://gimg2.baidu.com/image_search/src=http%3A%2F%2Fimg.pconline.com.cn%2Fimages%2Fupload%2Fupc%2Ftx%2Fitbbs%2F1504%2F22%2Fc23%2F5769672_1429673836074_1024x1024it.jpg&amp;refer=http%3A%2F%2Fimg.pconline.com.cn&amp;app=2002&amp;size=f9999,10000&amp;q=a80&amp;n=0&amp;g=0n&amp;fmt=jpeg?sec=1631112935&amp;t=9f6b598fe8a9bc6a77d956464bb27cc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26" y="2484096"/>
            <a:ext cx="4133076" cy="275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773555" y="5504815"/>
            <a:ext cx="5415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2.4 模型评价：以乳腺癌诊断为例</a:t>
            </a:r>
            <a:endParaRPr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565275"/>
            <a:ext cx="11699875" cy="588645"/>
          </a:xfrm>
        </p:spPr>
        <p:txBody>
          <a:bodyPr/>
          <a:lstStyle/>
          <a:p>
            <a:r>
              <a:rPr lang="zh-CN" altLang="en-US" dirty="0"/>
              <a:t>分别在K-1上训练模型，在余下的1折上验证模型，并将余下1折中样本进行预测，输出预测值</a:t>
            </a:r>
            <a:endParaRPr lang="zh-CN" altLang="en-US" dirty="0"/>
          </a:p>
          <a:p>
            <a:pPr marL="0" indent="0">
              <a:buNone/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评价分类模型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k-</a:t>
            </a:r>
            <a:r>
              <a:t>折</a:t>
            </a:r>
            <a:r>
              <a:rPr lang="zh-CN" altLang="en-US"/>
              <a:t>交叉验证</a:t>
            </a:r>
            <a:r>
              <a:rPr lang="zh-CN" altLang="en-US"/>
              <a:t>预测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36"/>
          <a:stretch>
            <a:fillRect/>
          </a:stretch>
        </p:blipFill>
        <p:spPr>
          <a:xfrm>
            <a:off x="1416050" y="2213610"/>
            <a:ext cx="9451340" cy="3265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58975" y="5586095"/>
            <a:ext cx="8445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18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虽然每个样本最终都参与了训练和验证，但模型在每一次训练时并不会看到当前的验证集，验证集依然是“新数据”。</a:t>
            </a:r>
            <a:endParaRPr kumimoji="1" lang="zh-CN" altLang="en-US" sz="18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565275"/>
            <a:ext cx="11699875" cy="4369435"/>
          </a:xfrm>
        </p:spPr>
        <p:txBody>
          <a:bodyPr/>
          <a:lstStyle/>
          <a:p>
            <a:r>
              <a:rPr lang="zh-CN" altLang="en-US" dirty="0"/>
              <a:t>分别在K-1上训练模型，在余下的1折上验证模型，并将余下1折中样本进行预测，输出预测值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from </a:t>
            </a:r>
            <a:r>
              <a:rPr lang="zh-CN" altLang="en-US" dirty="0">
                <a:sym typeface="+mn-ea"/>
              </a:rPr>
              <a:t>sklearn.model_selection</a:t>
            </a:r>
            <a:r>
              <a:rPr lang="en-US" altLang="zh-CN" dirty="0">
                <a:sym typeface="+mn-ea"/>
              </a:rPr>
              <a:t> import </a:t>
            </a:r>
            <a:r>
              <a:rPr lang="zh-CN" altLang="en-US" dirty="0">
                <a:sym typeface="+mn-ea"/>
              </a:rPr>
              <a:t>cross_val_predict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cross_val_predict(</a:t>
            </a:r>
            <a:r>
              <a:rPr lang="zh-CN" altLang="en-US" dirty="0">
                <a:solidFill>
                  <a:srgbClr val="0000FF"/>
                </a:solidFill>
              </a:rPr>
              <a:t>estimator</a:t>
            </a:r>
            <a:r>
              <a:rPr lang="zh-CN" altLang="en-US" dirty="0"/>
              <a:t>, X, y=None,  cv=None,  method='predict')</a:t>
            </a:r>
            <a:endParaRPr lang="zh-CN" altLang="en-US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：实现‘fit’和‘predict’的估计器对象，用于拟合数据的对象。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：形状类似数组 (n_samples, n_features)。要拟合的数据。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：形状为 (n_samples,) 或 (n_samples, n_outputs) 的类似数组，默认=无，需要预测的目标变量。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：int，确定交叉验证拆分策略。 默认 5 折交叉验证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：{‘predict’, ‘predict_proba’，‘predict_log_proba’，‘decision_function’}，默认='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评价分类模型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/>
              <a:t>k-</a:t>
            </a:r>
            <a:r>
              <a:t>折</a:t>
            </a:r>
            <a:r>
              <a:rPr lang="zh-CN" altLang="en-US"/>
              <a:t>交叉验证</a:t>
            </a:r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73555" y="5504815"/>
            <a:ext cx="5415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2.5 交叉验证：以乳腺癌数据集为例</a:t>
            </a:r>
            <a:endParaRPr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>
            <p:custDataLst>
              <p:tags r:id="rId1"/>
            </p:custDataLst>
          </p:nvPr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8065" y="261201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训练二分类器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8065" y="361033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二分类模型的评价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8065" y="4624792"/>
            <a:ext cx="4859850" cy="720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多分类器的实现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13" name="AutoShape 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分类问题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76481" y="268401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76481" y="368233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76481" y="4704743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635" y="993775"/>
            <a:ext cx="11107420" cy="497205"/>
          </a:xfrm>
        </p:spPr>
        <p:txBody>
          <a:bodyPr/>
          <a:lstStyle/>
          <a:p>
            <a:r>
              <a:rPr lang="zh-CN" altLang="en-US" dirty="0"/>
              <a:t>信用贷款判定</a:t>
            </a:r>
            <a:endParaRPr lang="zh-CN" altLang="en-US" dirty="0"/>
          </a:p>
          <a:p>
            <a:pPr marL="484505" lvl="1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现实应用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840605" y="2923540"/>
            <a:ext cx="501015" cy="1196975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分类模型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1235075" y="2312035"/>
          <a:ext cx="2597150" cy="2157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" name="右箭头 15"/>
          <p:cNvSpPr/>
          <p:nvPr/>
        </p:nvSpPr>
        <p:spPr>
          <a:xfrm>
            <a:off x="3917950" y="3389630"/>
            <a:ext cx="494665" cy="26543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415280" y="3325495"/>
            <a:ext cx="494665" cy="26543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378575" y="2781935"/>
            <a:ext cx="1329690" cy="47815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solidFill>
                  <a:schemeClr val="bg1"/>
                </a:solidFill>
              </a:rPr>
              <a:t>同意贷款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378575" y="3655060"/>
            <a:ext cx="1332865" cy="47815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不同意贷款</a:t>
            </a:r>
            <a:endParaRPr lang="zh-CN" altLang="en-US"/>
          </a:p>
        </p:txBody>
      </p:sp>
      <p:pic>
        <p:nvPicPr>
          <p:cNvPr id="106" name="图片 105"/>
          <p:cNvPicPr/>
          <p:nvPr/>
        </p:nvPicPr>
        <p:blipFill>
          <a:blip r:embed="rId6"/>
          <a:stretch>
            <a:fillRect/>
          </a:stretch>
        </p:blipFill>
        <p:spPr>
          <a:xfrm>
            <a:off x="7982585" y="4023360"/>
            <a:ext cx="365760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" name="矩形 75"/>
          <p:cNvSpPr/>
          <p:nvPr/>
        </p:nvSpPr>
        <p:spPr>
          <a:xfrm>
            <a:off x="5983605" y="2781935"/>
            <a:ext cx="428625" cy="1351915"/>
          </a:xfrm>
          <a:prstGeom prst="rect">
            <a:avLst/>
          </a:prstGeom>
          <a:solidFill>
            <a:srgbClr val="7BA45D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036445" y="1938020"/>
            <a:ext cx="995045" cy="374015"/>
          </a:xfrm>
          <a:prstGeom prst="rect">
            <a:avLst/>
          </a:prstGeom>
          <a:solidFill>
            <a:srgbClr val="3758C2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输入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多分类的实现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0"/>
          </p:nvPr>
        </p:nvPicPr>
        <p:blipFill>
          <a:blip r:embed="rId1"/>
          <a:stretch>
            <a:fillRect/>
          </a:stretch>
        </p:blipFill>
        <p:spPr>
          <a:xfrm>
            <a:off x="1675130" y="2205990"/>
            <a:ext cx="9343390" cy="4353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635" y="1221105"/>
            <a:ext cx="6358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一对一策略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800" dirty="0" err="1">
                <a:solidFill>
                  <a:schemeClr val="tx1"/>
                </a:solidFill>
                <a:sym typeface="+mn-ea"/>
              </a:rPr>
              <a:t>One vs. One</a:t>
            </a:r>
            <a:r>
              <a:rPr lang="zh-CN" altLang="en-US" sz="1800" dirty="0" err="1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简称</a:t>
            </a:r>
            <a:r>
              <a:rPr lang="en-US" altLang="zh-CN" sz="1800" dirty="0" err="1">
                <a:solidFill>
                  <a:schemeClr val="tx1"/>
                </a:solidFill>
                <a:sym typeface="+mn-ea"/>
              </a:rPr>
              <a:t>OvO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其余策略</a:t>
            </a:r>
            <a:r>
              <a:rPr lang="zh-CN" altLang="en-US" sz="1800" dirty="0" err="1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1800" dirty="0" err="1">
                <a:solidFill>
                  <a:schemeClr val="tx1"/>
                </a:solidFill>
                <a:sym typeface="+mn-ea"/>
              </a:rPr>
              <a:t>One vs. Rest，</a:t>
            </a:r>
            <a:r>
              <a:rPr lang="en-US" altLang="zh-CN" sz="1800" dirty="0" err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简称</a:t>
            </a:r>
            <a:r>
              <a:rPr lang="en-US" altLang="zh-CN" sz="1800" dirty="0" err="1">
                <a:solidFill>
                  <a:schemeClr val="tx1"/>
                </a:solidFill>
                <a:sym typeface="+mn-ea"/>
              </a:rPr>
              <a:t> OvR</a:t>
            </a:r>
            <a:r>
              <a:rPr lang="zh-CN" altLang="en-US" sz="1800" dirty="0" err="1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18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8130" y="1137285"/>
            <a:ext cx="10667365" cy="1482090"/>
          </a:xfrm>
        </p:spPr>
        <p:txBody>
          <a:bodyPr/>
          <a:lstStyle/>
          <a:p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一对一”（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One vs. One</a:t>
            </a:r>
            <a:r>
              <a:rPr lang="zh-CN" altLang="en-US" sz="1800" dirty="0" err="1">
                <a:solidFill>
                  <a:srgbClr val="0000FF"/>
                </a:solidFill>
                <a:sym typeface="+mn-ea"/>
              </a:rPr>
              <a:t>，简称</a:t>
            </a:r>
            <a:r>
              <a:rPr lang="en-US" altLang="zh-CN" sz="1800" dirty="0" err="1">
                <a:solidFill>
                  <a:srgbClr val="0000FF"/>
                </a:solidFill>
                <a:sym typeface="+mn-ea"/>
              </a:rPr>
              <a:t>OVO</a:t>
            </a:r>
            <a:r>
              <a:rPr lang="zh-CN" altLang="en-US" sz="1800" dirty="0">
                <a:solidFill>
                  <a:srgbClr val="0000FF"/>
                </a:solidFill>
                <a:sym typeface="+mn-ea"/>
              </a:rPr>
              <a:t>）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/>
              <a:t>将</a:t>
            </a:r>
            <a:r>
              <a:rPr lang="en-US" altLang="zh-CN" sz="1800" dirty="0"/>
              <a:t>N</a:t>
            </a:r>
            <a:r>
              <a:rPr lang="zh-CN" altLang="en-US" sz="1800" dirty="0"/>
              <a:t>个类别两两配对，产生</a:t>
            </a:r>
            <a:r>
              <a:rPr lang="en-US" altLang="zh-CN" sz="1800" dirty="0"/>
              <a:t>N*(N-1)/2</a:t>
            </a:r>
            <a:r>
              <a:rPr lang="zh-CN" altLang="en-US" sz="1800" dirty="0"/>
              <a:t>个二分类器。</a:t>
            </a:r>
            <a:endParaRPr lang="zh-CN" altLang="en-US" sz="1800" dirty="0"/>
          </a:p>
          <a:p>
            <a:pPr lvl="1"/>
            <a:r>
              <a:rPr lang="zh-CN" altLang="en-US" sz="1800" dirty="0">
                <a:sym typeface="+mn-ea"/>
              </a:rPr>
              <a:t>每个分类器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只需要在训练集</a:t>
            </a:r>
            <a:r>
              <a:rPr lang="zh-CN" altLang="en-US" sz="1800" dirty="0" smtClean="0">
                <a:sym typeface="+mn-ea"/>
              </a:rPr>
              <a:t>的</a:t>
            </a:r>
            <a:r>
              <a:rPr lang="zh-CN" altLang="en-US" sz="1800" dirty="0" smtClean="0">
                <a:solidFill>
                  <a:srgbClr val="FF0000"/>
                </a:solidFill>
                <a:sym typeface="+mn-ea"/>
              </a:rPr>
              <a:t>部分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数据</a:t>
            </a:r>
            <a:r>
              <a:rPr lang="zh-CN" altLang="en-US" sz="1800" dirty="0">
                <a:sym typeface="+mn-ea"/>
              </a:rPr>
              <a:t>上面进行训练。</a:t>
            </a:r>
            <a:endParaRPr lang="en-US" altLang="zh-CN" sz="1800" dirty="0" smtClean="0"/>
          </a:p>
          <a:p>
            <a:pPr marL="967105" lvl="2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多分类器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21000" y="3723323"/>
            <a:ext cx="802005" cy="41656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723005" y="3719513"/>
            <a:ext cx="802005" cy="41656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921000" y="4764088"/>
            <a:ext cx="802005" cy="41656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723005" y="4766628"/>
            <a:ext cx="802005" cy="416560"/>
          </a:xfrm>
          <a:prstGeom prst="rect">
            <a:avLst/>
          </a:prstGeom>
          <a:solidFill>
            <a:srgbClr val="92D05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48940" y="5725478"/>
            <a:ext cx="802005" cy="41656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750945" y="5725478"/>
            <a:ext cx="802005" cy="416560"/>
          </a:xfrm>
          <a:prstGeom prst="rect">
            <a:avLst/>
          </a:prstGeom>
          <a:solidFill>
            <a:srgbClr val="92D05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605520" y="4705350"/>
            <a:ext cx="2729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最终预测结果为：类别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350010" y="3671570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燕尾形箭头 51"/>
          <p:cNvSpPr/>
          <p:nvPr/>
        </p:nvSpPr>
        <p:spPr>
          <a:xfrm>
            <a:off x="2427605" y="372554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53" name="燕尾形箭头 52"/>
          <p:cNvSpPr/>
          <p:nvPr/>
        </p:nvSpPr>
        <p:spPr>
          <a:xfrm>
            <a:off x="2427605" y="479869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54" name="燕尾形箭头 53"/>
          <p:cNvSpPr/>
          <p:nvPr/>
        </p:nvSpPr>
        <p:spPr>
          <a:xfrm>
            <a:off x="2425065" y="5795010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311275" y="4740275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353185" y="5725795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燕尾形箭头 71"/>
          <p:cNvSpPr/>
          <p:nvPr/>
        </p:nvSpPr>
        <p:spPr>
          <a:xfrm>
            <a:off x="4580890" y="372554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73" name="燕尾形箭头 72"/>
          <p:cNvSpPr/>
          <p:nvPr/>
        </p:nvSpPr>
        <p:spPr>
          <a:xfrm>
            <a:off x="4580890" y="479869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74" name="燕尾形箭头 73"/>
          <p:cNvSpPr/>
          <p:nvPr/>
        </p:nvSpPr>
        <p:spPr>
          <a:xfrm>
            <a:off x="4608830" y="5795010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5118735" y="3666490"/>
            <a:ext cx="1036955" cy="4165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/>
              <a:t>分类器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6" name="矩形 75"/>
          <p:cNvSpPr/>
          <p:nvPr/>
        </p:nvSpPr>
        <p:spPr>
          <a:xfrm>
            <a:off x="5118735" y="4740275"/>
            <a:ext cx="1036955" cy="4165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/>
              <a:t>分类器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7" name="矩形 76"/>
          <p:cNvSpPr/>
          <p:nvPr/>
        </p:nvSpPr>
        <p:spPr>
          <a:xfrm>
            <a:off x="5146675" y="5735955"/>
            <a:ext cx="1036955" cy="4165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/>
              <a:t>分类器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8" name="燕尾形箭头 77"/>
          <p:cNvSpPr/>
          <p:nvPr/>
        </p:nvSpPr>
        <p:spPr>
          <a:xfrm>
            <a:off x="6174740" y="372427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79" name="燕尾形箭头 78"/>
          <p:cNvSpPr/>
          <p:nvPr/>
        </p:nvSpPr>
        <p:spPr>
          <a:xfrm>
            <a:off x="6174740" y="479742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80" name="燕尾形箭头 79"/>
          <p:cNvSpPr/>
          <p:nvPr/>
        </p:nvSpPr>
        <p:spPr>
          <a:xfrm>
            <a:off x="6202680" y="5793740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6823075" y="3671570"/>
            <a:ext cx="80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856095" y="4728210"/>
            <a:ext cx="80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856095" y="5784850"/>
            <a:ext cx="803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191125" y="2929255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燕尾形箭头 84"/>
          <p:cNvSpPr/>
          <p:nvPr/>
        </p:nvSpPr>
        <p:spPr>
          <a:xfrm rot="5400000">
            <a:off x="5455285" y="3280410"/>
            <a:ext cx="365125" cy="337820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7" name="燕尾形箭头 86"/>
          <p:cNvSpPr/>
          <p:nvPr/>
        </p:nvSpPr>
        <p:spPr>
          <a:xfrm>
            <a:off x="7832090" y="462216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88" name="燕尾形箭头 87"/>
          <p:cNvSpPr/>
          <p:nvPr/>
        </p:nvSpPr>
        <p:spPr>
          <a:xfrm rot="5400000">
            <a:off x="5455285" y="4415155"/>
            <a:ext cx="365125" cy="337820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89" name="燕尾形箭头 88"/>
          <p:cNvSpPr/>
          <p:nvPr/>
        </p:nvSpPr>
        <p:spPr>
          <a:xfrm rot="5400000">
            <a:off x="5482590" y="5401310"/>
            <a:ext cx="365125" cy="337820"/>
          </a:xfrm>
          <a:prstGeom prst="notchedRightArrow">
            <a:avLst/>
          </a:prstGeom>
          <a:solidFill>
            <a:schemeClr val="accent2">
              <a:lumMod val="75000"/>
            </a:schemeClr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21" grpId="1"/>
      <p:bldP spid="75" grpId="1" animBg="1"/>
      <p:bldP spid="76" grpId="1" animBg="1"/>
      <p:bldP spid="77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169670"/>
            <a:ext cx="10927715" cy="2220595"/>
          </a:xfrm>
        </p:spPr>
        <p:txBody>
          <a:bodyPr/>
          <a:lstStyle/>
          <a:p>
            <a:r>
              <a:rPr lang="zh-CN" altLang="en-US" dirty="0" err="1">
                <a:solidFill>
                  <a:srgbClr val="0000FF"/>
                </a:solidFill>
                <a:sym typeface="+mn-ea"/>
              </a:rPr>
              <a:t>一对其余（</a:t>
            </a:r>
            <a:r>
              <a:rPr lang="en-US" altLang="zh-CN" dirty="0" err="1">
                <a:solidFill>
                  <a:srgbClr val="0000FF"/>
                </a:solidFill>
                <a:sym typeface="+mn-ea"/>
              </a:rPr>
              <a:t>One vs. Rest，简称 OvR</a:t>
            </a:r>
            <a:r>
              <a:rPr lang="zh-CN" altLang="en-US" dirty="0" err="1">
                <a:solidFill>
                  <a:srgbClr val="0000FF"/>
                </a:solidFill>
                <a:sym typeface="+mn-ea"/>
              </a:rPr>
              <a:t>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800" dirty="0"/>
              <a:t>每次将一个类别作为正类，其余（</a:t>
            </a:r>
            <a:r>
              <a:rPr lang="en-US" altLang="zh-CN" sz="1800" dirty="0"/>
              <a:t>N-1</a:t>
            </a:r>
            <a:r>
              <a:rPr lang="zh-CN" altLang="en-US" sz="1800" dirty="0"/>
              <a:t>）个类别作为负类，训练出</a:t>
            </a:r>
            <a:r>
              <a:rPr lang="en-US" altLang="zh-CN" sz="1800" dirty="0"/>
              <a:t>N</a:t>
            </a:r>
            <a:r>
              <a:rPr lang="zh-CN" altLang="en-US" sz="1800" dirty="0"/>
              <a:t>个分类器</a:t>
            </a:r>
            <a:endParaRPr lang="en-US" altLang="zh-CN" sz="18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若仅有一个分类器预测为正类，则对应的类别标记作为最终分类结果。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若有多个分类器预测为正类，则选择预测置信度最大的类别标记作为分类结果。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多分类器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195955" y="4122738"/>
            <a:ext cx="802005" cy="41656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3195955" y="4971733"/>
            <a:ext cx="802005" cy="416560"/>
          </a:xfrm>
          <a:prstGeom prst="rect">
            <a:avLst/>
          </a:prstGeom>
          <a:solidFill>
            <a:srgbClr val="C0504D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195955" y="5947093"/>
            <a:ext cx="802005" cy="416560"/>
          </a:xfrm>
          <a:prstGeom prst="rect">
            <a:avLst/>
          </a:prstGeom>
          <a:solidFill>
            <a:srgbClr val="92D05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093210" y="4122738"/>
            <a:ext cx="802005" cy="416560"/>
          </a:xfrm>
          <a:prstGeom prst="rect">
            <a:avLst/>
          </a:prstGeom>
          <a:solidFill>
            <a:srgbClr val="7030A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895215" y="4122103"/>
            <a:ext cx="802005" cy="416560"/>
          </a:xfrm>
          <a:prstGeom prst="rect">
            <a:avLst/>
          </a:prstGeom>
          <a:solidFill>
            <a:srgbClr val="7030A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093210" y="4971098"/>
            <a:ext cx="802005" cy="416560"/>
          </a:xfrm>
          <a:prstGeom prst="rect">
            <a:avLst/>
          </a:prstGeom>
          <a:solidFill>
            <a:srgbClr val="7030A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895215" y="4971733"/>
            <a:ext cx="802005" cy="416560"/>
          </a:xfrm>
          <a:prstGeom prst="rect">
            <a:avLst/>
          </a:prstGeom>
          <a:solidFill>
            <a:srgbClr val="7030A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093210" y="5946458"/>
            <a:ext cx="802005" cy="416560"/>
          </a:xfrm>
          <a:prstGeom prst="rect">
            <a:avLst/>
          </a:prstGeom>
          <a:solidFill>
            <a:srgbClr val="7030A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895215" y="5945823"/>
            <a:ext cx="802005" cy="416560"/>
          </a:xfrm>
          <a:prstGeom prst="rect">
            <a:avLst/>
          </a:prstGeom>
          <a:solidFill>
            <a:srgbClr val="7030A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类别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7" name="燕尾形箭头 16"/>
          <p:cNvSpPr/>
          <p:nvPr/>
        </p:nvSpPr>
        <p:spPr>
          <a:xfrm>
            <a:off x="5697220" y="4182110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>
            <a:off x="5697220" y="502983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>
            <a:off x="5697220" y="5947410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235065" y="4123055"/>
            <a:ext cx="1036955" cy="4165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/>
              <a:t>分类器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6235065" y="4971415"/>
            <a:ext cx="1036955" cy="4165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/>
              <a:t>分类器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6235065" y="5888355"/>
            <a:ext cx="1036955" cy="4165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/>
              <a:t>分类器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28775" y="4128135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燕尾形箭头 21"/>
          <p:cNvSpPr/>
          <p:nvPr/>
        </p:nvSpPr>
        <p:spPr>
          <a:xfrm>
            <a:off x="7291070" y="4180840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23" name="燕尾形箭头 22"/>
          <p:cNvSpPr/>
          <p:nvPr/>
        </p:nvSpPr>
        <p:spPr>
          <a:xfrm>
            <a:off x="7291070" y="502856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>
            <a:off x="7291070" y="5946140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984490" y="4138930"/>
            <a:ext cx="803275" cy="3683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正类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939405" y="4959350"/>
            <a:ext cx="803275" cy="3683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负类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984490" y="5936615"/>
            <a:ext cx="803275" cy="36830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负类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燕尾形箭头 30"/>
          <p:cNvSpPr/>
          <p:nvPr/>
        </p:nvSpPr>
        <p:spPr>
          <a:xfrm>
            <a:off x="2706370" y="4182110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32" name="燕尾形箭头 31"/>
          <p:cNvSpPr/>
          <p:nvPr/>
        </p:nvSpPr>
        <p:spPr>
          <a:xfrm>
            <a:off x="2706370" y="502983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33" name="燕尾形箭头 32"/>
          <p:cNvSpPr/>
          <p:nvPr/>
        </p:nvSpPr>
        <p:spPr>
          <a:xfrm>
            <a:off x="2706370" y="5947410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590040" y="4971415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04010" y="5936615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训练集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60465" y="3390265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测试集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燕尾形箭头 36"/>
          <p:cNvSpPr/>
          <p:nvPr/>
        </p:nvSpPr>
        <p:spPr>
          <a:xfrm rot="5400000">
            <a:off x="6606540" y="3771900"/>
            <a:ext cx="294640" cy="337820"/>
          </a:xfrm>
          <a:prstGeom prst="notchedRightArrow">
            <a:avLst/>
          </a:prstGeom>
          <a:solidFill>
            <a:srgbClr val="C00000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燕尾形箭头 37"/>
          <p:cNvSpPr/>
          <p:nvPr/>
        </p:nvSpPr>
        <p:spPr>
          <a:xfrm>
            <a:off x="8884920" y="4923155"/>
            <a:ext cx="442595" cy="299085"/>
          </a:xfrm>
          <a:prstGeom prst="notchedRightArrow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327515" y="4923155"/>
            <a:ext cx="262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最终预测结果为：类别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燕尾形箭头 39"/>
          <p:cNvSpPr/>
          <p:nvPr/>
        </p:nvSpPr>
        <p:spPr>
          <a:xfrm rot="5400000">
            <a:off x="6606540" y="4655185"/>
            <a:ext cx="294640" cy="337820"/>
          </a:xfrm>
          <a:prstGeom prst="notchedRightArrow">
            <a:avLst/>
          </a:prstGeom>
          <a:solidFill>
            <a:srgbClr val="C00000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1" name="燕尾形箭头 40"/>
          <p:cNvSpPr/>
          <p:nvPr/>
        </p:nvSpPr>
        <p:spPr>
          <a:xfrm rot="5400000">
            <a:off x="6606540" y="5567045"/>
            <a:ext cx="294640" cy="337820"/>
          </a:xfrm>
          <a:prstGeom prst="notchedRightArrow">
            <a:avLst/>
          </a:prstGeom>
          <a:solidFill>
            <a:srgbClr val="C00000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" grpId="1" animBg="1"/>
      <p:bldP spid="9" grpId="1" animBg="1"/>
      <p:bldP spid="11" grpId="1" animBg="1"/>
      <p:bldP spid="7" grpId="1" animBg="1"/>
      <p:bldP spid="10" grpId="1" animBg="1"/>
      <p:bldP spid="12" grpId="1" animBg="1"/>
      <p:bldP spid="13" grpId="1" animBg="1"/>
      <p:bldP spid="15" grpId="1" animBg="1"/>
      <p:bldP spid="16" grpId="1" animBg="1"/>
      <p:bldP spid="26" grpId="1" animBg="1"/>
      <p:bldP spid="27" grpId="1" animBg="1"/>
      <p:bldP spid="2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7325" y="1784985"/>
            <a:ext cx="11107420" cy="2718435"/>
          </a:xfrm>
        </p:spPr>
        <p:txBody>
          <a:bodyPr/>
          <a:lstStyle/>
          <a:p>
            <a:r>
              <a:rPr lang="en-US" altLang="zh-CN" dirty="0" err="1"/>
              <a:t>Sklearn</a:t>
            </a:r>
            <a:r>
              <a:rPr lang="en-US" altLang="zh-CN" dirty="0"/>
              <a:t> </a:t>
            </a:r>
            <a:r>
              <a:rPr lang="zh-CN" altLang="en-US" dirty="0"/>
              <a:t>完成多分类的任务时，会</a:t>
            </a:r>
            <a:r>
              <a:rPr lang="zh-CN" altLang="en-US" dirty="0">
                <a:solidFill>
                  <a:srgbClr val="FF0000"/>
                </a:solidFill>
              </a:rPr>
              <a:t>自动地执行 </a:t>
            </a:r>
            <a:r>
              <a:rPr lang="en-US" altLang="zh-CN" dirty="0" err="1">
                <a:solidFill>
                  <a:srgbClr val="FF0000"/>
                </a:solidFill>
              </a:rPr>
              <a:t>OvR</a:t>
            </a:r>
            <a:r>
              <a:rPr lang="zh-CN" altLang="en-US" dirty="0"/>
              <a:t>（除了 </a:t>
            </a:r>
            <a:r>
              <a:rPr lang="en-US" altLang="zh-CN" dirty="0">
                <a:solidFill>
                  <a:srgbClr val="FF0000"/>
                </a:solidFill>
              </a:rPr>
              <a:t>SVM </a:t>
            </a:r>
            <a:r>
              <a:rPr lang="zh-CN" altLang="en-US" dirty="0">
                <a:solidFill>
                  <a:srgbClr val="FF0000"/>
                </a:solidFill>
              </a:rPr>
              <a:t>分类器，它使用 </a:t>
            </a:r>
            <a:r>
              <a:rPr lang="en-US" altLang="zh-CN" dirty="0" err="1">
                <a:solidFill>
                  <a:srgbClr val="FF0000"/>
                </a:solidFill>
              </a:rPr>
              <a:t>OvO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如果你想强制 </a:t>
            </a:r>
            <a:r>
              <a:rPr lang="en-US" altLang="zh-CN" dirty="0" err="1"/>
              <a:t>Scikit</a:t>
            </a:r>
            <a:r>
              <a:rPr lang="en-US" altLang="zh-CN" dirty="0"/>
              <a:t>-Learn </a:t>
            </a:r>
            <a:r>
              <a:rPr lang="zh-CN" altLang="en-US" dirty="0"/>
              <a:t>使用 </a:t>
            </a:r>
            <a:r>
              <a:rPr lang="en-US" altLang="zh-CN" dirty="0" err="1"/>
              <a:t>OvO</a:t>
            </a:r>
            <a:r>
              <a:rPr lang="en-US" altLang="zh-CN" dirty="0"/>
              <a:t> </a:t>
            </a:r>
            <a:r>
              <a:rPr lang="zh-CN" altLang="en-US" dirty="0"/>
              <a:t>策略或者 </a:t>
            </a:r>
            <a:r>
              <a:rPr lang="en-US" altLang="zh-CN" dirty="0" err="1"/>
              <a:t>OvR</a:t>
            </a:r>
            <a:r>
              <a:rPr lang="en-US" altLang="zh-CN" dirty="0"/>
              <a:t> </a:t>
            </a:r>
            <a:r>
              <a:rPr lang="zh-CN" altLang="en-US" dirty="0"/>
              <a:t>策略：</a:t>
            </a:r>
            <a:endParaRPr lang="zh-CN" altLang="en-US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altLang="zh-CN" sz="1690" dirty="0">
                <a:solidFill>
                  <a:srgbClr val="FF0000"/>
                </a:solidFill>
              </a:rPr>
              <a:t>OvO: </a:t>
            </a:r>
            <a:r>
              <a:rPr lang="en-US" altLang="zh-CN" sz="1600" dirty="0">
                <a:cs typeface="+mn-ea"/>
              </a:rPr>
              <a:t>from </a:t>
            </a:r>
            <a:r>
              <a:rPr lang="en-US" altLang="zh-CN" sz="1690" dirty="0"/>
              <a:t>sklearn.multiclass import OneVsOneClassifier</a:t>
            </a:r>
            <a:endParaRPr lang="en-US" altLang="zh-CN" sz="169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–"/>
            </a:pPr>
            <a:r>
              <a:rPr lang="en-US" altLang="zh-CN" sz="1600" dirty="0">
                <a:solidFill>
                  <a:srgbClr val="FF0000"/>
                </a:solidFill>
              </a:rPr>
              <a:t>OvR: </a:t>
            </a:r>
            <a:r>
              <a:rPr lang="en-US" altLang="zh-CN" sz="1600" dirty="0"/>
              <a:t>from sklearn.multiclass import OneVsRestClassifier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多分类器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187599" y="1311065"/>
            <a:ext cx="11107601" cy="426469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00FF"/>
                </a:solidFill>
              </a:rPr>
              <a:t>sklearn</a:t>
            </a:r>
            <a:r>
              <a:rPr lang="zh-CN" altLang="en-US" dirty="0" smtClean="0">
                <a:solidFill>
                  <a:srgbClr val="0000FF"/>
                </a:solidFill>
              </a:rPr>
              <a:t>下的多类别分类器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73555" y="5504815"/>
            <a:ext cx="5415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完成实训</a:t>
            </a:r>
            <a:r>
              <a:rPr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三、多分类任务：以手写体数字识别为例</a:t>
            </a:r>
            <a:endParaRPr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534431" y="1426573"/>
            <a:ext cx="11107601" cy="426469"/>
          </a:xfrm>
        </p:spPr>
        <p:txBody>
          <a:bodyPr/>
          <a:lstStyle/>
          <a:p>
            <a:r>
              <a:rPr>
                <a:sym typeface="+mn-ea"/>
              </a:rPr>
              <a:t>在学习通提交作业。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图片 104"/>
          <p:cNvPicPr/>
          <p:nvPr/>
        </p:nvPicPr>
        <p:blipFill>
          <a:blip r:embed="rId1"/>
          <a:srcRect r="913" b="6778"/>
          <a:stretch>
            <a:fillRect/>
          </a:stretch>
        </p:blipFill>
        <p:spPr>
          <a:xfrm>
            <a:off x="7417435" y="3703320"/>
            <a:ext cx="4540885" cy="27444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4635" y="993775"/>
            <a:ext cx="11107420" cy="497205"/>
          </a:xfrm>
        </p:spPr>
        <p:txBody>
          <a:bodyPr/>
          <a:lstStyle/>
          <a:p>
            <a:r>
              <a:rPr lang="zh-CN" altLang="en-US" dirty="0"/>
              <a:t>医疗诊断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现实应用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808220" y="2754630"/>
            <a:ext cx="501015" cy="1196975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分类模型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1202690" y="2143125"/>
          <a:ext cx="2597150" cy="2157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右箭头 15"/>
          <p:cNvSpPr/>
          <p:nvPr/>
        </p:nvSpPr>
        <p:spPr>
          <a:xfrm>
            <a:off x="3885565" y="3220720"/>
            <a:ext cx="494665" cy="26543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580380" y="3220720"/>
            <a:ext cx="494665" cy="26543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564630" y="2403475"/>
            <a:ext cx="852805" cy="52578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疾病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565900" y="3117215"/>
            <a:ext cx="851535" cy="52578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sym typeface="+mn-ea"/>
              </a:rPr>
              <a:t>疾病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64630" y="3830955"/>
            <a:ext cx="821055" cy="52578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sym typeface="+mn-ea"/>
              </a:rPr>
              <a:t>疾病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137275" y="2403475"/>
            <a:ext cx="428625" cy="1953260"/>
          </a:xfrm>
          <a:prstGeom prst="rect">
            <a:avLst/>
          </a:prstGeom>
          <a:solidFill>
            <a:srgbClr val="7BA45D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003425" y="1769110"/>
            <a:ext cx="995045" cy="374015"/>
          </a:xfrm>
          <a:prstGeom prst="rect">
            <a:avLst/>
          </a:prstGeom>
          <a:solidFill>
            <a:srgbClr val="3758C2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输入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7325" y="1114425"/>
            <a:ext cx="11107420" cy="545465"/>
          </a:xfrm>
        </p:spPr>
        <p:txBody>
          <a:bodyPr/>
          <a:lstStyle/>
          <a:p>
            <a:r>
              <a:rPr lang="zh-CN" altLang="en-US"/>
              <a:t>垃圾邮件分类</a:t>
            </a:r>
            <a:endParaRPr lang="zh-CN" altLang="en-US"/>
          </a:p>
          <a:p>
            <a:pPr marL="484505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现实应用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703570" y="2923540"/>
            <a:ext cx="501015" cy="1196975"/>
          </a:xfrm>
          <a:prstGeom prst="round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分类模型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2581275" y="2335530"/>
          <a:ext cx="2597150" cy="2157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7" name="右箭头 16"/>
          <p:cNvSpPr/>
          <p:nvPr/>
        </p:nvSpPr>
        <p:spPr>
          <a:xfrm>
            <a:off x="6252845" y="3296285"/>
            <a:ext cx="494665" cy="26543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259320" y="2454275"/>
            <a:ext cx="1400175" cy="5492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垃圾邮件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47890" y="3943985"/>
            <a:ext cx="1413510" cy="5492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/>
              <a:t>非垃圾邮件</a:t>
            </a:r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9431020" y="2453005"/>
            <a:ext cx="434340" cy="307975"/>
            <a:chOff x="1212" y="3627"/>
            <a:chExt cx="684" cy="485"/>
          </a:xfrm>
          <a:noFill/>
        </p:grpSpPr>
        <p:sp>
          <p:nvSpPr>
            <p:cNvPr id="39" name="矩形 38"/>
            <p:cNvSpPr/>
            <p:nvPr/>
          </p:nvSpPr>
          <p:spPr>
            <a:xfrm>
              <a:off x="1221" y="3628"/>
              <a:ext cx="665" cy="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1212" y="3627"/>
              <a:ext cx="684" cy="33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434830" y="2839720"/>
            <a:ext cx="434340" cy="307975"/>
            <a:chOff x="1212" y="3627"/>
            <a:chExt cx="684" cy="485"/>
          </a:xfrm>
          <a:noFill/>
        </p:grpSpPr>
        <p:sp>
          <p:nvSpPr>
            <p:cNvPr id="42" name="矩形 41"/>
            <p:cNvSpPr/>
            <p:nvPr/>
          </p:nvSpPr>
          <p:spPr>
            <a:xfrm>
              <a:off x="1221" y="3628"/>
              <a:ext cx="665" cy="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" name="等腰三角形 42"/>
            <p:cNvSpPr/>
            <p:nvPr/>
          </p:nvSpPr>
          <p:spPr>
            <a:xfrm rot="10800000">
              <a:off x="1212" y="3627"/>
              <a:ext cx="684" cy="33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888730" y="2453005"/>
            <a:ext cx="434340" cy="307975"/>
            <a:chOff x="1212" y="3627"/>
            <a:chExt cx="684" cy="485"/>
          </a:xfrm>
          <a:noFill/>
        </p:grpSpPr>
        <p:sp>
          <p:nvSpPr>
            <p:cNvPr id="45" name="矩形 44"/>
            <p:cNvSpPr/>
            <p:nvPr/>
          </p:nvSpPr>
          <p:spPr>
            <a:xfrm>
              <a:off x="1221" y="3628"/>
              <a:ext cx="665" cy="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6" name="等腰三角形 45"/>
            <p:cNvSpPr/>
            <p:nvPr/>
          </p:nvSpPr>
          <p:spPr>
            <a:xfrm rot="10800000">
              <a:off x="1212" y="3627"/>
              <a:ext cx="684" cy="33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8894445" y="2840355"/>
            <a:ext cx="434340" cy="307975"/>
            <a:chOff x="1212" y="3627"/>
            <a:chExt cx="684" cy="485"/>
          </a:xfrm>
          <a:noFill/>
        </p:grpSpPr>
        <p:sp>
          <p:nvSpPr>
            <p:cNvPr id="48" name="矩形 47"/>
            <p:cNvSpPr/>
            <p:nvPr/>
          </p:nvSpPr>
          <p:spPr>
            <a:xfrm>
              <a:off x="1221" y="3628"/>
              <a:ext cx="665" cy="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9" name="等腰三角形 48"/>
            <p:cNvSpPr/>
            <p:nvPr/>
          </p:nvSpPr>
          <p:spPr>
            <a:xfrm rot="10800000">
              <a:off x="1212" y="3627"/>
              <a:ext cx="684" cy="33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440545" y="3943985"/>
            <a:ext cx="434340" cy="307975"/>
            <a:chOff x="1212" y="3627"/>
            <a:chExt cx="684" cy="485"/>
          </a:xfrm>
          <a:noFill/>
        </p:grpSpPr>
        <p:sp>
          <p:nvSpPr>
            <p:cNvPr id="51" name="矩形 50"/>
            <p:cNvSpPr/>
            <p:nvPr/>
          </p:nvSpPr>
          <p:spPr>
            <a:xfrm>
              <a:off x="1221" y="3628"/>
              <a:ext cx="665" cy="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2" name="等腰三角形 51"/>
            <p:cNvSpPr/>
            <p:nvPr/>
          </p:nvSpPr>
          <p:spPr>
            <a:xfrm rot="10800000">
              <a:off x="1212" y="3627"/>
              <a:ext cx="684" cy="33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9444355" y="4330700"/>
            <a:ext cx="434340" cy="307975"/>
            <a:chOff x="1212" y="3627"/>
            <a:chExt cx="684" cy="485"/>
          </a:xfrm>
          <a:noFill/>
        </p:grpSpPr>
        <p:sp>
          <p:nvSpPr>
            <p:cNvPr id="54" name="矩形 53"/>
            <p:cNvSpPr/>
            <p:nvPr/>
          </p:nvSpPr>
          <p:spPr>
            <a:xfrm>
              <a:off x="1221" y="3628"/>
              <a:ext cx="665" cy="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" name="等腰三角形 54"/>
            <p:cNvSpPr/>
            <p:nvPr/>
          </p:nvSpPr>
          <p:spPr>
            <a:xfrm rot="10800000">
              <a:off x="1212" y="3627"/>
              <a:ext cx="684" cy="33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898255" y="3943985"/>
            <a:ext cx="434340" cy="307975"/>
            <a:chOff x="1212" y="3627"/>
            <a:chExt cx="684" cy="485"/>
          </a:xfrm>
          <a:noFill/>
        </p:grpSpPr>
        <p:sp>
          <p:nvSpPr>
            <p:cNvPr id="57" name="矩形 56"/>
            <p:cNvSpPr/>
            <p:nvPr/>
          </p:nvSpPr>
          <p:spPr>
            <a:xfrm>
              <a:off x="1221" y="3628"/>
              <a:ext cx="665" cy="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10800000">
              <a:off x="1212" y="3627"/>
              <a:ext cx="684" cy="33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903970" y="4331335"/>
            <a:ext cx="434340" cy="307975"/>
            <a:chOff x="1212" y="3627"/>
            <a:chExt cx="684" cy="485"/>
          </a:xfrm>
          <a:noFill/>
        </p:grpSpPr>
        <p:sp>
          <p:nvSpPr>
            <p:cNvPr id="60" name="矩形 59"/>
            <p:cNvSpPr/>
            <p:nvPr/>
          </p:nvSpPr>
          <p:spPr>
            <a:xfrm>
              <a:off x="1221" y="3628"/>
              <a:ext cx="665" cy="48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" name="等腰三角形 60"/>
            <p:cNvSpPr/>
            <p:nvPr/>
          </p:nvSpPr>
          <p:spPr>
            <a:xfrm rot="10800000">
              <a:off x="1212" y="3627"/>
              <a:ext cx="684" cy="332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0">
              <a:srgbClr val="FFFFFF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4" name="右箭头 73"/>
          <p:cNvSpPr/>
          <p:nvPr/>
        </p:nvSpPr>
        <p:spPr>
          <a:xfrm>
            <a:off x="5178425" y="3296285"/>
            <a:ext cx="494665" cy="26543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382010" y="1961515"/>
            <a:ext cx="995045" cy="374015"/>
          </a:xfrm>
          <a:prstGeom prst="rect">
            <a:avLst/>
          </a:prstGeom>
          <a:solidFill>
            <a:srgbClr val="3758C2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输入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30695" y="2454275"/>
            <a:ext cx="428625" cy="2038985"/>
          </a:xfrm>
          <a:prstGeom prst="rect">
            <a:avLst/>
          </a:prstGeom>
          <a:solidFill>
            <a:srgbClr val="7BA45D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87325" y="1114425"/>
            <a:ext cx="11107420" cy="545465"/>
          </a:xfrm>
        </p:spPr>
        <p:txBody>
          <a:bodyPr/>
          <a:lstStyle/>
          <a:p>
            <a:r>
              <a:rPr lang="zh-CN" altLang="en-US"/>
              <a:t>图像分类</a:t>
            </a:r>
            <a:endParaRPr lang="zh-CN" altLang="en-US"/>
          </a:p>
          <a:p>
            <a:pPr marL="484505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现实应用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2328545"/>
            <a:ext cx="8629650" cy="20669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97380" y="2520950"/>
            <a:ext cx="1315085" cy="374015"/>
          </a:xfrm>
          <a:prstGeom prst="rect">
            <a:avLst/>
          </a:prstGeom>
          <a:solidFill>
            <a:srgbClr val="3758C2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</a:rPr>
              <a:t>输入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9320" y="3051810"/>
            <a:ext cx="1315085" cy="367665"/>
          </a:xfrm>
          <a:prstGeom prst="rect">
            <a:avLst/>
          </a:prstGeom>
          <a:solidFill>
            <a:srgbClr val="7BA45D"/>
          </a:solidFill>
          <a:ln w="25400" cap="flat" cmpd="sng">
            <a:noFill/>
            <a:prstDash val="sysDash"/>
            <a:round/>
          </a:ln>
        </p:spPr>
        <p:txBody>
          <a:bodyPr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72158" y="1268213"/>
            <a:ext cx="11107601" cy="273675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数据以</a:t>
            </a:r>
            <a:r>
              <a:rPr lang="zh-CN" altLang="en-US" dirty="0" smtClean="0">
                <a:solidFill>
                  <a:srgbClr val="FF0000"/>
                </a:solidFill>
              </a:rPr>
              <a:t>离散的类别</a:t>
            </a:r>
            <a:r>
              <a:rPr lang="zh-CN" altLang="en-US" dirty="0" smtClean="0"/>
              <a:t>形式体现</a:t>
            </a:r>
            <a:endParaRPr lang="zh-CN" altLang="en-US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男女</a:t>
            </a:r>
            <a:r>
              <a:rPr lang="zh-CN" altLang="en-US" dirty="0"/>
              <a:t>人口分类问题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基于</a:t>
            </a:r>
            <a:r>
              <a:rPr lang="zh-CN" altLang="en-US" sz="1600" dirty="0"/>
              <a:t>个体身高和头发的</a:t>
            </a:r>
            <a:r>
              <a:rPr lang="zh-CN" altLang="en-US" sz="1600" dirty="0" smtClean="0"/>
              <a:t>长度，判断</a:t>
            </a:r>
            <a:r>
              <a:rPr lang="zh-CN" altLang="en-US" sz="1600" dirty="0"/>
              <a:t>一个人是男性还是女性</a:t>
            </a:r>
            <a:endParaRPr lang="zh-CN" altLang="en-US" sz="1600" dirty="0"/>
          </a:p>
          <a:p>
            <a:pPr lvl="2">
              <a:lnSpc>
                <a:spcPct val="150000"/>
              </a:lnSpc>
            </a:pPr>
            <a:endParaRPr lang="zh-CN" altLang="en-US" sz="1600" dirty="0"/>
          </a:p>
          <a:p>
            <a:pPr lvl="0">
              <a:lnSpc>
                <a:spcPct val="150000"/>
              </a:lnSpc>
            </a:pPr>
            <a:endParaRPr lang="en-US" altLang="zh-CN" sz="1505" dirty="0"/>
          </a:p>
          <a:p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686685" y="2919095"/>
            <a:ext cx="6794338" cy="3483701"/>
            <a:chOff x="7562" y="3852"/>
            <a:chExt cx="10700" cy="5486"/>
          </a:xfrm>
        </p:grpSpPr>
        <p:pic>
          <p:nvPicPr>
            <p:cNvPr id="5" name="Picture 2" descr="https://pics4.baidu.com/feed/64380cd7912397ddbaa16b03d95cb8b2d2a287c4.jpeg?token=e878860922370b54a77cd353d12d7d88&amp;s=04B06C320943504708C410DA0000C0B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9" y="4313"/>
              <a:ext cx="7427" cy="5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直接箭头连接符 6"/>
            <p:cNvCxnSpPr/>
            <p:nvPr/>
          </p:nvCxnSpPr>
          <p:spPr>
            <a:xfrm>
              <a:off x="8599" y="4213"/>
              <a:ext cx="2488" cy="1244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/>
          </p:nvSpPr>
          <p:spPr bwMode="auto">
            <a:xfrm>
              <a:off x="7562" y="3852"/>
              <a:ext cx="1285" cy="545"/>
            </a:xfrm>
            <a:prstGeom prst="roundRect">
              <a:avLst/>
            </a:prstGeom>
            <a:noFill/>
            <a:ln w="25400" cap="flat" cmpd="sng">
              <a:noFill/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accent5">
                      <a:lumMod val="50000"/>
                    </a:schemeClr>
                  </a:solidFill>
                  <a:latin typeface="+mj-ea"/>
                  <a:ea typeface="+mj-ea"/>
                </a:rPr>
                <a:t>女性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15767" y="6826"/>
              <a:ext cx="1456" cy="132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/>
          </p:nvSpPr>
          <p:spPr bwMode="auto">
            <a:xfrm>
              <a:off x="16976" y="6474"/>
              <a:ext cx="1285" cy="545"/>
            </a:xfrm>
            <a:prstGeom prst="roundRect">
              <a:avLst/>
            </a:prstGeom>
            <a:noFill/>
            <a:ln w="25400" cap="flat" cmpd="sng">
              <a:noFill/>
              <a:prstDash val="sys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rgbClr val="00B050"/>
                  </a:solidFill>
                  <a:latin typeface="+mj-ea"/>
                  <a:ea typeface="+mj-ea"/>
                </a:rPr>
                <a:t>男性</a:t>
              </a:r>
              <a:endParaRPr lang="zh-CN" altLang="en-US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25" y="5734"/>
              <a:ext cx="727" cy="18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 smtClean="0">
                  <a:latin typeface="+mj-ea"/>
                  <a:ea typeface="+mj-ea"/>
                </a:rPr>
                <a:t>头发长度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040" y="8757"/>
              <a:ext cx="1231" cy="5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+mj-ea"/>
                  <a:ea typeface="+mj-ea"/>
                </a:rPr>
                <a:t>身高</a:t>
              </a:r>
              <a:endParaRPr lang="zh-CN" altLang="en-US" dirty="0"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8465" y="1208405"/>
            <a:ext cx="11107420" cy="1664970"/>
          </a:xfrm>
        </p:spPr>
        <p:txBody>
          <a:bodyPr/>
          <a:lstStyle/>
          <a:p>
            <a:r>
              <a:rPr lang="zh-CN" altLang="en-US" dirty="0" smtClean="0"/>
              <a:t>分类模型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决策边界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通过</a:t>
            </a:r>
            <a:r>
              <a:rPr lang="zh-CN" altLang="en-US" sz="1600" dirty="0"/>
              <a:t>决策</a:t>
            </a:r>
            <a:r>
              <a:rPr lang="zh-CN" altLang="en-US" sz="1600" dirty="0" smtClean="0"/>
              <a:t>边界可以</a:t>
            </a:r>
            <a:r>
              <a:rPr lang="zh-CN" altLang="en-US" sz="1600" dirty="0"/>
              <a:t>很好的分类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zh-CN" altLang="en-US" sz="1600" dirty="0" smtClean="0"/>
              <a:t>根据待分类的数据与决策边界的</a:t>
            </a:r>
            <a:r>
              <a:rPr lang="zh-CN" altLang="en-US" sz="1600" dirty="0" smtClean="0">
                <a:solidFill>
                  <a:srgbClr val="FF0000"/>
                </a:solidFill>
              </a:rPr>
              <a:t>相对位置</a:t>
            </a:r>
            <a:r>
              <a:rPr lang="zh-CN" altLang="en-US" sz="1600" dirty="0" smtClean="0"/>
              <a:t>来确定类别。</a:t>
            </a:r>
            <a:endParaRPr lang="en-US" altLang="zh-CN" sz="1600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分类算法</a:t>
            </a:r>
            <a:endParaRPr lang="en-US" altLang="zh-CN" dirty="0" smtClean="0"/>
          </a:p>
          <a:p>
            <a:pPr lvl="1"/>
            <a:r>
              <a:rPr lang="zh-CN" altLang="en-US" dirty="0"/>
              <a:t>找到这个决策边界的方法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pic>
        <p:nvPicPr>
          <p:cNvPr id="5" name="Picture 2" descr="https://pics4.baidu.com/feed/64380cd7912397ddbaa16b03d95cb8b2d2a287c4.jpeg?token=e878860922370b54a77cd353d12d7d88&amp;s=04B06C320943504708C410DA0000C0B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596" y="3014420"/>
            <a:ext cx="4716081" cy="319072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V="1">
            <a:off x="7142620" y="3302420"/>
            <a:ext cx="3830180" cy="22850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551238" y="3208475"/>
            <a:ext cx="114574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决策边界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82825" y="3208655"/>
            <a:ext cx="2962275" cy="553720"/>
            <a:chOff x="1237" y="4407"/>
            <a:chExt cx="4665" cy="872"/>
          </a:xfrm>
        </p:grpSpPr>
        <p:sp>
          <p:nvSpPr>
            <p:cNvPr id="4" name="文本框 3"/>
            <p:cNvSpPr txBox="1"/>
            <p:nvPr/>
          </p:nvSpPr>
          <p:spPr>
            <a:xfrm>
              <a:off x="1237" y="4554"/>
              <a:ext cx="731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lstStyle/>
            <a:p>
              <a:pPr algn="l"/>
              <a:r>
                <a:rPr lang="en-US" altLang="zh-CN" sz="1800">
                  <a:latin typeface="Arial" panose="020B0604020202020204" pitchFamily="34" charset="0"/>
                  <a:ea typeface="微软雅黑" panose="020B0503020204020204" pitchFamily="34" charset="-122"/>
                </a:rPr>
                <a:t>x</a:t>
              </a:r>
              <a:endParaRPr lang="en-US" altLang="zh-CN" sz="1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323" y="4407"/>
              <a:ext cx="1141" cy="873"/>
            </a:xfrm>
            <a:prstGeom prst="roundRect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zh-CN" altLang="en-US"/>
                <a:t>分类模型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62" y="4491"/>
              <a:ext cx="1641" cy="580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lstStyle/>
            <a:p>
              <a:pPr algn="l"/>
              <a:r>
                <a:rPr lang="zh-CN" altLang="en-US" sz="1800">
                  <a:latin typeface="Arial" panose="020B0604020202020204" pitchFamily="34" charset="0"/>
                  <a:ea typeface="微软雅黑" panose="020B0503020204020204" pitchFamily="34" charset="-122"/>
                </a:rPr>
                <a:t>类别</a:t>
              </a:r>
              <a:r>
                <a:rPr lang="en-US" altLang="zh-CN" sz="1800">
                  <a:latin typeface="Arial" panose="020B0604020202020204" pitchFamily="34" charset="0"/>
                  <a:ea typeface="微软雅黑" panose="020B0503020204020204" pitchFamily="34" charset="-122"/>
                </a:rPr>
                <a:t>y</a:t>
              </a:r>
              <a:endParaRPr lang="en-US" altLang="zh-CN" sz="180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/>
            <p:cNvCxnSpPr>
              <a:endCxn id="8" idx="1"/>
            </p:cNvCxnSpPr>
            <p:nvPr/>
          </p:nvCxnSpPr>
          <p:spPr>
            <a:xfrm>
              <a:off x="1630" y="4844"/>
              <a:ext cx="6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3"/>
            </p:cNvCxnSpPr>
            <p:nvPr/>
          </p:nvCxnSpPr>
          <p:spPr>
            <a:xfrm>
              <a:off x="3464" y="4844"/>
              <a:ext cx="8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二分类问题</a:t>
            </a:r>
            <a:r>
              <a:rPr lang="zh-CN" altLang="en-US" dirty="0" smtClean="0"/>
              <a:t>：目标结果只有</a:t>
            </a:r>
            <a:r>
              <a:rPr lang="zh-CN" altLang="en-US" smtClean="0"/>
              <a:t>两种类别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男女分类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橘子甜否</a:t>
            </a:r>
            <a:endParaRPr lang="en-US" altLang="zh-CN" dirty="0" smtClean="0"/>
          </a:p>
          <a:p>
            <a:pPr lvl="1"/>
            <a:r>
              <a:rPr lang="zh-CN" altLang="en-US" dirty="0"/>
              <a:t>垃圾</a:t>
            </a:r>
            <a:r>
              <a:rPr lang="zh-CN" altLang="en-US" dirty="0" smtClean="0"/>
              <a:t>邮件分类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</a:rPr>
              <a:t>分类问题</a:t>
            </a:r>
            <a:r>
              <a:rPr lang="zh-CN" altLang="en-US" dirty="0" smtClean="0"/>
              <a:t>：目标结果有三种或三种以上类别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颜色分类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数字识别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分类问题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 smtClean="0"/>
              <a:t>二分类与多分类问题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0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1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2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3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4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5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6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7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8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19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0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1.xml><?xml version="1.0" encoding="utf-8"?>
<p:tagLst xmlns:p="http://schemas.openxmlformats.org/presentationml/2006/main">
  <p:tag name="TABLE_ENDDRAG_ORIGIN_RECT" val="837*229"/>
  <p:tag name="TABLE_ENDDRAG_RECT" val="99*213*837*229"/>
</p:tagLst>
</file>

<file path=ppt/tags/tag22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3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4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5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6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7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8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29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3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30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31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32.xml><?xml version="1.0" encoding="utf-8"?>
<p:tagLst xmlns:p="http://schemas.openxmlformats.org/presentationml/2006/main">
  <p:tag name="COMMONDATA" val="eyJoZGlkIjoiZDg2MWY1NjBjM2M5N2UwZDExZDliZTI5NmZiYTdkNzkifQ=="/>
  <p:tag name="commondata" val="eyJoZGlkIjoiMTZkYjg0N2JiYWNhNTQ5NzI1NWQ0NDkwNzA4NjVlODcifQ=="/>
</p:tagLst>
</file>

<file path=ppt/tags/tag4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5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6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7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8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ags/tag9.xml><?xml version="1.0" encoding="utf-8"?>
<p:tagLst xmlns:p="http://schemas.openxmlformats.org/presentationml/2006/main">
  <p:tag name="KSO_WM_DIAGRAM_VIRTUALLY_FRAME" val="{&quot;height&quot;:323.75000000000006,&quot;left&quot;:178.5,&quot;top&quot;:106.12503937007872,&quot;width&quot;:520.1250393700788}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3696</Words>
  <Application>WPS 演示</Application>
  <PresentationFormat>宽屏</PresentationFormat>
  <Paragraphs>545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宋体</vt:lpstr>
      <vt:lpstr>Wingdings</vt:lpstr>
      <vt:lpstr>黑体</vt:lpstr>
      <vt:lpstr>微软雅黑</vt:lpstr>
      <vt:lpstr>Arial Black</vt:lpstr>
      <vt:lpstr>Calibri</vt:lpstr>
      <vt:lpstr>Calibri</vt:lpstr>
      <vt:lpstr>Times New Roman</vt:lpstr>
      <vt:lpstr>等线</vt:lpstr>
      <vt:lpstr>Arial Unicode MS</vt:lpstr>
      <vt:lpstr>楷体</vt:lpstr>
      <vt:lpstr>Wingdings</vt:lpstr>
      <vt:lpstr>Cambria Math</vt:lpstr>
      <vt:lpstr>2_Office 主题</vt:lpstr>
      <vt:lpstr>PowerPoint 演示文稿</vt:lpstr>
      <vt:lpstr>目录</vt:lpstr>
      <vt:lpstr>现实应用</vt:lpstr>
      <vt:lpstr>现实应用</vt:lpstr>
      <vt:lpstr>现实应用</vt:lpstr>
      <vt:lpstr>现实应用</vt:lpstr>
      <vt:lpstr>什么是分类</vt:lpstr>
      <vt:lpstr>什么是分类</vt:lpstr>
      <vt:lpstr>分类问题</vt:lpstr>
      <vt:lpstr>目录</vt:lpstr>
      <vt:lpstr>训练二分类器</vt:lpstr>
      <vt:lpstr>二分类问题</vt:lpstr>
      <vt:lpstr>二分类问题</vt:lpstr>
      <vt:lpstr>二分类问题</vt:lpstr>
      <vt:lpstr>目录</vt:lpstr>
      <vt:lpstr>评价分类模型</vt:lpstr>
      <vt:lpstr>评价分类模型</vt:lpstr>
      <vt:lpstr>评价分类模型</vt:lpstr>
      <vt:lpstr>评价分类模型</vt:lpstr>
      <vt:lpstr>评价分类模型</vt:lpstr>
      <vt:lpstr>评价分类模型</vt:lpstr>
      <vt:lpstr>评价分类模型</vt:lpstr>
      <vt:lpstr>评价分类模型</vt:lpstr>
      <vt:lpstr>评价分类模型</vt:lpstr>
      <vt:lpstr>训练二分类器</vt:lpstr>
      <vt:lpstr>训练二分类器</vt:lpstr>
      <vt:lpstr>评价分类模型</vt:lpstr>
      <vt:lpstr>评价分类模型</vt:lpstr>
      <vt:lpstr>目录</vt:lpstr>
      <vt:lpstr>多分类的实现</vt:lpstr>
      <vt:lpstr>多分类器</vt:lpstr>
      <vt:lpstr>多分类器</vt:lpstr>
      <vt:lpstr>多分类器</vt:lpstr>
      <vt:lpstr>作业：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498081096@qq.com</dc:creator>
  <cp:lastModifiedBy>一一</cp:lastModifiedBy>
  <cp:revision>465</cp:revision>
  <dcterms:created xsi:type="dcterms:W3CDTF">2018-01-08T07:09:00Z</dcterms:created>
  <dcterms:modified xsi:type="dcterms:W3CDTF">2024-09-27T12:39:10Z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7230CA47E87D47DA95A4741C41DF1C88_12</vt:lpwstr>
  </property>
  <property fmtid="{D5CDD505-2E9C-101B-9397-08002B2CF9AE}" pid="3" name="KSOProductBuildVer">
    <vt:lpwstr>2052-12.1.0.18276</vt:lpwstr>
  </property>
</Properties>
</file>