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483" r:id="rId3"/>
    <p:sldId id="454" r:id="rId4"/>
    <p:sldId id="455" r:id="rId5"/>
    <p:sldId id="466" r:id="rId6"/>
    <p:sldId id="484" r:id="rId7"/>
    <p:sldId id="476" r:id="rId8"/>
    <p:sldId id="485" r:id="rId9"/>
    <p:sldId id="475" r:id="rId10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0000FF"/>
    <a:srgbClr val="32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463"/>
  </p:normalViewPr>
  <p:slideViewPr>
    <p:cSldViewPr showGuides="1"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0D0B0F-A1B7-45C9-B836-831C58D0437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1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3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4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5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6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8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9</a:t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9"/>
          <p:cNvGrpSpPr/>
          <p:nvPr/>
        </p:nvGrpSpPr>
        <p:grpSpPr>
          <a:xfrm>
            <a:off x="211138" y="242888"/>
            <a:ext cx="8747125" cy="6380162"/>
            <a:chOff x="281032" y="243070"/>
            <a:chExt cx="11664041" cy="6380197"/>
          </a:xfrm>
        </p:grpSpPr>
        <p:sp>
          <p:nvSpPr>
            <p:cNvPr id="14" name="任意多边形 13"/>
            <p:cNvSpPr/>
            <p:nvPr/>
          </p:nvSpPr>
          <p:spPr>
            <a:xfrm>
              <a:off x="281032" y="243070"/>
              <a:ext cx="9125894" cy="5889657"/>
            </a:xfrm>
            <a:custGeom>
              <a:avLst/>
              <a:gdLst>
                <a:gd name="connsiteX0" fmla="*/ 0 w 9125961"/>
                <a:gd name="connsiteY0" fmla="*/ 0 h 5890171"/>
                <a:gd name="connsiteX1" fmla="*/ 9125961 w 9125961"/>
                <a:gd name="connsiteY1" fmla="*/ 0 h 5890171"/>
                <a:gd name="connsiteX2" fmla="*/ 3055475 w 9125961"/>
                <a:gd name="connsiteY2" fmla="*/ 5890171 h 5890171"/>
                <a:gd name="connsiteX3" fmla="*/ 0 w 9125961"/>
                <a:gd name="connsiteY3" fmla="*/ 2834696 h 589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5961" h="5890171">
                  <a:moveTo>
                    <a:pt x="0" y="0"/>
                  </a:moveTo>
                  <a:lnTo>
                    <a:pt x="9125961" y="0"/>
                  </a:lnTo>
                  <a:lnTo>
                    <a:pt x="3055475" y="5890171"/>
                  </a:lnTo>
                  <a:lnTo>
                    <a:pt x="0" y="2834696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 flipV="1">
              <a:off x="3335698" y="243070"/>
              <a:ext cx="8609375" cy="6380197"/>
            </a:xfrm>
            <a:custGeom>
              <a:avLst/>
              <a:gdLst>
                <a:gd name="connsiteX0" fmla="*/ 2550447 w 8608682"/>
                <a:gd name="connsiteY0" fmla="*/ 6380197 h 6380197"/>
                <a:gd name="connsiteX1" fmla="*/ 0 w 8608682"/>
                <a:gd name="connsiteY1" fmla="*/ 6380197 h 6380197"/>
                <a:gd name="connsiteX2" fmla="*/ 0 w 8608682"/>
                <a:gd name="connsiteY2" fmla="*/ 0 h 6380197"/>
                <a:gd name="connsiteX3" fmla="*/ 8106769 w 8608682"/>
                <a:gd name="connsiteY3" fmla="*/ 0 h 6380197"/>
                <a:gd name="connsiteX4" fmla="*/ 8608682 w 8608682"/>
                <a:gd name="connsiteY4" fmla="*/ 501914 h 63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08682" h="6380197">
                  <a:moveTo>
                    <a:pt x="2550447" y="6380197"/>
                  </a:moveTo>
                  <a:lnTo>
                    <a:pt x="0" y="6380197"/>
                  </a:lnTo>
                  <a:lnTo>
                    <a:pt x="0" y="0"/>
                  </a:lnTo>
                  <a:lnTo>
                    <a:pt x="8106769" y="0"/>
                  </a:lnTo>
                  <a:lnTo>
                    <a:pt x="8608682" y="50191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直角三角形 15"/>
          <p:cNvSpPr/>
          <p:nvPr/>
        </p:nvSpPr>
        <p:spPr>
          <a:xfrm>
            <a:off x="0" y="3133725"/>
            <a:ext cx="2795588" cy="3727450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211138" y="3073400"/>
            <a:ext cx="2654300" cy="3538538"/>
          </a:xfrm>
          <a:custGeom>
            <a:avLst/>
            <a:gdLst>
              <a:gd name="connsiteX0" fmla="*/ 0 w 3538728"/>
              <a:gd name="connsiteY0" fmla="*/ 0 h 3538728"/>
              <a:gd name="connsiteX1" fmla="*/ 3538728 w 3538728"/>
              <a:gd name="connsiteY1" fmla="*/ 3538728 h 3538728"/>
              <a:gd name="connsiteX2" fmla="*/ 3405621 w 3538728"/>
              <a:gd name="connsiteY2" fmla="*/ 3538728 h 3538728"/>
              <a:gd name="connsiteX3" fmla="*/ 0 w 3538728"/>
              <a:gd name="connsiteY3" fmla="*/ 133107 h 35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8728" h="3538728">
                <a:moveTo>
                  <a:pt x="0" y="0"/>
                </a:moveTo>
                <a:lnTo>
                  <a:pt x="3538728" y="3538728"/>
                </a:lnTo>
                <a:lnTo>
                  <a:pt x="3405621" y="3538728"/>
                </a:lnTo>
                <a:lnTo>
                  <a:pt x="0" y="13310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501900" y="3287713"/>
            <a:ext cx="5880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45088" y="3916363"/>
            <a:ext cx="32432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直角三角形 23"/>
          <p:cNvSpPr/>
          <p:nvPr/>
        </p:nvSpPr>
        <p:spPr>
          <a:xfrm rot="18914386">
            <a:off x="7191375" y="-652462"/>
            <a:ext cx="1296988" cy="1296988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任意多边形 24"/>
          <p:cNvSpPr/>
          <p:nvPr/>
        </p:nvSpPr>
        <p:spPr>
          <a:xfrm rot="18914386">
            <a:off x="7454900" y="146050"/>
            <a:ext cx="769938" cy="769938"/>
          </a:xfrm>
          <a:custGeom>
            <a:avLst/>
            <a:gdLst>
              <a:gd name="connsiteX0" fmla="*/ 0 w 1296133"/>
              <a:gd name="connsiteY0" fmla="*/ 0 h 1296133"/>
              <a:gd name="connsiteX1" fmla="*/ 63602 w 1296133"/>
              <a:gd name="connsiteY1" fmla="*/ 63602 h 1296133"/>
              <a:gd name="connsiteX2" fmla="*/ 63602 w 1296133"/>
              <a:gd name="connsiteY2" fmla="*/ 1231995 h 1296133"/>
              <a:gd name="connsiteX3" fmla="*/ 1231995 w 1296133"/>
              <a:gd name="connsiteY3" fmla="*/ 1231995 h 1296133"/>
              <a:gd name="connsiteX4" fmla="*/ 1296133 w 1296133"/>
              <a:gd name="connsiteY4" fmla="*/ 1296133 h 1296133"/>
              <a:gd name="connsiteX5" fmla="*/ 0 w 1296133"/>
              <a:gd name="connsiteY5" fmla="*/ 1296133 h 129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6133" h="1296133">
                <a:moveTo>
                  <a:pt x="0" y="0"/>
                </a:moveTo>
                <a:lnTo>
                  <a:pt x="63602" y="63602"/>
                </a:lnTo>
                <a:lnTo>
                  <a:pt x="63602" y="1231995"/>
                </a:lnTo>
                <a:lnTo>
                  <a:pt x="1231995" y="1231995"/>
                </a:lnTo>
                <a:lnTo>
                  <a:pt x="1296133" y="1296133"/>
                </a:lnTo>
                <a:lnTo>
                  <a:pt x="0" y="12961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5144447" y="3399365"/>
            <a:ext cx="3235388" cy="411460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2502294" y="2324100"/>
            <a:ext cx="5877541" cy="96675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6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E38B8F-1056-44D4-A6D3-A0D820DB4C1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F599E-18AD-415B-9CC1-EA8E862BBFB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F599E-18AD-415B-9CC1-EA8E862BBFB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6962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3733800"/>
            <a:ext cx="76962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F599E-18AD-415B-9CC1-EA8E862BBFB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86920"/>
            <a:ext cx="8139644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F599E-18AD-415B-9CC1-EA8E862BBFB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F599E-18AD-415B-9CC1-EA8E862BBFB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F599E-18AD-415B-9CC1-EA8E862BBFB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F599E-18AD-415B-9CC1-EA8E862BBFB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F599E-18AD-415B-9CC1-EA8E862BBFB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0C275F-31D2-4863-B377-A7F1C1F71B8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F599E-18AD-415B-9CC1-EA8E862BBFB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单击图标添加图片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F599E-18AD-415B-9CC1-EA8E862BBFB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7"/>
          <p:cNvGrpSpPr/>
          <p:nvPr/>
        </p:nvGrpSpPr>
        <p:grpSpPr>
          <a:xfrm>
            <a:off x="0" y="209550"/>
            <a:ext cx="555625" cy="512763"/>
            <a:chOff x="0" y="192024"/>
            <a:chExt cx="740664" cy="512064"/>
          </a:xfrm>
        </p:grpSpPr>
        <p:sp>
          <p:nvSpPr>
            <p:cNvPr id="19" name="矩形 18"/>
            <p:cNvSpPr/>
            <p:nvPr/>
          </p:nvSpPr>
          <p:spPr>
            <a:xfrm>
              <a:off x="0" y="192024"/>
              <a:ext cx="575602" cy="512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0622" y="192024"/>
              <a:ext cx="110042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7" name="组合 6"/>
          <p:cNvGrpSpPr/>
          <p:nvPr/>
        </p:nvGrpSpPr>
        <p:grpSpPr>
          <a:xfrm>
            <a:off x="0" y="4394200"/>
            <a:ext cx="1865313" cy="2466975"/>
            <a:chOff x="0" y="3072964"/>
            <a:chExt cx="3819760" cy="3787467"/>
          </a:xfrm>
        </p:grpSpPr>
        <p:sp>
          <p:nvSpPr>
            <p:cNvPr id="22" name="直角三角形 21"/>
            <p:cNvSpPr/>
            <p:nvPr/>
          </p:nvSpPr>
          <p:spPr>
            <a:xfrm>
              <a:off x="0" y="3133896"/>
              <a:ext cx="3725484" cy="3726535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79574" y="3072964"/>
              <a:ext cx="3540186" cy="3538869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949596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F599E-18AD-415B-9CC1-EA8E862BBFB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KSO_BC1"/>
          <p:cNvSpPr>
            <a:spLocks noGrp="1"/>
          </p:cNvSpPr>
          <p:nvPr>
            <p:ph type="body" idx="1"/>
          </p:nvPr>
        </p:nvSpPr>
        <p:spPr>
          <a:xfrm>
            <a:off x="628650" y="1133475"/>
            <a:ext cx="8139113" cy="5254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032" name="KSO_BT1"/>
          <p:cNvSpPr>
            <a:spLocks noGrp="1"/>
          </p:cNvSpPr>
          <p:nvPr>
            <p:ph type="title"/>
          </p:nvPr>
        </p:nvSpPr>
        <p:spPr>
          <a:xfrm>
            <a:off x="628650" y="125413"/>
            <a:ext cx="7783513" cy="795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ea"/>
          <a:ea typeface="+mj-ea"/>
          <a:cs typeface="+mj-cs"/>
        </a:defRPr>
      </a:lvl1pPr>
      <a:lvl2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71780" indent="-271780" algn="just" defTabSz="514350" rtl="0" eaLnBrk="0" fontAlgn="base" hangingPunct="0">
        <a:lnSpc>
          <a:spcPct val="110000"/>
        </a:lnSpc>
        <a:spcBef>
          <a:spcPts val="9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400" kern="1200" dirty="0">
          <a:solidFill>
            <a:schemeClr val="accent1"/>
          </a:solidFill>
          <a:latin typeface="+mj-ea"/>
          <a:ea typeface="+mj-ea"/>
          <a:cs typeface="+mn-cs"/>
        </a:defRPr>
      </a:lvl1pPr>
      <a:lvl2pPr marL="271780" indent="-271780" algn="just" defTabSz="514350" rtl="0" eaLnBrk="0" fontAlgn="base" hangingPunct="0">
        <a:lnSpc>
          <a:spcPct val="120000"/>
        </a:lnSpc>
        <a:spcBef>
          <a:spcPct val="0"/>
        </a:spcBef>
        <a:spcAft>
          <a:spcPts val="900"/>
        </a:spcAft>
        <a:buClr>
          <a:srgbClr val="7AD0EB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  <a:t>1</a:t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1900" y="2324100"/>
            <a:ext cx="5878513" cy="966788"/>
          </a:xfrm>
        </p:spPr>
        <p:txBody>
          <a:bodyPr vert="horz" wrap="square" lIns="91440" tIns="45720" rIns="91440" bIns="45720" numCol="1" rtlCol="0" anchor="b" anchorCtr="0" compatLnSpc="1">
            <a:noAutofit/>
          </a:bodyPr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0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数据采集技术</a:t>
            </a:r>
            <a:endParaRPr kumimoji="0" lang="en-US" altLang="zh-CN" sz="5400" b="1" i="0" u="none" strike="noStrike" kern="10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</p:spPr>
        <p:txBody>
          <a:bodyPr vert="horz" wrap="square" lIns="91440" tIns="45720" rIns="91440" bIns="45720" anchor="ctr" anchorCtr="0"/>
          <a:lstStyle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开发流程总结</a:t>
            </a: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  <a:t>2</a:t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7345363" cy="4968875"/>
          </a:xfrm>
          <a:solidFill>
            <a:schemeClr val="bg2"/>
          </a:solidFill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、创建项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scrapy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startproject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项目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名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、明确目标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在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items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py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文件中进行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建模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、创建爬虫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3.1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创建爬虫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scrapy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genspider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爬虫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名 允许的域名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3.2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完成爬虫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修改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	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修改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tart_urls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	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检查修改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a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llowed_domains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	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利用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Xpath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CSS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等编写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解析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方法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、保存数据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在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pipelines.py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文件中定义对数据处理的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管道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settings.py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文件中注册启用管道</a:t>
            </a: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</p:spPr>
        <p:txBody>
          <a:bodyPr vert="horz" wrap="square" lIns="91440" tIns="45720" rIns="91440" bIns="45720" anchor="ctr" anchorCtr="0"/>
          <a:lstStyle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输出数据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559675" cy="5645150"/>
          </a:xfrm>
        </p:spPr>
        <p:txBody>
          <a:bodyPr vert="horz" wrap="square" lIns="91440" tIns="45720" rIns="91440" bIns="45720" anchor="t" anchorCtr="0"/>
          <a:lstStyle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sz="2000" kern="1200" dirty="0">
                <a:latin typeface="+mj-ea"/>
                <a:ea typeface="+mj-ea"/>
                <a:cs typeface="+mn-cs"/>
              </a:rPr>
              <a:t>1. 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编写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pipelines.py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文件，修改数据管道类，将爬取的数据打印出来。</a:t>
            </a:r>
            <a:endParaRPr lang="en-US" altLang="zh-CN" sz="20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8196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  <a:t>3</a:t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8197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2349500"/>
            <a:ext cx="6292850" cy="2303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</p:spPr>
        <p:txBody>
          <a:bodyPr vert="horz" wrap="square" lIns="91440" tIns="45720" rIns="91440" bIns="45720" anchor="ctr" anchorCtr="0"/>
          <a:lstStyle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输出数据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559675" cy="5645150"/>
          </a:xfrm>
        </p:spPr>
        <p:txBody>
          <a:bodyPr vert="horz" wrap="square" lIns="91440" tIns="45720" rIns="91440" bIns="45720" anchor="t" anchorCtr="0"/>
          <a:lstStyle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sz="2000" kern="1200" dirty="0">
                <a:latin typeface="+mj-ea"/>
                <a:ea typeface="+mj-ea"/>
                <a:cs typeface="+mn-cs"/>
              </a:rPr>
              <a:t>2. 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设置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settings.py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文件，使得爬虫程序每爬取一个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item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后通过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yield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返回的数据都会推送到管道类的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process_item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函数，从而打印数据。其中，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300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表示优先级。数值越小，越靠前执行。</a:t>
            </a:r>
            <a:endParaRPr lang="en-US" altLang="zh-CN" sz="20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10244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  <a:t>4</a:t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1024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3068638"/>
            <a:ext cx="7526338" cy="1463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</p:spPr>
        <p:txBody>
          <a:bodyPr vert="horz" wrap="square" lIns="91440" tIns="45720" rIns="91440" bIns="45720" anchor="ctr" anchorCtr="0"/>
          <a:lstStyle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输出数据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559675" cy="5645150"/>
          </a:xfrm>
        </p:spPr>
        <p:txBody>
          <a:bodyPr vert="horz" wrap="square" lIns="91440" tIns="45720" rIns="91440" bIns="45720" anchor="t" anchorCtr="0"/>
          <a:lstStyle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sz="2000" kern="1200" dirty="0">
                <a:latin typeface="+mj-ea"/>
                <a:ea typeface="+mj-ea"/>
                <a:cs typeface="+mn-cs"/>
              </a:rPr>
              <a:t>3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、还可以编写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pipelines.py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文件，修改数据管道类，将爬取的数据保存到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json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、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CSV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等文件中。</a:t>
            </a:r>
            <a:endParaRPr lang="en-US" altLang="zh-CN" sz="20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1229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  <a:t>5</a:t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1229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13" y="2232025"/>
            <a:ext cx="7324725" cy="316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</p:spPr>
        <p:txBody>
          <a:bodyPr vert="horz" wrap="square" lIns="91440" tIns="45720" rIns="91440" bIns="45720" anchor="ctr" anchorCtr="0"/>
          <a:lstStyle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输出数据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559675" cy="5645150"/>
          </a:xfrm>
        </p:spPr>
        <p:txBody>
          <a:bodyPr vert="horz" wrap="square" lIns="91440" tIns="45720" rIns="91440" bIns="45720" anchor="t" anchorCtr="0"/>
          <a:lstStyle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sz="2000" kern="1200" dirty="0">
                <a:latin typeface="+mj-ea"/>
                <a:ea typeface="+mj-ea"/>
                <a:cs typeface="+mn-cs"/>
              </a:rPr>
              <a:t>3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、编写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pipelines.py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文件，修改数据管道类，将爬取的数据保存到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json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、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CSV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等文件中。</a:t>
            </a:r>
            <a:endParaRPr lang="en-US" altLang="zh-CN" sz="20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14340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  <a:t>6</a:t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14341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989138"/>
            <a:ext cx="6754813" cy="4356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</p:spPr>
        <p:txBody>
          <a:bodyPr vert="horz" wrap="square" lIns="91440" tIns="45720" rIns="91440" bIns="45720" anchor="ctr" anchorCtr="0"/>
          <a:lstStyle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输出数据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323850" y="1139825"/>
            <a:ext cx="8712200" cy="5645150"/>
          </a:xfrm>
        </p:spPr>
        <p:txBody>
          <a:bodyPr vert="horz" wrap="square" lIns="91440" tIns="45720" rIns="91440" bIns="45720" anchor="t" anchorCtr="0"/>
          <a:lstStyle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      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我们也可以通过为运行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爬虫命令添加参数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，直接将数据导出到文件中。此时，就无需定义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Pipelines.py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了，同时将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settings.py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文件中相关内容去掉。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sz="2000" kern="1200" dirty="0">
                <a:latin typeface="+mj-ea"/>
                <a:ea typeface="+mj-ea"/>
                <a:cs typeface="+mn-cs"/>
              </a:rPr>
              <a:t>	scrapy crawl news_spider -o szpt_news.csv</a:t>
            </a: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该命令的作用是运行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news_spider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爬虫，并将爬虫中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yield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的数据输出到当前路径的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szpt_news.csv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文件中。</a:t>
            </a:r>
            <a:endParaRPr lang="en-US" altLang="en-US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我们也可以将该语句定义到</a:t>
            </a:r>
            <a:r>
              <a:rPr lang="en-US" altLang="en-US" kern="1200" dirty="0">
                <a:latin typeface="+mj-ea"/>
                <a:ea typeface="+mj-ea"/>
                <a:cs typeface="+mn-cs"/>
              </a:rPr>
              <a:t>run.py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文件中，直接运行文件来运行爬虫。</a:t>
            </a:r>
            <a:endParaRPr lang="en-US" altLang="en-US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en-US" altLang="en-US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注意</a:t>
            </a:r>
            <a:r>
              <a:rPr lang="en-US" altLang="zh-CN" sz="2000" kern="120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: 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csv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文件中的中文直接打开是乱码，可以先用记事本打开该文件，然后另存为的时候，选择“编码”为“带有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BOM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的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UTF-8”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，再次用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Excel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打开就是正常的了。</a:t>
            </a:r>
            <a:endParaRPr lang="en-US" altLang="en-US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6388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  <a:t>7</a:t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</p:spPr>
        <p:txBody>
          <a:bodyPr vert="horz" wrap="square" lIns="91440" tIns="45720" rIns="91440" bIns="45720" anchor="ctr" anchorCtr="0"/>
          <a:lstStyle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输出数据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559675" cy="5645150"/>
          </a:xfrm>
        </p:spPr>
        <p:txBody>
          <a:bodyPr vert="horz" wrap="square" lIns="91440" tIns="45720" rIns="91440" bIns="45720" anchor="t" anchorCtr="0"/>
          <a:lstStyle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+mj-ea"/>
                <a:ea typeface="+mj-ea"/>
                <a:cs typeface="+mn-cs"/>
              </a:rPr>
              <a:t>4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、编写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pipelines.py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文件，修改数据管道类，将爬取的数据保存到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  <a:sym typeface="+mn-ea"/>
              </a:rPr>
              <a:t>MySQL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数据库中。</a:t>
            </a: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en-US" altLang="zh-CN" sz="20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18436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  <a:t>8</a:t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</p:spPr>
        <p:txBody>
          <a:bodyPr vert="horz" wrap="square" lIns="91440" tIns="45720" rIns="91440" bIns="45720" anchor="ctr" anchorCtr="0"/>
          <a:lstStyle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练习</a:t>
            </a:r>
            <a:r>
              <a:rPr lang="en-US" altLang="zh-CN" sz="4800" kern="1200" dirty="0">
                <a:latin typeface="+mj-ea"/>
                <a:ea typeface="隶书" panose="02010509060101010101" pitchFamily="49" charset="-122"/>
                <a:cs typeface="+mj-cs"/>
              </a:rPr>
              <a:t>2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559675" cy="5645150"/>
          </a:xfrm>
        </p:spPr>
        <p:txBody>
          <a:bodyPr vert="horz" wrap="square" lIns="91440" tIns="45720" rIns="91440" bIns="45720" anchor="t" anchorCtr="0"/>
          <a:lstStyle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  <a:sym typeface="+mn-ea"/>
              </a:rPr>
              <a:t>用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  <a:sym typeface="+mn-ea"/>
              </a:rPr>
              <a:t>Scrapy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  <a:sym typeface="+mn-ea"/>
              </a:rPr>
              <a:t>爬取数据写入到</a:t>
            </a:r>
            <a:r>
              <a:rPr lang="en-US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  <a:sym typeface="+mn-ea"/>
              </a:rPr>
              <a:t>MySQL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  <a:sym typeface="+mn-ea"/>
              </a:rPr>
              <a:t>数据库中。</a:t>
            </a:r>
            <a:endParaRPr lang="en-US" altLang="zh-CN" kern="1200" dirty="0">
              <a:solidFill>
                <a:schemeClr val="tx1"/>
              </a:solidFill>
              <a:latin typeface="+mj-ea"/>
              <a:ea typeface="+mj-ea"/>
              <a:cs typeface="+mn-cs"/>
              <a:sym typeface="+mn-ea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sz="2000" kern="1200" dirty="0">
                <a:latin typeface="+mj-ea"/>
                <a:ea typeface="+mj-ea"/>
                <a:cs typeface="+mn-cs"/>
              </a:rPr>
              <a:t>3. 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编写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pipelines.py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文件，修改数据管道类，将爬取的数据保存到数据库中。</a:t>
            </a:r>
            <a:endParaRPr lang="en-US" altLang="zh-CN" sz="20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20484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  <a:t>9</a:t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64904"/>
            <a:ext cx="8296489" cy="311644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Y1NDRiOTBhYjBlNzEzNzkzZGU3ZjI4NjZkODA4NjkifQ=="/>
</p:tagLst>
</file>

<file path=ppt/theme/theme1.xml><?xml version="1.0" encoding="utf-8"?>
<a:theme xmlns:a="http://schemas.openxmlformats.org/drawingml/2006/main" name="A000120140530A99PPBG">
  <a:themeElements>
    <a:clrScheme name="自定义 769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A000120151104A05PPBG</Template>
  <TotalTime>190</TotalTime>
  <Words>245</Words>
  <Application>Microsoft Office PowerPoint</Application>
  <PresentationFormat>全屏显示(4:3)</PresentationFormat>
  <Paragraphs>54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隶书</vt:lpstr>
      <vt:lpstr>宋体</vt:lpstr>
      <vt:lpstr>微软雅黑</vt:lpstr>
      <vt:lpstr>幼圆</vt:lpstr>
      <vt:lpstr>Arial</vt:lpstr>
      <vt:lpstr>Calibri</vt:lpstr>
      <vt:lpstr>Comic Sans MS</vt:lpstr>
      <vt:lpstr>Wingdings</vt:lpstr>
      <vt:lpstr>A000120140530A99PPBG</vt:lpstr>
      <vt:lpstr>数据采集技术</vt:lpstr>
      <vt:lpstr>开发流程总结</vt:lpstr>
      <vt:lpstr>输出数据</vt:lpstr>
      <vt:lpstr>输出数据</vt:lpstr>
      <vt:lpstr>输出数据</vt:lpstr>
      <vt:lpstr>输出数据</vt:lpstr>
      <vt:lpstr>输出数据</vt:lpstr>
      <vt:lpstr>输出数据</vt:lpstr>
      <vt:lpstr>练习2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COMP4011 Lecture 01</dc:title>
  <dc:creator>张宏溢</dc:creator>
  <cp:lastModifiedBy>user</cp:lastModifiedBy>
  <cp:revision>750</cp:revision>
  <dcterms:created xsi:type="dcterms:W3CDTF">2004-02-23T14:38:00Z</dcterms:created>
  <dcterms:modified xsi:type="dcterms:W3CDTF">2024-12-03T03:39:33Z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B8E217C5A355437487995D065AE78332_13</vt:lpwstr>
  </property>
  <property fmtid="{D5CDD505-2E9C-101B-9397-08002B2CF9AE}" pid="3" name="KSOProductBuildVer">
    <vt:lpwstr>2052-12.1.0.16417</vt:lpwstr>
  </property>
</Properties>
</file>