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7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0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2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3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EA89-FAA5-48F2-8B7A-4F8678BF9A5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8D2F-1FF4-4077-92D7-B5EDE8CB2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3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FF00"/>
                </a:solidFill>
              </a:rPr>
              <a:t>练一练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扩展：上述问题中，成绩表的数据是在定义时初始化赋值的，但是现在又有一组考试数据要输入，请你将数据改由键盘输入。</a:t>
            </a:r>
          </a:p>
        </p:txBody>
      </p:sp>
    </p:spTree>
    <p:extLst>
      <p:ext uri="{BB962C8B-B14F-4D97-AF65-F5344CB8AC3E}">
        <p14:creationId xmlns:p14="http://schemas.microsoft.com/office/powerpoint/2010/main" val="431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参考程序</a:t>
            </a:r>
          </a:p>
        </p:txBody>
      </p:sp>
      <p:graphicFrame>
        <p:nvGraphicFramePr>
          <p:cNvPr id="70659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103563" y="2254250"/>
          <a:ext cx="39306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4077053" imgH="4266667" progId="Paint.Picture">
                  <p:embed/>
                </p:oleObj>
              </mc:Choice>
              <mc:Fallback>
                <p:oleObj r:id="rId3" imgW="4077053" imgH="4266667" progId="Paint.Picture">
                  <p:embed/>
                  <p:pic>
                    <p:nvPicPr>
                      <p:cNvPr id="70659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254250"/>
                        <a:ext cx="393065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3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FFFF00"/>
                </a:solidFill>
              </a:rPr>
              <a:t>练一练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问题</a:t>
            </a:r>
            <a:r>
              <a:rPr lang="en-US" altLang="zh-CN" smtClean="0">
                <a:effectLst/>
              </a:rPr>
              <a:t>3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ffectLst/>
              </a:rPr>
              <a:t>   在问题</a:t>
            </a:r>
            <a:r>
              <a:rPr lang="en-US" altLang="zh-CN" smtClean="0">
                <a:effectLst/>
              </a:rPr>
              <a:t>1</a:t>
            </a:r>
            <a:r>
              <a:rPr lang="zh-CN" altLang="en-US" smtClean="0">
                <a:effectLst/>
              </a:rPr>
              <a:t>解决中，使用双重循环来输出成绩表，如果不用双重循环，请你尝试用两个单重循环来输出数据。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237303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参考程序</a:t>
            </a:r>
          </a:p>
        </p:txBody>
      </p:sp>
      <p:graphicFrame>
        <p:nvGraphicFramePr>
          <p:cNvPr id="72707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086100" y="2190750"/>
          <a:ext cx="3892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4564776" imgH="4823878" progId="Paint.Picture">
                  <p:embed/>
                </p:oleObj>
              </mc:Choice>
              <mc:Fallback>
                <p:oleObj r:id="rId3" imgW="4564776" imgH="4823878" progId="Paint.Picture">
                  <p:embed/>
                  <p:pic>
                    <p:nvPicPr>
                      <p:cNvPr id="72707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190750"/>
                        <a:ext cx="389255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2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想一想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noProof="1"/>
              <a:t>现在要求输出一个序号，接着输出该序号对应的成绩，然后换行，再输出下一个序号及其对应的成绩，直到</a:t>
            </a:r>
            <a:r>
              <a:rPr lang="en-US" altLang="zh-CN" noProof="1"/>
              <a:t>5</a:t>
            </a:r>
            <a:r>
              <a:rPr lang="zh-CN" altLang="en-US" noProof="1"/>
              <a:t>个参赛学生的数据全部输出，怎么办呢？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79499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参考程序</a:t>
            </a:r>
          </a:p>
        </p:txBody>
      </p:sp>
      <p:graphicFrame>
        <p:nvGraphicFramePr>
          <p:cNvPr id="74755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830514" y="1971675"/>
          <a:ext cx="40592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4473328" imgH="4534293" progId="Paint.Picture">
                  <p:embed/>
                </p:oleObj>
              </mc:Choice>
              <mc:Fallback>
                <p:oleObj r:id="rId3" imgW="4473328" imgH="4534293" progId="Paint.Picture">
                  <p:embed/>
                  <p:pic>
                    <p:nvPicPr>
                      <p:cNvPr id="74755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4" y="1971675"/>
                        <a:ext cx="405923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4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Bitmap Image</vt:lpstr>
      <vt:lpstr>PowerPoint 演示文稿</vt:lpstr>
      <vt:lpstr>练一练</vt:lpstr>
      <vt:lpstr>参考程序</vt:lpstr>
      <vt:lpstr>练一练</vt:lpstr>
      <vt:lpstr>参考程序</vt:lpstr>
      <vt:lpstr>想一想</vt:lpstr>
      <vt:lpstr>参考程序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2022-11-21T07:09:47Z</dcterms:created>
  <dcterms:modified xsi:type="dcterms:W3CDTF">2022-11-21T07:10:04Z</dcterms:modified>
</cp:coreProperties>
</file>