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4" r:id="rId3"/>
    <p:sldId id="717" r:id="rId4"/>
    <p:sldId id="719" r:id="rId5"/>
    <p:sldId id="722" r:id="rId6"/>
    <p:sldId id="720" r:id="rId7"/>
    <p:sldId id="723" r:id="rId8"/>
    <p:sldId id="721" r:id="rId9"/>
    <p:sldId id="724" r:id="rId10"/>
    <p:sldId id="727" r:id="rId11"/>
    <p:sldId id="732" r:id="rId12"/>
    <p:sldId id="729" r:id="rId13"/>
    <p:sldId id="730" r:id="rId14"/>
    <p:sldId id="731" r:id="rId15"/>
    <p:sldId id="733" r:id="rId16"/>
  </p:sldIdLst>
  <p:sldSz cx="12198350" cy="6859270"/>
  <p:notesSz cx="6858000" cy="9144000"/>
  <p:custDataLst>
    <p:tags r:id="rId22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orient="horz" pos="2894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43"/>
        <p:guide orient="horz" pos="2894"/>
        <p:guide pos="866"/>
        <p:guide pos="3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438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与管理文件系统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、用户和组管理：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创建一个名为project_env的目录。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在该目录下创建子目录：src, docs, tests。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创建用户组project_group。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创建用户dev1, dev2, 和admin，其中admin是此目录的管理员，而dev1和dev2是开发者。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将dev1和dev2添加到project_group组，并设置project_env目录的所有权，使得admin是所有者，project_group是组所有者。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、使用find命令查找并列出/home目录下所有扩展名为.txt的文件，并使用grep命令查找data.csv中包含"error"字符串的所有行。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、对report.txt文件设置ACL，使得另一个用户（可以使用useradd命令创建一个临时用户，如tempuser）对该文件有读取权限，但没有写入权限。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、最后，使用chattr命令为data.csv添加一个系统隐藏属性，使得文件只能被追加内容而不能被修改，展示使用lsattr命令查看该属性。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、完成以上任务后，删除创建的tempuser用户和advancedgroup组，但保留advanceduser和所有创建的文件和目录。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、创建用户advanceduser：sudo useradd -m advanceduser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创建组advancedgroup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sudo groupadd advancedgroup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将advanceduser添加到advancedgroup组中：sudo usermod -g advancedgroup advanceduser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、cd /home/advanceduser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mkdir ProjectFiles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touch ProjectFiles/report.txt ProjectFiles/data.csv ProjectFiles/script.sh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、chmod -R 770 ProjectFiles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chmod -R g+s ProjectFiles   对于目录来说，设置SGID位有一个特殊的行为：在这样的目录下创建的任何新文件或子目录会继承该目录的组属性，而不是继承创建者的主组。这意味着，无论谁在ProjectFiles目录下创建新文件或目录，这些文件或目录的组都会自动设置为ProjectFiles目录的组（即advancedgroup），这有助于维持组内文件共享的一致性。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（请看课本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300" y="1811020"/>
            <a:ext cx="1152715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、使用touch更新script.sh文件的修改日期：touch ProjectFiles/script.sh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700 ProjectFiles/script.sh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、查找/home目录下所有.txt文件：find /home -type f -name "*.txt"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查找data.csv中包含"error"的所有行： grep "error" ProjectFiles/data.csv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、创建一个临时用户tempuser：sudo useradd -m tempuser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对report.txt设置ACL，给tempuser读权限：setfacl -m u:tempuser:r ProjectFiles/report.txt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300" y="1811020"/>
            <a:ext cx="1152715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、为data.csv添加系统隐藏属性，使其只能追加内容：chattr +a ProjectFiles/data.csv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使用lsattr查看属性：lsattr ProjectFiles/data.csv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、sudo userdel -r tempuser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sudo groupdel advancedgroup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1.1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93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1</a:t>
            </a:r>
            <a:r>
              <a:rPr 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）</a:t>
            </a:r>
            <a:r>
              <a:rPr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创建项目目录和子目录</a:t>
            </a:r>
            <a:r>
              <a:rPr 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：mkdir -p project_env/{src,docs,tests}</a:t>
            </a:r>
            <a:endParaRPr 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）创建用户组：groupadd project_group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）创建用户并加入组：useradd -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project_group dev1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useradd -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project_group dev2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）设置目录所有权和组：chown admin:project_group project_env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（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project_env的所有者是admin，所属组是project_group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）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chmod 770 project_env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、文件权限操作：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admin需要在docs目录下创建一个名为project_guidelines.txt的文件，且在src目录下创建一个名为init_project.sh的脚本文件，并随便写入一些内容。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使用chmod命令设置project_guidelines.txt文件，使得admin有读写权限，project_group组内的用户有读权限，而其他用户没有任何权限。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设置init_project.sh脚本文件的权限，使得admin可以读写执行，project_group组内的成员可以执行该脚本，但其他用户没有任何权限。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1.2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6175" y="1448435"/>
            <a:ext cx="10565765" cy="541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(1) admin创建文件并写入一些内容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touch /path/to/project_env/docs/project_guidelines.txt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echo "Project Guidelines Content" &gt; /path/to/project_env/docs/project_guidelines.txt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touch /path/to/project_env/src/init_project.sh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echo "#!/bin/bash" &gt; /path/to/project_env/src/init_project.sh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(2) 设置project_guidelines.txt的权限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chmod 640 /path/to/project_env/docs/project_guidelines.txt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(3) 设置init_project.sh脚本文件的权限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chmod 750 /path/to/project_env/src/init_project.sh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、高级权限管理：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admin需要使用setfacl命令为tests目录设置特殊权限，允许dev1有写权限，而dev2仅有读权限，以确保dev1可以在该目录下创建或修改测试脚本，而dev2只能运行或查看测试结果。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使用chattr命令为project_guidelines.txt添加i属性，防止文件被误删除或修改。注意，这需要admin先使用sudo或切换到root用户执行，因为这通常需要更高的权限。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1.3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6175" y="1753235"/>
            <a:ext cx="10565765" cy="368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(1) 对tests目录设置特殊权限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setfacl -m u:dev1:rw /path/to/project_env/tests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setfacl -m u:dev2:r /path/to/project_env/tests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(2) 为project_guidelines.txt添加i属性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sudo chattr +i /path/to/project_env/docs/project_guidelines.txt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、文件搜索与管理：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admin需要使用find命令查找src目录下所有在过去一周内被修改过的文件，并将这些文件的列表输出到docs/recent_updates.txt。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为了防止recent_updates.txt文件被未经授权的修改，admin应使用chattr命令设置该文件仅可被追加内容（使用a属性）。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1.4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025" y="1981835"/>
            <a:ext cx="11803380" cy="368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(1) 查找src目录下最近一周内被修改的文件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find /path/to/project_env/src -type f -mtime -7 &gt; /path/to/project_env/docs/recent_updates.txt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# (2) 设置recent_updates.txt文件仅可追加内容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sudo chattr +a /path/to/project_env/docs/recent_updates.txt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、创建一个新用户advanceduser和一个新组advancedgroup。然后，将advanceduser添加到advancedgroup组中。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、在/home/advanceduser目录下，创建一个名为ProjectFiles的目录，并在该目录下创建三个文件：report.txt、data.csv、和script.sh。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、设置ProjectFiles目录，使得组内成员（advancedgroup）可以进入目录并对目录中的文件进行读写操作，但其他用户除了读取和执行（如果是脚本文件）外，不能对文件进行修改。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、使用touch命令更新script.sh的修改日期，然后使用chmod和chown命令分别设置script.sh为只有advanceduser可以执行。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  <p:tag name="COMMONDATA" val="eyJoZGlkIjoiNjJjOTliYWM4MWNiZmJiOWIxZmEzMTQ4YWE4ZTUzMG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3992</Words>
  <Application>WPS 演示</Application>
  <PresentationFormat>自定义</PresentationFormat>
  <Paragraphs>144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Palatino Linotype</vt:lpstr>
      <vt:lpstr>Arial Unicode MS</vt:lpstr>
      <vt:lpstr>等线</vt:lpstr>
      <vt:lpstr>Office Theme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399</cp:revision>
  <dcterms:created xsi:type="dcterms:W3CDTF">2006-08-16T00:00:00Z</dcterms:created>
  <dcterms:modified xsi:type="dcterms:W3CDTF">2024-03-21T02:24:15Z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E88C2BED535A487CA9AB6A0FD3EB5F35_12</vt:lpwstr>
  </property>
</Properties>
</file>