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664" r:id="rId3"/>
    <p:sldId id="719" r:id="rId4"/>
    <p:sldId id="720" r:id="rId5"/>
    <p:sldId id="721" r:id="rId6"/>
    <p:sldId id="727" r:id="rId7"/>
    <p:sldId id="732" r:id="rId8"/>
  </p:sldIdLst>
  <p:sldSz cx="12198350" cy="6859270"/>
  <p:notesSz cx="6858000" cy="9144000"/>
  <p:custDataLst>
    <p:tags r:id="rId14"/>
  </p:custDataLst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orient="horz" pos="2894" userDrawn="1">
          <p15:clr>
            <a:srgbClr val="A4A3A4"/>
          </p15:clr>
        </p15:guide>
        <p15:guide id="3" pos="866" userDrawn="1">
          <p15:clr>
            <a:srgbClr val="A4A3A4"/>
          </p15:clr>
        </p15:guide>
        <p15:guide id="4" pos="3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D8D"/>
    <a:srgbClr val="3E5CCC"/>
    <a:srgbClr val="92D050"/>
    <a:srgbClr val="3A4187"/>
    <a:srgbClr val="8C9EE0"/>
    <a:srgbClr val="28A7E1"/>
    <a:srgbClr val="1A8ABC"/>
    <a:srgbClr val="A4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681" autoAdjust="0"/>
  </p:normalViewPr>
  <p:slideViewPr>
    <p:cSldViewPr showGuides="1">
      <p:cViewPr varScale="1">
        <p:scale>
          <a:sx n="53" d="100"/>
          <a:sy n="53" d="100"/>
        </p:scale>
        <p:origin x="-1074" y="-84"/>
      </p:cViewPr>
      <p:guideLst>
        <p:guide orient="horz" pos="2143"/>
        <p:guide orient="horz" pos="2894"/>
        <p:guide pos="866"/>
        <p:guide pos="3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85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648A5-1AAC-44C2-A860-4F80AF8A9A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E859-46AC-4E08-A9B0-A4992BE5FD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97D0-0773-4E69-AF7F-C79F2523E1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TextBox 1"/>
          <p:cNvSpPr txBox="1"/>
          <p:nvPr userDrawn="1"/>
        </p:nvSpPr>
        <p:spPr>
          <a:xfrm>
            <a:off x="2172326" y="711365"/>
            <a:ext cx="1359346" cy="886482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内容</a:t>
            </a:r>
            <a:endParaRPr lang="en-US" altLang="zh-CN" sz="53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 userDrawn="1"/>
        </p:nvSpPr>
        <p:spPr>
          <a:xfrm>
            <a:off x="2233987" y="1642914"/>
            <a:ext cx="1274388" cy="266761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>
                <a:solidFill>
                  <a:srgbClr val="4197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zh-CN" sz="1900" dirty="0">
              <a:solidFill>
                <a:srgbClr val="4197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 userDrawn="1"/>
        </p:nvSpPr>
        <p:spPr>
          <a:xfrm>
            <a:off x="3567791" y="762794"/>
            <a:ext cx="718145" cy="946434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28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导航</a:t>
            </a:r>
            <a:endParaRPr lang="en-US" altLang="zh-CN" sz="28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71625" y="828675"/>
            <a:ext cx="488950" cy="985838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51570" y="332656"/>
            <a:ext cx="3438605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与管理文件系统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练习题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414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、用户和组管理：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创建一个名为project_env的目录。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在该目录下创建子目录：src, docs, tests。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创建用户组project_group。</a:t>
            </a: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 创建用户dev1, dev2, 和admin，其中admin是此目录的管理员，而dev1和dev2是开发者。</a:t>
            </a: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 将dev1和dev2添加到project_group组，并设置project_env目录的所有权，使得admin是所有者，project_group是组所有者。</a:t>
            </a: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chown admin project_env</a:t>
            </a: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chgrp project_group project_env</a:t>
            </a: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练习题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414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、文件权限操作：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admin需要在docs目录下创建一个名为project_guidelines.txt的文件，且在src目录下创建一个名为init_project.sh的脚本文件，并随便写入一些内容。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使用chmod命令设置project_guidelines.txt文件，使得admin有读写权限，project_group组内的用户有读权限，而其他用户没有任何权限。</a:t>
            </a: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 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设置init_project.sh脚本文件的权限，使得admin可以读写执行，project_group组内的成员可以执行该脚本，但其他用户没有任何权限。</a:t>
            </a: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练习题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414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、高级权限管理：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admin需要使用setfacl命令为tests目录设置特殊权限，允许dev1有写权限，而dev2仅有读权限，以确保dev1可以在该目录下创建或修改测试脚本，而dev2只能运行或查看测试结果。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setfacl -m u:dev1:w test</a:t>
            </a: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  <a:sym typeface="+mn-ea"/>
              </a:rPr>
              <a:t>setfacl -m u:dev2:w test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使用chattr命令为project_guidelines.txt添加i属性，防止文件被误删除或修改。注意，这需要admin先使用sudo或切换到root用户执行，因为这通常需要更高的权限。</a:t>
            </a: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chattr -i project_guidelines.txt</a:t>
            </a: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练习题</a:t>
            </a:r>
            <a:r>
              <a:rPr lang="en-US" altLang="zh-CN" dirty="0"/>
              <a:t>1</a:t>
            </a:r>
            <a:endParaRPr lang="en-US" alt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414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、文件搜索与管理：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admin需要使用find命令查找src目录下所有在过去一周内被修改过的文件，并将这些文件的列表输出到docs/recent_updates.txt。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find src/ -mtime -7 &gt; docs/recen_updates.txt</a:t>
            </a:r>
            <a:endParaRPr lang="zh-CN" altLang="en-US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•</a:t>
            </a: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 为了防止recent_updates.txt文件被未经授权的修改，admin应使用chattr命令设置该文件仅可被追加内容（使用a属性）。</a:t>
            </a: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Palatino Linotype" panose="02040502050505030304" charset="0"/>
                <a:ea typeface="微软雅黑" panose="020B0503020204020204" pitchFamily="34" charset="-122"/>
                <a:cs typeface="Palatino Linotype" panose="02040502050505030304" charset="0"/>
              </a:rPr>
              <a:t>chattr -a recent_updates.txt</a:t>
            </a:r>
            <a:endParaRPr lang="en-US" altLang="zh-CN" sz="2000" dirty="0">
              <a:solidFill>
                <a:srgbClr val="4C6062"/>
              </a:solidFill>
              <a:latin typeface="Palatino Linotype" panose="02040502050505030304" charset="0"/>
              <a:ea typeface="微软雅黑" panose="020B0503020204020204" pitchFamily="34" charset="-122"/>
              <a:cs typeface="Palatino Linotype" panose="0204050205050503030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练习题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414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、创建一个新用户advanceduser和一个新组advancedgroup。然后，将advanceduser添加到advancedgroup组中。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groupadd advancedgroup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useradd -g advancedgroup advanceduser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、在/home/advanceduser目录下，创建一个名为ProjectFiles的目录，并在该目录下创建三个文件：report.txt、data.csv、和script.sh。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 -p /home/advanceduser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 report.txt data.csv script.sh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、设置ProjectFiles目录，使得组内成员（advancedgroup）可以进入目录并对目录中的文件进行读写操作，但其他用户除了读取和执行（如果是脚本文件）外，不能对文件进行修改。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 g:rw o:rx projectfiles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、使用touch命令更新script.sh的修改日期，然后使用chmod和chown命令分别设置script.sh为只有advanceduser可以执行。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touch -m script.sh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chown advanceduser script.sh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 u:+x g:-x o:-x script.sh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练习题</a:t>
            </a:r>
            <a:r>
              <a:rPr lang="en-US" altLang="zh-CN" dirty="0"/>
              <a:t>2</a:t>
            </a:r>
            <a:endParaRPr lang="en-US" altLang="zh-CN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22375" y="1811020"/>
            <a:ext cx="10565765" cy="4144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、使用find命令查找并列出/home目录下所有扩展名为.txt的文件，并使用grep命令查找data.csv中包含"error"字符串的所有行。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/home -name  ‘*.txt’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 error data.csv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、对report.txt文件设置ACL，使得另一个用户（可以使用useradd命令创建一个临时用户，如tempuser）对该文件有读取权限，但没有写入权限。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setfacl -m u:tempuser:r report.txt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、最后，使用chattr命令为data.csv添加一个系统隐藏属性，使得文件只能被追加内容而不能被修改，展示使用lsattr命令查看该属性。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chattr -a data.csv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lsattr data.csv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、完成以上任务后，删除创建的tempuser用户和advancedgroup组，但保留advanceduser和所有创建的文件和目录。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userdel tempuser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groupdel advancedgroup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push/>
  </p:transition>
</p:sld>
</file>

<file path=ppt/tags/tag1.xml><?xml version="1.0" encoding="utf-8"?>
<p:tagLst xmlns:p="http://schemas.openxmlformats.org/presentationml/2006/main">
  <p:tag name="commondata" val="eyJoZGlkIjoiMTZkYjg0N2JiYWNhNTQ5NzI1NWQ0NDkwNzA4NjVlODcifQ=="/>
  <p:tag name="KSO_WPP_MARK_KEY" val="a29a06f0-d4a0-43cf-b4c0-0021201d55ad"/>
  <p:tag name="COMMONDATA" val="eyJoZGlkIjoiODRhZTFmZTU4NjIxNDQ5YjliOTFlMjk3NjZkNWNlNm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2122</Words>
  <Application>WPS 演示</Application>
  <PresentationFormat>自定义</PresentationFormat>
  <Paragraphs>81</Paragraphs>
  <Slides>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Microsoft YaHei UI</vt:lpstr>
      <vt:lpstr>Times New Roman</vt:lpstr>
      <vt:lpstr>Palatino Linotype</vt:lpstr>
      <vt:lpstr>Arial Unicode MS</vt:lpstr>
      <vt:lpstr>等线</vt:lpstr>
      <vt:lpstr>Office Theme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Administrator</cp:lastModifiedBy>
  <cp:revision>402</cp:revision>
  <dcterms:created xsi:type="dcterms:W3CDTF">2006-08-16T00:00:00Z</dcterms:created>
  <dcterms:modified xsi:type="dcterms:W3CDTF">2024-03-21T03:02:41Z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E88C2BED535A487CA9AB6A0FD3EB5F35_12</vt:lpwstr>
  </property>
</Properties>
</file>