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8" r:id="rId2"/>
    <p:sldId id="257" r:id="rId3"/>
    <p:sldId id="383" r:id="rId4"/>
    <p:sldId id="381" r:id="rId5"/>
    <p:sldId id="259" r:id="rId6"/>
    <p:sldId id="309" r:id="rId7"/>
    <p:sldId id="310" r:id="rId8"/>
    <p:sldId id="356" r:id="rId9"/>
    <p:sldId id="260" r:id="rId10"/>
    <p:sldId id="305" r:id="rId11"/>
    <p:sldId id="308" r:id="rId12"/>
    <p:sldId id="301" r:id="rId13"/>
    <p:sldId id="302" r:id="rId14"/>
    <p:sldId id="261" r:id="rId15"/>
    <p:sldId id="303" r:id="rId16"/>
    <p:sldId id="336" r:id="rId17"/>
    <p:sldId id="335" r:id="rId18"/>
    <p:sldId id="262" r:id="rId19"/>
    <p:sldId id="338" r:id="rId20"/>
    <p:sldId id="263" r:id="rId21"/>
    <p:sldId id="313" r:id="rId22"/>
    <p:sldId id="264" r:id="rId23"/>
    <p:sldId id="340" r:id="rId24"/>
    <p:sldId id="347" r:id="rId25"/>
    <p:sldId id="348" r:id="rId26"/>
    <p:sldId id="268" r:id="rId27"/>
    <p:sldId id="269" r:id="rId28"/>
    <p:sldId id="414" r:id="rId29"/>
    <p:sldId id="410" r:id="rId30"/>
    <p:sldId id="411" r:id="rId31"/>
    <p:sldId id="412" r:id="rId32"/>
    <p:sldId id="413" r:id="rId33"/>
    <p:sldId id="415" r:id="rId34"/>
    <p:sldId id="422" r:id="rId35"/>
    <p:sldId id="423" r:id="rId36"/>
    <p:sldId id="353" r:id="rId37"/>
    <p:sldId id="380" r:id="rId38"/>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C2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4" d="100"/>
          <a:sy n="74" d="100"/>
        </p:scale>
        <p:origin x="414" y="39"/>
      </p:cViewPr>
      <p:guideLst>
        <p:guide orient="horz" pos="2160"/>
        <p:guide pos="381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444E21E-316F-437F-A47C-6E0E626F85DC}" type="doc">
      <dgm:prSet loTypeId="urn:microsoft.com/office/officeart/2005/8/layout/bProcess2#1" loCatId="process" qsTypeId="urn:microsoft.com/office/officeart/2005/8/quickstyle/simple1#1" qsCatId="simple" csTypeId="urn:microsoft.com/office/officeart/2005/8/colors/colorful1#1" csCatId="colorful" phldr="1"/>
      <dgm:spPr/>
    </dgm:pt>
    <dgm:pt modelId="{7359BFF3-D5DB-4FEC-BAF3-0CB1921BC762}">
      <dgm:prSet phldrT="[文本]"/>
      <dgm:spPr/>
      <dgm:t>
        <a:bodyPr/>
        <a:lstStyle/>
        <a:p>
          <a:r>
            <a:rPr lang="zh-CN" altLang="en-US" dirty="0" smtClean="0"/>
            <a:t>鼠标</a:t>
          </a:r>
          <a:endParaRPr lang="zh-CN" altLang="en-US" dirty="0"/>
        </a:p>
      </dgm:t>
    </dgm:pt>
    <dgm:pt modelId="{4647E963-0E75-4EB6-8CCD-27EE95B41BD4}" type="parTrans" cxnId="{AD6E4A5D-905D-49BD-93D1-83E3257ED4D6}">
      <dgm:prSet/>
      <dgm:spPr/>
      <dgm:t>
        <a:bodyPr/>
        <a:lstStyle/>
        <a:p>
          <a:endParaRPr lang="zh-CN" altLang="en-US"/>
        </a:p>
      </dgm:t>
    </dgm:pt>
    <dgm:pt modelId="{7B964FD4-9AC1-4283-9552-1B9791D8E46E}" type="sibTrans" cxnId="{AD6E4A5D-905D-49BD-93D1-83E3257ED4D6}">
      <dgm:prSet/>
      <dgm:spPr/>
      <dgm:t>
        <a:bodyPr/>
        <a:lstStyle/>
        <a:p>
          <a:endParaRPr lang="zh-CN" altLang="en-US"/>
        </a:p>
      </dgm:t>
    </dgm:pt>
    <dgm:pt modelId="{1DF03EFE-9DD3-44C3-AE29-48B559F0E4DC}">
      <dgm:prSet phldrT="[文本]"/>
      <dgm:spPr/>
      <dgm:t>
        <a:bodyPr/>
        <a:lstStyle/>
        <a:p>
          <a:r>
            <a:rPr lang="en-US" altLang="zh-CN" dirty="0" smtClean="0"/>
            <a:t>CPU</a:t>
          </a:r>
          <a:endParaRPr lang="zh-CN" altLang="en-US" dirty="0"/>
        </a:p>
      </dgm:t>
    </dgm:pt>
    <dgm:pt modelId="{46DCC789-4996-4C49-BCA8-ECA69558ED20}" type="parTrans" cxnId="{31B51D67-5CA3-4ADF-BFC4-FF26B4675815}">
      <dgm:prSet/>
      <dgm:spPr/>
      <dgm:t>
        <a:bodyPr/>
        <a:lstStyle/>
        <a:p>
          <a:endParaRPr lang="zh-CN" altLang="en-US"/>
        </a:p>
      </dgm:t>
    </dgm:pt>
    <dgm:pt modelId="{872F5BA2-A09F-4B7B-812F-8E7C20D2DD22}" type="sibTrans" cxnId="{31B51D67-5CA3-4ADF-BFC4-FF26B4675815}">
      <dgm:prSet/>
      <dgm:spPr/>
      <dgm:t>
        <a:bodyPr/>
        <a:lstStyle/>
        <a:p>
          <a:endParaRPr lang="zh-CN" altLang="en-US"/>
        </a:p>
      </dgm:t>
    </dgm:pt>
    <dgm:pt modelId="{0098BBAB-51E8-4C59-B1D1-8656AEDCD501}">
      <dgm:prSet phldrT="[文本]"/>
      <dgm:spPr/>
      <dgm:t>
        <a:bodyPr/>
        <a:lstStyle/>
        <a:p>
          <a:r>
            <a:rPr lang="zh-CN" altLang="en-US" dirty="0" smtClean="0"/>
            <a:t>主板</a:t>
          </a:r>
          <a:endParaRPr lang="zh-CN" altLang="en-US" dirty="0"/>
        </a:p>
      </dgm:t>
    </dgm:pt>
    <dgm:pt modelId="{3003FAE3-181D-4645-9A75-59CFF5CBB640}" type="parTrans" cxnId="{18F289E5-4122-4E75-B7E1-070C32A35613}">
      <dgm:prSet/>
      <dgm:spPr/>
      <dgm:t>
        <a:bodyPr/>
        <a:lstStyle/>
        <a:p>
          <a:endParaRPr lang="zh-CN" altLang="en-US"/>
        </a:p>
      </dgm:t>
    </dgm:pt>
    <dgm:pt modelId="{C1599F2B-2C75-4AAB-BC01-4AB72F3EFD1E}" type="sibTrans" cxnId="{18F289E5-4122-4E75-B7E1-070C32A35613}">
      <dgm:prSet/>
      <dgm:spPr/>
      <dgm:t>
        <a:bodyPr/>
        <a:lstStyle/>
        <a:p>
          <a:endParaRPr lang="zh-CN" altLang="en-US"/>
        </a:p>
      </dgm:t>
    </dgm:pt>
    <dgm:pt modelId="{97CF320B-5279-4F7C-B59A-639EB0A71EDC}">
      <dgm:prSet phldrT="[文本]"/>
      <dgm:spPr/>
      <dgm:t>
        <a:bodyPr/>
        <a:lstStyle/>
        <a:p>
          <a:r>
            <a:rPr lang="zh-CN" altLang="en-US" dirty="0" smtClean="0"/>
            <a:t>键盘</a:t>
          </a:r>
          <a:endParaRPr lang="zh-CN" altLang="en-US" dirty="0"/>
        </a:p>
      </dgm:t>
    </dgm:pt>
    <dgm:pt modelId="{5F833356-8E71-4DD5-A376-0DF4A32E2AC6}" type="parTrans" cxnId="{D15CC8EF-91F9-42C3-A07D-40C3099F6832}">
      <dgm:prSet/>
      <dgm:spPr/>
      <dgm:t>
        <a:bodyPr/>
        <a:lstStyle/>
        <a:p>
          <a:endParaRPr lang="zh-CN" altLang="en-US"/>
        </a:p>
      </dgm:t>
    </dgm:pt>
    <dgm:pt modelId="{06EB98DD-A50C-4474-8F6C-B65851F26FA7}" type="sibTrans" cxnId="{D15CC8EF-91F9-42C3-A07D-40C3099F6832}">
      <dgm:prSet/>
      <dgm:spPr/>
      <dgm:t>
        <a:bodyPr/>
        <a:lstStyle/>
        <a:p>
          <a:endParaRPr lang="zh-CN" altLang="en-US"/>
        </a:p>
      </dgm:t>
    </dgm:pt>
    <dgm:pt modelId="{5AB8D872-5319-4F28-92D0-F7C106CE001F}">
      <dgm:prSet phldrT="[文本]"/>
      <dgm:spPr/>
      <dgm:t>
        <a:bodyPr/>
        <a:lstStyle/>
        <a:p>
          <a:r>
            <a:rPr lang="zh-CN" altLang="en-US" dirty="0" smtClean="0"/>
            <a:t>显示器</a:t>
          </a:r>
          <a:endParaRPr lang="zh-CN" altLang="en-US" dirty="0"/>
        </a:p>
      </dgm:t>
    </dgm:pt>
    <dgm:pt modelId="{A7CB4AE7-F246-4FBD-989D-1B068BDC2D08}" type="parTrans" cxnId="{D725BC28-B0B4-4EA4-86A4-089BF6E21320}">
      <dgm:prSet/>
      <dgm:spPr/>
      <dgm:t>
        <a:bodyPr/>
        <a:lstStyle/>
        <a:p>
          <a:endParaRPr lang="zh-CN" altLang="en-US"/>
        </a:p>
      </dgm:t>
    </dgm:pt>
    <dgm:pt modelId="{6474E5EB-36AC-4BA2-9B2A-EEB20FF17CF1}" type="sibTrans" cxnId="{D725BC28-B0B4-4EA4-86A4-089BF6E21320}">
      <dgm:prSet/>
      <dgm:spPr/>
      <dgm:t>
        <a:bodyPr/>
        <a:lstStyle/>
        <a:p>
          <a:endParaRPr lang="zh-CN" altLang="en-US"/>
        </a:p>
      </dgm:t>
    </dgm:pt>
    <dgm:pt modelId="{56D5EDCE-ED33-42B9-808A-BC71F41B5D98}">
      <dgm:prSet phldrT="[文本]"/>
      <dgm:spPr/>
      <dgm:t>
        <a:bodyPr/>
        <a:lstStyle/>
        <a:p>
          <a:r>
            <a:rPr lang="zh-CN" altLang="en-US" dirty="0" smtClean="0"/>
            <a:t>硬盘</a:t>
          </a:r>
          <a:endParaRPr lang="zh-CN" altLang="en-US" dirty="0"/>
        </a:p>
      </dgm:t>
    </dgm:pt>
    <dgm:pt modelId="{E3399511-A2C1-4797-9DB4-FB88FEDBCACE}" type="parTrans" cxnId="{B02B1256-C95D-452F-9EF2-58E3071E709D}">
      <dgm:prSet/>
      <dgm:spPr/>
      <dgm:t>
        <a:bodyPr/>
        <a:lstStyle/>
        <a:p>
          <a:endParaRPr lang="zh-CN" altLang="en-US"/>
        </a:p>
      </dgm:t>
    </dgm:pt>
    <dgm:pt modelId="{B638B0B7-C784-4554-A904-AE93331D3C94}" type="sibTrans" cxnId="{B02B1256-C95D-452F-9EF2-58E3071E709D}">
      <dgm:prSet/>
      <dgm:spPr/>
      <dgm:t>
        <a:bodyPr/>
        <a:lstStyle/>
        <a:p>
          <a:endParaRPr lang="zh-CN" altLang="en-US"/>
        </a:p>
      </dgm:t>
    </dgm:pt>
    <dgm:pt modelId="{5BC7DA54-148A-4808-8935-3A9E777859FD}">
      <dgm:prSet phldrT="[文本]"/>
      <dgm:spPr/>
      <dgm:t>
        <a:bodyPr/>
        <a:lstStyle/>
        <a:p>
          <a:r>
            <a:rPr lang="zh-CN" altLang="en-US" dirty="0" smtClean="0"/>
            <a:t>内存</a:t>
          </a:r>
          <a:endParaRPr lang="zh-CN" altLang="en-US" dirty="0"/>
        </a:p>
      </dgm:t>
    </dgm:pt>
    <dgm:pt modelId="{0FEC6A99-FC0C-4CFA-B239-E7E800C4FC10}" type="parTrans" cxnId="{EC486E69-A8BE-4A8F-BE78-69539DC5436F}">
      <dgm:prSet/>
      <dgm:spPr/>
      <dgm:t>
        <a:bodyPr/>
        <a:lstStyle/>
        <a:p>
          <a:endParaRPr lang="zh-CN" altLang="en-US"/>
        </a:p>
      </dgm:t>
    </dgm:pt>
    <dgm:pt modelId="{9229E032-7D10-4AB8-A543-E0EA5662F8CF}" type="sibTrans" cxnId="{EC486E69-A8BE-4A8F-BE78-69539DC5436F}">
      <dgm:prSet/>
      <dgm:spPr/>
      <dgm:t>
        <a:bodyPr/>
        <a:lstStyle/>
        <a:p>
          <a:endParaRPr lang="zh-CN" altLang="en-US"/>
        </a:p>
      </dgm:t>
    </dgm:pt>
    <dgm:pt modelId="{A906DB7A-6903-4E78-8ADB-76D6F21020EA}">
      <dgm:prSet phldrT="[文本]"/>
      <dgm:spPr/>
      <dgm:t>
        <a:bodyPr/>
        <a:lstStyle/>
        <a:p>
          <a:r>
            <a:rPr lang="zh-CN" altLang="en-US" dirty="0" smtClean="0"/>
            <a:t>电源</a:t>
          </a:r>
          <a:endParaRPr lang="zh-CN" altLang="en-US" dirty="0"/>
        </a:p>
      </dgm:t>
    </dgm:pt>
    <dgm:pt modelId="{E892DEA4-FFF4-4C15-A899-A3A3F93CFCC1}" type="parTrans" cxnId="{2AB044CA-136F-4FC8-A34C-C2A0A62B2784}">
      <dgm:prSet/>
      <dgm:spPr/>
      <dgm:t>
        <a:bodyPr/>
        <a:lstStyle/>
        <a:p>
          <a:endParaRPr lang="zh-CN" altLang="en-US"/>
        </a:p>
      </dgm:t>
    </dgm:pt>
    <dgm:pt modelId="{224121DA-BB71-4CA3-8B76-4022F576FCCC}" type="sibTrans" cxnId="{2AB044CA-136F-4FC8-A34C-C2A0A62B2784}">
      <dgm:prSet/>
      <dgm:spPr/>
      <dgm:t>
        <a:bodyPr/>
        <a:lstStyle/>
        <a:p>
          <a:endParaRPr lang="zh-CN" altLang="en-US"/>
        </a:p>
      </dgm:t>
    </dgm:pt>
    <dgm:pt modelId="{9A11A18F-D4D5-4DB0-8845-50BB2DB25E62}" type="pres">
      <dgm:prSet presAssocID="{9444E21E-316F-437F-A47C-6E0E626F85DC}" presName="diagram" presStyleCnt="0">
        <dgm:presLayoutVars>
          <dgm:dir/>
          <dgm:resizeHandles/>
        </dgm:presLayoutVars>
      </dgm:prSet>
      <dgm:spPr/>
    </dgm:pt>
    <dgm:pt modelId="{06573D7B-6441-475D-9989-498F98EB1CD3}" type="pres">
      <dgm:prSet presAssocID="{7359BFF3-D5DB-4FEC-BAF3-0CB1921BC762}" presName="firstNode" presStyleLbl="node1" presStyleIdx="0" presStyleCnt="8">
        <dgm:presLayoutVars>
          <dgm:bulletEnabled val="1"/>
        </dgm:presLayoutVars>
      </dgm:prSet>
      <dgm:spPr/>
      <dgm:t>
        <a:bodyPr/>
        <a:lstStyle/>
        <a:p>
          <a:endParaRPr lang="zh-CN" altLang="en-US"/>
        </a:p>
      </dgm:t>
    </dgm:pt>
    <dgm:pt modelId="{FDEDA79B-29B0-44E1-BE5C-B0836820B42A}" type="pres">
      <dgm:prSet presAssocID="{7B964FD4-9AC1-4283-9552-1B9791D8E46E}" presName="sibTrans" presStyleLbl="sibTrans2D1" presStyleIdx="0" presStyleCnt="7"/>
      <dgm:spPr/>
      <dgm:t>
        <a:bodyPr/>
        <a:lstStyle/>
        <a:p>
          <a:endParaRPr lang="zh-CN" altLang="en-US"/>
        </a:p>
      </dgm:t>
    </dgm:pt>
    <dgm:pt modelId="{71B508A1-BDD9-434F-A19B-C963CDB68B72}" type="pres">
      <dgm:prSet presAssocID="{97CF320B-5279-4F7C-B59A-639EB0A71EDC}" presName="middleNode" presStyleCnt="0"/>
      <dgm:spPr/>
    </dgm:pt>
    <dgm:pt modelId="{9F379151-DC3E-48AA-95DB-B3F2B800DCB8}" type="pres">
      <dgm:prSet presAssocID="{97CF320B-5279-4F7C-B59A-639EB0A71EDC}" presName="padding" presStyleLbl="node1" presStyleIdx="0" presStyleCnt="8"/>
      <dgm:spPr/>
    </dgm:pt>
    <dgm:pt modelId="{C55187FA-E761-4D82-B541-7A54B00911B9}" type="pres">
      <dgm:prSet presAssocID="{97CF320B-5279-4F7C-B59A-639EB0A71EDC}" presName="shape" presStyleLbl="node1" presStyleIdx="1" presStyleCnt="8">
        <dgm:presLayoutVars>
          <dgm:bulletEnabled val="1"/>
        </dgm:presLayoutVars>
      </dgm:prSet>
      <dgm:spPr/>
      <dgm:t>
        <a:bodyPr/>
        <a:lstStyle/>
        <a:p>
          <a:endParaRPr lang="zh-CN" altLang="en-US"/>
        </a:p>
      </dgm:t>
    </dgm:pt>
    <dgm:pt modelId="{A393D571-EEEE-4BC3-A60D-05A7EEF90470}" type="pres">
      <dgm:prSet presAssocID="{06EB98DD-A50C-4474-8F6C-B65851F26FA7}" presName="sibTrans" presStyleLbl="sibTrans2D1" presStyleIdx="1" presStyleCnt="7"/>
      <dgm:spPr/>
      <dgm:t>
        <a:bodyPr/>
        <a:lstStyle/>
        <a:p>
          <a:endParaRPr lang="zh-CN" altLang="en-US"/>
        </a:p>
      </dgm:t>
    </dgm:pt>
    <dgm:pt modelId="{7CE7B3B4-A792-47AD-ABC4-1774A4C80EEF}" type="pres">
      <dgm:prSet presAssocID="{5AB8D872-5319-4F28-92D0-F7C106CE001F}" presName="middleNode" presStyleCnt="0"/>
      <dgm:spPr/>
    </dgm:pt>
    <dgm:pt modelId="{9909047F-C325-4230-AA7D-A6B12B734A97}" type="pres">
      <dgm:prSet presAssocID="{5AB8D872-5319-4F28-92D0-F7C106CE001F}" presName="padding" presStyleLbl="node1" presStyleIdx="1" presStyleCnt="8"/>
      <dgm:spPr/>
    </dgm:pt>
    <dgm:pt modelId="{83E8BD4B-86FA-43EB-BDEA-56E7EF2B4654}" type="pres">
      <dgm:prSet presAssocID="{5AB8D872-5319-4F28-92D0-F7C106CE001F}" presName="shape" presStyleLbl="node1" presStyleIdx="2" presStyleCnt="8">
        <dgm:presLayoutVars>
          <dgm:bulletEnabled val="1"/>
        </dgm:presLayoutVars>
      </dgm:prSet>
      <dgm:spPr/>
      <dgm:t>
        <a:bodyPr/>
        <a:lstStyle/>
        <a:p>
          <a:endParaRPr lang="zh-CN" altLang="en-US"/>
        </a:p>
      </dgm:t>
    </dgm:pt>
    <dgm:pt modelId="{2F8AEA85-9308-4568-B641-5D758C927617}" type="pres">
      <dgm:prSet presAssocID="{6474E5EB-36AC-4BA2-9B2A-EEB20FF17CF1}" presName="sibTrans" presStyleLbl="sibTrans2D1" presStyleIdx="2" presStyleCnt="7"/>
      <dgm:spPr/>
      <dgm:t>
        <a:bodyPr/>
        <a:lstStyle/>
        <a:p>
          <a:endParaRPr lang="zh-CN" altLang="en-US"/>
        </a:p>
      </dgm:t>
    </dgm:pt>
    <dgm:pt modelId="{D695F656-9698-4BD4-B3A7-F846D2048B83}" type="pres">
      <dgm:prSet presAssocID="{56D5EDCE-ED33-42B9-808A-BC71F41B5D98}" presName="middleNode" presStyleCnt="0"/>
      <dgm:spPr/>
    </dgm:pt>
    <dgm:pt modelId="{2390FF8B-6105-444C-A58D-F1F722C210A8}" type="pres">
      <dgm:prSet presAssocID="{56D5EDCE-ED33-42B9-808A-BC71F41B5D98}" presName="padding" presStyleLbl="node1" presStyleIdx="2" presStyleCnt="8"/>
      <dgm:spPr/>
    </dgm:pt>
    <dgm:pt modelId="{B71721FC-605B-4804-8B60-1EBCE700F630}" type="pres">
      <dgm:prSet presAssocID="{56D5EDCE-ED33-42B9-808A-BC71F41B5D98}" presName="shape" presStyleLbl="node1" presStyleIdx="3" presStyleCnt="8">
        <dgm:presLayoutVars>
          <dgm:bulletEnabled val="1"/>
        </dgm:presLayoutVars>
      </dgm:prSet>
      <dgm:spPr/>
      <dgm:t>
        <a:bodyPr/>
        <a:lstStyle/>
        <a:p>
          <a:endParaRPr lang="zh-CN" altLang="en-US"/>
        </a:p>
      </dgm:t>
    </dgm:pt>
    <dgm:pt modelId="{BD0A6B51-CDBE-4DAC-B19C-A24E0128AAA9}" type="pres">
      <dgm:prSet presAssocID="{B638B0B7-C784-4554-A904-AE93331D3C94}" presName="sibTrans" presStyleLbl="sibTrans2D1" presStyleIdx="3" presStyleCnt="7"/>
      <dgm:spPr/>
      <dgm:t>
        <a:bodyPr/>
        <a:lstStyle/>
        <a:p>
          <a:endParaRPr lang="zh-CN" altLang="en-US"/>
        </a:p>
      </dgm:t>
    </dgm:pt>
    <dgm:pt modelId="{FA041EA0-A524-4D6C-BDA7-44A2428DB099}" type="pres">
      <dgm:prSet presAssocID="{1DF03EFE-9DD3-44C3-AE29-48B559F0E4DC}" presName="middleNode" presStyleCnt="0"/>
      <dgm:spPr/>
    </dgm:pt>
    <dgm:pt modelId="{A40D4C91-8662-4F87-B769-0A699AC44B46}" type="pres">
      <dgm:prSet presAssocID="{1DF03EFE-9DD3-44C3-AE29-48B559F0E4DC}" presName="padding" presStyleLbl="node1" presStyleIdx="3" presStyleCnt="8"/>
      <dgm:spPr/>
    </dgm:pt>
    <dgm:pt modelId="{F7F2C467-21F1-462E-A721-E94F54CAC7A0}" type="pres">
      <dgm:prSet presAssocID="{1DF03EFE-9DD3-44C3-AE29-48B559F0E4DC}" presName="shape" presStyleLbl="node1" presStyleIdx="4" presStyleCnt="8">
        <dgm:presLayoutVars>
          <dgm:bulletEnabled val="1"/>
        </dgm:presLayoutVars>
      </dgm:prSet>
      <dgm:spPr/>
      <dgm:t>
        <a:bodyPr/>
        <a:lstStyle/>
        <a:p>
          <a:endParaRPr lang="zh-CN" altLang="en-US"/>
        </a:p>
      </dgm:t>
    </dgm:pt>
    <dgm:pt modelId="{D8C78A3A-F2CA-4FCE-A7FF-1E5D9E1CB68B}" type="pres">
      <dgm:prSet presAssocID="{872F5BA2-A09F-4B7B-812F-8E7C20D2DD22}" presName="sibTrans" presStyleLbl="sibTrans2D1" presStyleIdx="4" presStyleCnt="7"/>
      <dgm:spPr/>
      <dgm:t>
        <a:bodyPr/>
        <a:lstStyle/>
        <a:p>
          <a:endParaRPr lang="zh-CN" altLang="en-US"/>
        </a:p>
      </dgm:t>
    </dgm:pt>
    <dgm:pt modelId="{5070F461-47D6-44D4-8A03-A8876BE0E6E5}" type="pres">
      <dgm:prSet presAssocID="{5BC7DA54-148A-4808-8935-3A9E777859FD}" presName="middleNode" presStyleCnt="0"/>
      <dgm:spPr/>
    </dgm:pt>
    <dgm:pt modelId="{A4E692EC-6A69-41FE-9F08-D4D24E5385E9}" type="pres">
      <dgm:prSet presAssocID="{5BC7DA54-148A-4808-8935-3A9E777859FD}" presName="padding" presStyleLbl="node1" presStyleIdx="4" presStyleCnt="8"/>
      <dgm:spPr/>
    </dgm:pt>
    <dgm:pt modelId="{1CC60797-71A1-4482-920A-ECD928808D82}" type="pres">
      <dgm:prSet presAssocID="{5BC7DA54-148A-4808-8935-3A9E777859FD}" presName="shape" presStyleLbl="node1" presStyleIdx="5" presStyleCnt="8">
        <dgm:presLayoutVars>
          <dgm:bulletEnabled val="1"/>
        </dgm:presLayoutVars>
      </dgm:prSet>
      <dgm:spPr/>
      <dgm:t>
        <a:bodyPr/>
        <a:lstStyle/>
        <a:p>
          <a:endParaRPr lang="zh-CN" altLang="en-US"/>
        </a:p>
      </dgm:t>
    </dgm:pt>
    <dgm:pt modelId="{BA66C908-63C1-4D1F-9CC2-402D5DDA7595}" type="pres">
      <dgm:prSet presAssocID="{9229E032-7D10-4AB8-A543-E0EA5662F8CF}" presName="sibTrans" presStyleLbl="sibTrans2D1" presStyleIdx="5" presStyleCnt="7"/>
      <dgm:spPr/>
      <dgm:t>
        <a:bodyPr/>
        <a:lstStyle/>
        <a:p>
          <a:endParaRPr lang="zh-CN" altLang="en-US"/>
        </a:p>
      </dgm:t>
    </dgm:pt>
    <dgm:pt modelId="{44ECF347-3207-4CC8-A158-6302FB1FBE7E}" type="pres">
      <dgm:prSet presAssocID="{0098BBAB-51E8-4C59-B1D1-8656AEDCD501}" presName="middleNode" presStyleCnt="0"/>
      <dgm:spPr/>
    </dgm:pt>
    <dgm:pt modelId="{260FBDDD-61F7-480C-85A7-DB919369B238}" type="pres">
      <dgm:prSet presAssocID="{0098BBAB-51E8-4C59-B1D1-8656AEDCD501}" presName="padding" presStyleLbl="node1" presStyleIdx="5" presStyleCnt="8"/>
      <dgm:spPr/>
    </dgm:pt>
    <dgm:pt modelId="{4C9ABA5D-8876-49B8-8AE5-31D3133A4943}" type="pres">
      <dgm:prSet presAssocID="{0098BBAB-51E8-4C59-B1D1-8656AEDCD501}" presName="shape" presStyleLbl="node1" presStyleIdx="6" presStyleCnt="8">
        <dgm:presLayoutVars>
          <dgm:bulletEnabled val="1"/>
        </dgm:presLayoutVars>
      </dgm:prSet>
      <dgm:spPr/>
      <dgm:t>
        <a:bodyPr/>
        <a:lstStyle/>
        <a:p>
          <a:endParaRPr lang="zh-CN" altLang="en-US"/>
        </a:p>
      </dgm:t>
    </dgm:pt>
    <dgm:pt modelId="{114C769F-D86C-42FA-97E9-BED970F6505B}" type="pres">
      <dgm:prSet presAssocID="{C1599F2B-2C75-4AAB-BC01-4AB72F3EFD1E}" presName="sibTrans" presStyleLbl="sibTrans2D1" presStyleIdx="6" presStyleCnt="7"/>
      <dgm:spPr/>
      <dgm:t>
        <a:bodyPr/>
        <a:lstStyle/>
        <a:p>
          <a:endParaRPr lang="zh-CN" altLang="en-US"/>
        </a:p>
      </dgm:t>
    </dgm:pt>
    <dgm:pt modelId="{76D344F3-2DA7-4F30-B7FD-EB914CEE2ECF}" type="pres">
      <dgm:prSet presAssocID="{A906DB7A-6903-4E78-8ADB-76D6F21020EA}" presName="lastNode" presStyleLbl="node1" presStyleIdx="7" presStyleCnt="8">
        <dgm:presLayoutVars>
          <dgm:bulletEnabled val="1"/>
        </dgm:presLayoutVars>
      </dgm:prSet>
      <dgm:spPr/>
      <dgm:t>
        <a:bodyPr/>
        <a:lstStyle/>
        <a:p>
          <a:endParaRPr lang="zh-CN" altLang="en-US"/>
        </a:p>
      </dgm:t>
    </dgm:pt>
  </dgm:ptLst>
  <dgm:cxnLst>
    <dgm:cxn modelId="{18F289E5-4122-4E75-B7E1-070C32A35613}" srcId="{9444E21E-316F-437F-A47C-6E0E626F85DC}" destId="{0098BBAB-51E8-4C59-B1D1-8656AEDCD501}" srcOrd="6" destOrd="0" parTransId="{3003FAE3-181D-4645-9A75-59CFF5CBB640}" sibTransId="{C1599F2B-2C75-4AAB-BC01-4AB72F3EFD1E}"/>
    <dgm:cxn modelId="{B7452C8F-00F5-4B59-90BE-31823E69C508}" type="presOf" srcId="{7B964FD4-9AC1-4283-9552-1B9791D8E46E}" destId="{FDEDA79B-29B0-44E1-BE5C-B0836820B42A}" srcOrd="0" destOrd="0" presId="urn:microsoft.com/office/officeart/2005/8/layout/bProcess2#1"/>
    <dgm:cxn modelId="{6D4C442E-AEFA-4620-BD1B-9C36B39B7E7F}" type="presOf" srcId="{56D5EDCE-ED33-42B9-808A-BC71F41B5D98}" destId="{B71721FC-605B-4804-8B60-1EBCE700F630}" srcOrd="0" destOrd="0" presId="urn:microsoft.com/office/officeart/2005/8/layout/bProcess2#1"/>
    <dgm:cxn modelId="{AD6E4A5D-905D-49BD-93D1-83E3257ED4D6}" srcId="{9444E21E-316F-437F-A47C-6E0E626F85DC}" destId="{7359BFF3-D5DB-4FEC-BAF3-0CB1921BC762}" srcOrd="0" destOrd="0" parTransId="{4647E963-0E75-4EB6-8CCD-27EE95B41BD4}" sibTransId="{7B964FD4-9AC1-4283-9552-1B9791D8E46E}"/>
    <dgm:cxn modelId="{D15CC8EF-91F9-42C3-A07D-40C3099F6832}" srcId="{9444E21E-316F-437F-A47C-6E0E626F85DC}" destId="{97CF320B-5279-4F7C-B59A-639EB0A71EDC}" srcOrd="1" destOrd="0" parTransId="{5F833356-8E71-4DD5-A376-0DF4A32E2AC6}" sibTransId="{06EB98DD-A50C-4474-8F6C-B65851F26FA7}"/>
    <dgm:cxn modelId="{655652F5-408A-4F83-95BA-573A237E8766}" type="presOf" srcId="{06EB98DD-A50C-4474-8F6C-B65851F26FA7}" destId="{A393D571-EEEE-4BC3-A60D-05A7EEF90470}" srcOrd="0" destOrd="0" presId="urn:microsoft.com/office/officeart/2005/8/layout/bProcess2#1"/>
    <dgm:cxn modelId="{A667D48A-2BFC-47DE-A61B-7D2789A95B28}" type="presOf" srcId="{A906DB7A-6903-4E78-8ADB-76D6F21020EA}" destId="{76D344F3-2DA7-4F30-B7FD-EB914CEE2ECF}" srcOrd="0" destOrd="0" presId="urn:microsoft.com/office/officeart/2005/8/layout/bProcess2#1"/>
    <dgm:cxn modelId="{AEB19DC1-0247-4992-A284-C8139F8EF5FB}" type="presOf" srcId="{7359BFF3-D5DB-4FEC-BAF3-0CB1921BC762}" destId="{06573D7B-6441-475D-9989-498F98EB1CD3}" srcOrd="0" destOrd="0" presId="urn:microsoft.com/office/officeart/2005/8/layout/bProcess2#1"/>
    <dgm:cxn modelId="{84B5BB79-0EB3-41C5-B49C-F0F46B12C452}" type="presOf" srcId="{0098BBAB-51E8-4C59-B1D1-8656AEDCD501}" destId="{4C9ABA5D-8876-49B8-8AE5-31D3133A4943}" srcOrd="0" destOrd="0" presId="urn:microsoft.com/office/officeart/2005/8/layout/bProcess2#1"/>
    <dgm:cxn modelId="{ABB74E7F-599B-461F-902D-C7B130B24BBA}" type="presOf" srcId="{5AB8D872-5319-4F28-92D0-F7C106CE001F}" destId="{83E8BD4B-86FA-43EB-BDEA-56E7EF2B4654}" srcOrd="0" destOrd="0" presId="urn:microsoft.com/office/officeart/2005/8/layout/bProcess2#1"/>
    <dgm:cxn modelId="{81B2BE6B-FE9F-45B5-B945-8B2B30E1F415}" type="presOf" srcId="{1DF03EFE-9DD3-44C3-AE29-48B559F0E4DC}" destId="{F7F2C467-21F1-462E-A721-E94F54CAC7A0}" srcOrd="0" destOrd="0" presId="urn:microsoft.com/office/officeart/2005/8/layout/bProcess2#1"/>
    <dgm:cxn modelId="{2E80974B-5F7F-4534-AA59-2425295331FF}" type="presOf" srcId="{9444E21E-316F-437F-A47C-6E0E626F85DC}" destId="{9A11A18F-D4D5-4DB0-8845-50BB2DB25E62}" srcOrd="0" destOrd="0" presId="urn:microsoft.com/office/officeart/2005/8/layout/bProcess2#1"/>
    <dgm:cxn modelId="{ABF671D3-94D8-438F-AED7-AC45A175F1E0}" type="presOf" srcId="{9229E032-7D10-4AB8-A543-E0EA5662F8CF}" destId="{BA66C908-63C1-4D1F-9CC2-402D5DDA7595}" srcOrd="0" destOrd="0" presId="urn:microsoft.com/office/officeart/2005/8/layout/bProcess2#1"/>
    <dgm:cxn modelId="{B36EE9B3-A7C6-43FB-A6AF-D8B3E301D6DE}" type="presOf" srcId="{97CF320B-5279-4F7C-B59A-639EB0A71EDC}" destId="{C55187FA-E761-4D82-B541-7A54B00911B9}" srcOrd="0" destOrd="0" presId="urn:microsoft.com/office/officeart/2005/8/layout/bProcess2#1"/>
    <dgm:cxn modelId="{343C3949-54FA-4BFD-BCDC-03D5A5EEC8EA}" type="presOf" srcId="{872F5BA2-A09F-4B7B-812F-8E7C20D2DD22}" destId="{D8C78A3A-F2CA-4FCE-A7FF-1E5D9E1CB68B}" srcOrd="0" destOrd="0" presId="urn:microsoft.com/office/officeart/2005/8/layout/bProcess2#1"/>
    <dgm:cxn modelId="{D725BC28-B0B4-4EA4-86A4-089BF6E21320}" srcId="{9444E21E-316F-437F-A47C-6E0E626F85DC}" destId="{5AB8D872-5319-4F28-92D0-F7C106CE001F}" srcOrd="2" destOrd="0" parTransId="{A7CB4AE7-F246-4FBD-989D-1B068BDC2D08}" sibTransId="{6474E5EB-36AC-4BA2-9B2A-EEB20FF17CF1}"/>
    <dgm:cxn modelId="{31B51D67-5CA3-4ADF-BFC4-FF26B4675815}" srcId="{9444E21E-316F-437F-A47C-6E0E626F85DC}" destId="{1DF03EFE-9DD3-44C3-AE29-48B559F0E4DC}" srcOrd="4" destOrd="0" parTransId="{46DCC789-4996-4C49-BCA8-ECA69558ED20}" sibTransId="{872F5BA2-A09F-4B7B-812F-8E7C20D2DD22}"/>
    <dgm:cxn modelId="{B02B1256-C95D-452F-9EF2-58E3071E709D}" srcId="{9444E21E-316F-437F-A47C-6E0E626F85DC}" destId="{56D5EDCE-ED33-42B9-808A-BC71F41B5D98}" srcOrd="3" destOrd="0" parTransId="{E3399511-A2C1-4797-9DB4-FB88FEDBCACE}" sibTransId="{B638B0B7-C784-4554-A904-AE93331D3C94}"/>
    <dgm:cxn modelId="{2AB044CA-136F-4FC8-A34C-C2A0A62B2784}" srcId="{9444E21E-316F-437F-A47C-6E0E626F85DC}" destId="{A906DB7A-6903-4E78-8ADB-76D6F21020EA}" srcOrd="7" destOrd="0" parTransId="{E892DEA4-FFF4-4C15-A899-A3A3F93CFCC1}" sibTransId="{224121DA-BB71-4CA3-8B76-4022F576FCCC}"/>
    <dgm:cxn modelId="{28550FF5-0BBE-4BE4-90F5-29E9301DAB23}" type="presOf" srcId="{B638B0B7-C784-4554-A904-AE93331D3C94}" destId="{BD0A6B51-CDBE-4DAC-B19C-A24E0128AAA9}" srcOrd="0" destOrd="0" presId="urn:microsoft.com/office/officeart/2005/8/layout/bProcess2#1"/>
    <dgm:cxn modelId="{44542254-1BB4-4ED5-8030-B62447A05460}" type="presOf" srcId="{6474E5EB-36AC-4BA2-9B2A-EEB20FF17CF1}" destId="{2F8AEA85-9308-4568-B641-5D758C927617}" srcOrd="0" destOrd="0" presId="urn:microsoft.com/office/officeart/2005/8/layout/bProcess2#1"/>
    <dgm:cxn modelId="{2CD1FBDC-321B-447D-954C-31BF88DF1DA2}" type="presOf" srcId="{5BC7DA54-148A-4808-8935-3A9E777859FD}" destId="{1CC60797-71A1-4482-920A-ECD928808D82}" srcOrd="0" destOrd="0" presId="urn:microsoft.com/office/officeart/2005/8/layout/bProcess2#1"/>
    <dgm:cxn modelId="{EC486E69-A8BE-4A8F-BE78-69539DC5436F}" srcId="{9444E21E-316F-437F-A47C-6E0E626F85DC}" destId="{5BC7DA54-148A-4808-8935-3A9E777859FD}" srcOrd="5" destOrd="0" parTransId="{0FEC6A99-FC0C-4CFA-B239-E7E800C4FC10}" sibTransId="{9229E032-7D10-4AB8-A543-E0EA5662F8CF}"/>
    <dgm:cxn modelId="{FA3BB02E-F318-479B-AD68-67F2CDD55D0D}" type="presOf" srcId="{C1599F2B-2C75-4AAB-BC01-4AB72F3EFD1E}" destId="{114C769F-D86C-42FA-97E9-BED970F6505B}" srcOrd="0" destOrd="0" presId="urn:microsoft.com/office/officeart/2005/8/layout/bProcess2#1"/>
    <dgm:cxn modelId="{FD7BD6F0-E384-49B3-A18D-B61CF659055E}" type="presParOf" srcId="{9A11A18F-D4D5-4DB0-8845-50BB2DB25E62}" destId="{06573D7B-6441-475D-9989-498F98EB1CD3}" srcOrd="0" destOrd="0" presId="urn:microsoft.com/office/officeart/2005/8/layout/bProcess2#1"/>
    <dgm:cxn modelId="{CB7AC892-98BA-40A5-87F0-562A2BA3E87C}" type="presParOf" srcId="{9A11A18F-D4D5-4DB0-8845-50BB2DB25E62}" destId="{FDEDA79B-29B0-44E1-BE5C-B0836820B42A}" srcOrd="1" destOrd="0" presId="urn:microsoft.com/office/officeart/2005/8/layout/bProcess2#1"/>
    <dgm:cxn modelId="{81B77FD4-C5F2-4E0C-989B-6826A70B294C}" type="presParOf" srcId="{9A11A18F-D4D5-4DB0-8845-50BB2DB25E62}" destId="{71B508A1-BDD9-434F-A19B-C963CDB68B72}" srcOrd="2" destOrd="0" presId="urn:microsoft.com/office/officeart/2005/8/layout/bProcess2#1"/>
    <dgm:cxn modelId="{CFA3F1D6-CBD7-4FC5-A62F-906D031CE35F}" type="presParOf" srcId="{71B508A1-BDD9-434F-A19B-C963CDB68B72}" destId="{9F379151-DC3E-48AA-95DB-B3F2B800DCB8}" srcOrd="0" destOrd="0" presId="urn:microsoft.com/office/officeart/2005/8/layout/bProcess2#1"/>
    <dgm:cxn modelId="{ACA34E16-6CD1-434B-9448-CAA22344CF32}" type="presParOf" srcId="{71B508A1-BDD9-434F-A19B-C963CDB68B72}" destId="{C55187FA-E761-4D82-B541-7A54B00911B9}" srcOrd="1" destOrd="0" presId="urn:microsoft.com/office/officeart/2005/8/layout/bProcess2#1"/>
    <dgm:cxn modelId="{C363663E-ACA5-4650-9BD0-606CD05FF266}" type="presParOf" srcId="{9A11A18F-D4D5-4DB0-8845-50BB2DB25E62}" destId="{A393D571-EEEE-4BC3-A60D-05A7EEF90470}" srcOrd="3" destOrd="0" presId="urn:microsoft.com/office/officeart/2005/8/layout/bProcess2#1"/>
    <dgm:cxn modelId="{AE522E49-EA89-486E-A61C-30B6FCD93809}" type="presParOf" srcId="{9A11A18F-D4D5-4DB0-8845-50BB2DB25E62}" destId="{7CE7B3B4-A792-47AD-ABC4-1774A4C80EEF}" srcOrd="4" destOrd="0" presId="urn:microsoft.com/office/officeart/2005/8/layout/bProcess2#1"/>
    <dgm:cxn modelId="{484500B7-DD48-4CCA-98BC-614D6C9E322F}" type="presParOf" srcId="{7CE7B3B4-A792-47AD-ABC4-1774A4C80EEF}" destId="{9909047F-C325-4230-AA7D-A6B12B734A97}" srcOrd="0" destOrd="0" presId="urn:microsoft.com/office/officeart/2005/8/layout/bProcess2#1"/>
    <dgm:cxn modelId="{D458B936-327B-4D8D-9908-A9DFC49AF77A}" type="presParOf" srcId="{7CE7B3B4-A792-47AD-ABC4-1774A4C80EEF}" destId="{83E8BD4B-86FA-43EB-BDEA-56E7EF2B4654}" srcOrd="1" destOrd="0" presId="urn:microsoft.com/office/officeart/2005/8/layout/bProcess2#1"/>
    <dgm:cxn modelId="{93D41162-8F15-4BB4-83EB-7FAABD54C7BC}" type="presParOf" srcId="{9A11A18F-D4D5-4DB0-8845-50BB2DB25E62}" destId="{2F8AEA85-9308-4568-B641-5D758C927617}" srcOrd="5" destOrd="0" presId="urn:microsoft.com/office/officeart/2005/8/layout/bProcess2#1"/>
    <dgm:cxn modelId="{057B6281-1626-484F-BDAF-22C3CE88FB12}" type="presParOf" srcId="{9A11A18F-D4D5-4DB0-8845-50BB2DB25E62}" destId="{D695F656-9698-4BD4-B3A7-F846D2048B83}" srcOrd="6" destOrd="0" presId="urn:microsoft.com/office/officeart/2005/8/layout/bProcess2#1"/>
    <dgm:cxn modelId="{D6DAB94F-F10C-4C65-BE70-6AEFD5235DE8}" type="presParOf" srcId="{D695F656-9698-4BD4-B3A7-F846D2048B83}" destId="{2390FF8B-6105-444C-A58D-F1F722C210A8}" srcOrd="0" destOrd="0" presId="urn:microsoft.com/office/officeart/2005/8/layout/bProcess2#1"/>
    <dgm:cxn modelId="{C7BF71D1-DDC9-4237-B7F6-EDC12DD8145A}" type="presParOf" srcId="{D695F656-9698-4BD4-B3A7-F846D2048B83}" destId="{B71721FC-605B-4804-8B60-1EBCE700F630}" srcOrd="1" destOrd="0" presId="urn:microsoft.com/office/officeart/2005/8/layout/bProcess2#1"/>
    <dgm:cxn modelId="{AC4D6A5E-9763-412E-906C-F17079FDB0A7}" type="presParOf" srcId="{9A11A18F-D4D5-4DB0-8845-50BB2DB25E62}" destId="{BD0A6B51-CDBE-4DAC-B19C-A24E0128AAA9}" srcOrd="7" destOrd="0" presId="urn:microsoft.com/office/officeart/2005/8/layout/bProcess2#1"/>
    <dgm:cxn modelId="{72BF8D45-3016-444D-873E-EA5F7938C5FB}" type="presParOf" srcId="{9A11A18F-D4D5-4DB0-8845-50BB2DB25E62}" destId="{FA041EA0-A524-4D6C-BDA7-44A2428DB099}" srcOrd="8" destOrd="0" presId="urn:microsoft.com/office/officeart/2005/8/layout/bProcess2#1"/>
    <dgm:cxn modelId="{0AABC631-1F95-49F8-AB46-310E95D25A9B}" type="presParOf" srcId="{FA041EA0-A524-4D6C-BDA7-44A2428DB099}" destId="{A40D4C91-8662-4F87-B769-0A699AC44B46}" srcOrd="0" destOrd="0" presId="urn:microsoft.com/office/officeart/2005/8/layout/bProcess2#1"/>
    <dgm:cxn modelId="{31102AD7-35F2-4DEB-9A3F-8FD58B33ABDB}" type="presParOf" srcId="{FA041EA0-A524-4D6C-BDA7-44A2428DB099}" destId="{F7F2C467-21F1-462E-A721-E94F54CAC7A0}" srcOrd="1" destOrd="0" presId="urn:microsoft.com/office/officeart/2005/8/layout/bProcess2#1"/>
    <dgm:cxn modelId="{F4674807-19D0-4D8B-A86F-E58E83495DA4}" type="presParOf" srcId="{9A11A18F-D4D5-4DB0-8845-50BB2DB25E62}" destId="{D8C78A3A-F2CA-4FCE-A7FF-1E5D9E1CB68B}" srcOrd="9" destOrd="0" presId="urn:microsoft.com/office/officeart/2005/8/layout/bProcess2#1"/>
    <dgm:cxn modelId="{CEC49391-1768-4D19-B42F-DCB99C61E389}" type="presParOf" srcId="{9A11A18F-D4D5-4DB0-8845-50BB2DB25E62}" destId="{5070F461-47D6-44D4-8A03-A8876BE0E6E5}" srcOrd="10" destOrd="0" presId="urn:microsoft.com/office/officeart/2005/8/layout/bProcess2#1"/>
    <dgm:cxn modelId="{31B53020-3F79-4070-B317-7D6A748842F7}" type="presParOf" srcId="{5070F461-47D6-44D4-8A03-A8876BE0E6E5}" destId="{A4E692EC-6A69-41FE-9F08-D4D24E5385E9}" srcOrd="0" destOrd="0" presId="urn:microsoft.com/office/officeart/2005/8/layout/bProcess2#1"/>
    <dgm:cxn modelId="{B7F4B7E7-5607-4D3F-8872-437DF8717E98}" type="presParOf" srcId="{5070F461-47D6-44D4-8A03-A8876BE0E6E5}" destId="{1CC60797-71A1-4482-920A-ECD928808D82}" srcOrd="1" destOrd="0" presId="urn:microsoft.com/office/officeart/2005/8/layout/bProcess2#1"/>
    <dgm:cxn modelId="{1D09513E-8816-4491-8E37-7135895C163A}" type="presParOf" srcId="{9A11A18F-D4D5-4DB0-8845-50BB2DB25E62}" destId="{BA66C908-63C1-4D1F-9CC2-402D5DDA7595}" srcOrd="11" destOrd="0" presId="urn:microsoft.com/office/officeart/2005/8/layout/bProcess2#1"/>
    <dgm:cxn modelId="{6F7C032E-792B-42CF-9709-32D112386E1A}" type="presParOf" srcId="{9A11A18F-D4D5-4DB0-8845-50BB2DB25E62}" destId="{44ECF347-3207-4CC8-A158-6302FB1FBE7E}" srcOrd="12" destOrd="0" presId="urn:microsoft.com/office/officeart/2005/8/layout/bProcess2#1"/>
    <dgm:cxn modelId="{FDD09C7B-3B9A-4BD9-A408-69DA0D6A9317}" type="presParOf" srcId="{44ECF347-3207-4CC8-A158-6302FB1FBE7E}" destId="{260FBDDD-61F7-480C-85A7-DB919369B238}" srcOrd="0" destOrd="0" presId="urn:microsoft.com/office/officeart/2005/8/layout/bProcess2#1"/>
    <dgm:cxn modelId="{27AE0148-BC3D-4C74-BB98-D7EB984B31FB}" type="presParOf" srcId="{44ECF347-3207-4CC8-A158-6302FB1FBE7E}" destId="{4C9ABA5D-8876-49B8-8AE5-31D3133A4943}" srcOrd="1" destOrd="0" presId="urn:microsoft.com/office/officeart/2005/8/layout/bProcess2#1"/>
    <dgm:cxn modelId="{76DB7A21-3DFF-4C13-8AE4-5FFBB0B523DE}" type="presParOf" srcId="{9A11A18F-D4D5-4DB0-8845-50BB2DB25E62}" destId="{114C769F-D86C-42FA-97E9-BED970F6505B}" srcOrd="13" destOrd="0" presId="urn:microsoft.com/office/officeart/2005/8/layout/bProcess2#1"/>
    <dgm:cxn modelId="{4FC82063-9C7C-47EB-BB20-05FD26572B01}" type="presParOf" srcId="{9A11A18F-D4D5-4DB0-8845-50BB2DB25E62}" destId="{76D344F3-2DA7-4F30-B7FD-EB914CEE2ECF}" srcOrd="14" destOrd="0" presId="urn:microsoft.com/office/officeart/2005/8/layout/bProcess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2#1">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contDir" val="revDir"/>
          <dgm:param type="grDir" val="tL"/>
          <dgm:param type="flowDir" val="col"/>
        </dgm:alg>
      </dgm:if>
      <dgm:else name="Name2">
        <dgm:alg type="snake">
          <dgm:param type="contDir" val="revDir"/>
          <dgm:param type="grDir" val="tR"/>
          <dgm:param type="flowDir" val="col"/>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srcNode" val="firstNode"/>
                    <dgm:param type="dstNode" val="shape"/>
                    <dgm:param type="begPts" val="auto"/>
                    <dgm:param type="endPts" val="auto"/>
                  </dgm:alg>
                </dgm:if>
                <dgm:if name="Name13" axis="self" ptType="sibTrans" func="revPos" op="equ" val="1">
                  <dgm:alg type="conn">
                    <dgm:param type="srcNode" val="shape"/>
                    <dgm:param type="dstNode" val="lastNode"/>
                    <dgm:param type="begPts" val="auto"/>
                    <dgm:param type="endPts" val="auto"/>
                  </dgm:alg>
                </dgm:if>
                <dgm:else name="Name14">
                  <dgm:alg type="conn">
                    <dgm:param type="srcNode" val="shape"/>
                    <dgm:param type="dstNode" val="shape"/>
                    <dgm:param type="begPts" val="auto"/>
                    <dgm:param type="endPts" val="auto"/>
                  </dgm:alg>
                </dgm:else>
              </dgm:choose>
            </dgm:if>
            <dgm:else name="Name15">
              <dgm:choose name="Name16">
                <dgm:if name="Name17" axis="self" ptType="sibTrans" func="pos" op="equ" val="1">
                  <dgm:alg type="conn">
                    <dgm:param type="srcNode" val="firstNode"/>
                    <dgm:param type="dstNode" val="shape"/>
                    <dgm:param type="begPts" val="auto"/>
                    <dgm:param type="endPts" val="auto"/>
                  </dgm:alg>
                </dgm:if>
                <dgm:if name="Name18" axis="self" ptType="sibTrans" func="revPos" op="equ" val="1">
                  <dgm:alg type="conn">
                    <dgm:param type="srcNode" val="shape"/>
                    <dgm:param type="dstNode" val="lastNode"/>
                    <dgm:param type="begPts" val="auto"/>
                    <dgm:param type="endPts" val="auto"/>
                  </dgm:alg>
                </dgm:if>
                <dgm:else name="Name19">
                  <dgm:alg type="conn">
                    <dgm:param type="srcNode" val="shape"/>
                    <dgm:param type="dstNode" val="shape"/>
                    <dgm:param type="begPts" val="auto"/>
                    <dgm:param type="endPts" val="auto"/>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2025/4/5</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16098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2025/4/5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1177262615"/>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r>
              <a:rPr lang="zh-CN" altLang="en-US" dirty="0"/>
              <a:t>次版本号，如果是偶数，表示稳定版本并通过测试。如果是奇数，表示为测试版，有可能存在错误。修订序列号，数字越大表示功能越强，错误越少。</a:t>
            </a:r>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31</a:t>
            </a:fld>
            <a:endParaRPr lang="zh-CN" altLang="en-US" sz="1200" dirty="0"/>
          </a:p>
        </p:txBody>
      </p:sp>
    </p:spTree>
    <p:extLst>
      <p:ext uri="{BB962C8B-B14F-4D97-AF65-F5344CB8AC3E}">
        <p14:creationId xmlns:p14="http://schemas.microsoft.com/office/powerpoint/2010/main" val="1242838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32</a:t>
            </a:fld>
            <a:endParaRPr lang="en-US">
              <a:solidFill>
                <a:prstClr val="black"/>
              </a:solidFill>
            </a:endParaRPr>
          </a:p>
        </p:txBody>
      </p:sp>
    </p:spTree>
    <p:extLst>
      <p:ext uri="{BB962C8B-B14F-4D97-AF65-F5344CB8AC3E}">
        <p14:creationId xmlns:p14="http://schemas.microsoft.com/office/powerpoint/2010/main" val="114621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algn="r" eaLnBrk="1" hangingPunct="1"/>
            <a:fld id="{9A0DB2DC-4C9A-4742-B13C-FB6460FD3503}" type="slidenum">
              <a:rPr lang="en-US" altLang="zh-CN" smtClean="0"/>
              <a:t>‹#›</a:t>
            </a:fld>
            <a:endParaRPr lang="en-US" altLang="zh-CN"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152400"/>
            <a:ext cx="10261600" cy="53340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lvl="0" eaLnBrk="1" hangingPunct="1"/>
            <a:fld id="{9A0DB2DC-4C9A-4742-B13C-FB6460FD3503}" type="slidenum">
              <a:rPr lang="en-US" altLang="zh-CN" smtClean="0">
                <a:latin typeface="Comic Sans MS" panose="030F0702030302020204" pitchFamily="66" charset="0"/>
              </a:rPr>
              <a:t>‹#›</a:t>
            </a:fld>
            <a:endParaRPr lang="en-US" altLang="zh-CN" dirty="0">
              <a:latin typeface="Comic Sans MS" panose="030F0702030302020204" pitchFamily="66"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5.jpe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tags" Target="../tags/tag3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 Type="http://schemas.openxmlformats.org/officeDocument/2006/relationships/tags" Target="../tags/tag15.xml"/><Relationship Id="rId16" Type="http://schemas.openxmlformats.org/officeDocument/2006/relationships/tags" Target="../tags/tag29.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19" Type="http://schemas.openxmlformats.org/officeDocument/2006/relationships/slideLayout" Target="../slideLayouts/slideLayout2.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hyperlink" Target="https://www.redhat.com/cour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2209800" y="152400"/>
            <a:ext cx="6870700" cy="1116013"/>
          </a:xfrm>
        </p:spPr>
        <p:txBody>
          <a:bodyPr vert="horz" wrap="square" lIns="91440" tIns="45720" rIns="91440" bIns="45720" anchor="b"/>
          <a:lstStyle/>
          <a:p>
            <a:pPr eaLnBrk="1" hangingPunct="1"/>
            <a:r>
              <a:rPr lang="zh-CN" altLang="en-US" b="1" dirty="0">
                <a:solidFill>
                  <a:srgbClr val="FF3300"/>
                </a:solidFill>
                <a:ea typeface="楷体_GB2312" pitchFamily="49" charset="-122"/>
              </a:rPr>
              <a:t>联系方式</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1</a:t>
            </a:fld>
            <a:endParaRPr lang="en-US" altLang="zh-CN" dirty="0">
              <a:latin typeface="Comic Sans MS" panose="030F0702030302020204" pitchFamily="66" charset="0"/>
            </a:endParaRPr>
          </a:p>
        </p:txBody>
      </p:sp>
      <p:sp>
        <p:nvSpPr>
          <p:cNvPr id="3" name="内容占位符 2"/>
          <p:cNvSpPr>
            <a:spLocks noGrp="1"/>
          </p:cNvSpPr>
          <p:nvPr>
            <p:ph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如何学好这门课</a:t>
            </a:r>
            <a:endParaRPr lang="zh-CN" altLang="en-US"/>
          </a:p>
        </p:txBody>
      </p:sp>
      <p:sp>
        <p:nvSpPr>
          <p:cNvPr id="3" name="内容占位符 2"/>
          <p:cNvSpPr>
            <a:spLocks noGrp="1"/>
          </p:cNvSpPr>
          <p:nvPr>
            <p:ph idx="1"/>
          </p:nvPr>
        </p:nvSpPr>
        <p:spPr/>
        <p:txBody>
          <a:bodyPr/>
          <a:lstStyle/>
          <a:p>
            <a:r>
              <a:rPr lang="zh-CN" altLang="en-US" sz="2800" dirty="0" smtClean="0">
                <a:sym typeface="+mn-ea"/>
              </a:rPr>
              <a:t>勤学多练（书上的项目、</a:t>
            </a:r>
            <a:r>
              <a:rPr lang="en-US" altLang="zh-CN" sz="2800" dirty="0" err="1" smtClean="0">
                <a:sym typeface="+mn-ea"/>
              </a:rPr>
              <a:t>习题，无限次练习</a:t>
            </a:r>
            <a:r>
              <a:rPr lang="en-US" altLang="zh-CN" sz="2800" dirty="0" smtClean="0">
                <a:sym typeface="+mn-ea"/>
              </a:rPr>
              <a:t>）</a:t>
            </a:r>
          </a:p>
          <a:p>
            <a:pPr marL="0" indent="0">
              <a:buNone/>
            </a:pPr>
            <a:r>
              <a:rPr lang="en-US" altLang="zh-CN" sz="2800" dirty="0" smtClean="0"/>
              <a:t>    </a:t>
            </a:r>
            <a:r>
              <a:rPr lang="zh-CN" altLang="en-US" sz="2800" dirty="0" smtClean="0"/>
              <a:t>多做一遍胜过读两本书</a:t>
            </a:r>
            <a:endParaRPr lang="en-US" altLang="zh-CN" sz="2800" dirty="0" smtClean="0"/>
          </a:p>
          <a:p>
            <a:r>
              <a:rPr lang="zh-CN" altLang="en-US" sz="2800" dirty="0" smtClean="0">
                <a:sym typeface="+mn-ea"/>
              </a:rPr>
              <a:t>每节课带书、记笔记（好记性不如烂笔头），推荐电子档笔记。</a:t>
            </a:r>
            <a:endParaRPr lang="en-US" altLang="zh-CN" sz="2800" dirty="0" smtClean="0"/>
          </a:p>
          <a:p>
            <a:r>
              <a:rPr lang="zh-CN" altLang="en-US" sz="2800" dirty="0" smtClean="0">
                <a:sym typeface="+mn-ea"/>
              </a:rPr>
              <a:t>课上互相帮助，帮助别人也是提高自己</a:t>
            </a:r>
            <a:endParaRPr lang="en-US" altLang="zh-CN" sz="2800" dirty="0" smtClean="0"/>
          </a:p>
          <a:p>
            <a:r>
              <a:rPr lang="zh-CN" altLang="en-US" sz="2800" dirty="0" smtClean="0">
                <a:sym typeface="+mn-ea"/>
              </a:rPr>
              <a:t>找一个理由，让自己好好学习这一门课</a:t>
            </a:r>
            <a:endParaRPr lang="zh-CN" altLang="en-US" sz="280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10</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第二小节  操作系统知识简介</a:t>
            </a:r>
          </a:p>
        </p:txBody>
      </p:sp>
      <p:sp>
        <p:nvSpPr>
          <p:cNvPr id="2" name="灯片编号占位符 1"/>
          <p:cNvSpPr>
            <a:spLocks noGrp="1"/>
          </p:cNvSpPr>
          <p:nvPr>
            <p:ph type="sldNum" sz="quarter" idx="12"/>
          </p:nvPr>
        </p:nvSpPr>
        <p:spPr/>
        <p:txBody>
          <a:bodyPr/>
          <a:lstStyle/>
          <a:p>
            <a:pPr algn="r" eaLnBrk="1" hangingPunct="1"/>
            <a:fld id="{9A0DB2DC-4C9A-4742-B13C-FB6460FD3503}" type="slidenum">
              <a:rPr lang="en-US" altLang="zh-CN" smtClean="0"/>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82140" y="816610"/>
            <a:ext cx="9001760" cy="826135"/>
          </a:xfrm>
        </p:spPr>
        <p:txBody>
          <a:bodyPr/>
          <a:lstStyle/>
          <a:p>
            <a:r>
              <a:rPr lang="zh-CN" altLang="en-US"/>
              <a:t>番茄花园的故事</a:t>
            </a:r>
          </a:p>
        </p:txBody>
      </p:sp>
      <p:sp>
        <p:nvSpPr>
          <p:cNvPr id="3" name="副标题 2"/>
          <p:cNvSpPr>
            <a:spLocks noGrp="1"/>
          </p:cNvSpPr>
          <p:nvPr>
            <p:ph type="subTitle" idx="1"/>
          </p:nvPr>
        </p:nvSpPr>
        <p:spPr>
          <a:xfrm>
            <a:off x="1595120" y="2009140"/>
            <a:ext cx="9472930" cy="2961640"/>
          </a:xfrm>
        </p:spPr>
        <p:txBody>
          <a:bodyPr>
            <a:normAutofit fontScale="87500" lnSpcReduction="20000"/>
          </a:bodyPr>
          <a:lstStyle/>
          <a:p>
            <a:pPr algn="l"/>
            <a:r>
              <a:rPr lang="en-US" altLang="zh-CN"/>
              <a:t>        </a:t>
            </a:r>
            <a:r>
              <a:rPr lang="zh-CN" altLang="en-US"/>
              <a:t>番茄花园的故事源自一个非常著名的案例，它涉及知识产权和软件盗版问题。番茄花园是一个非法的Windows操作系统修改版，由中国的一位软件爱好者“番茄”创建。这个版本通过去除Windows操作系统的一些不必要的组件和服务，优化系统性能，同时集成了许多非官方的补丁和第三方软件，因而获得了广泛的流行。</a:t>
            </a:r>
          </a:p>
          <a:p>
            <a:pPr algn="l"/>
            <a:r>
              <a:rPr lang="en-US" altLang="zh-CN"/>
              <a:t>       </a:t>
            </a:r>
            <a:r>
              <a:rPr lang="zh-CN" altLang="en-US"/>
              <a:t>然而，番茄花园的流行也引起了微软公司的注意，因为它侵犯了微软的知识产权。微软认为，番茄花园通过修改Windows操作系统并未经授权地分发，构成了软件盗版。最终，这导致了法律行动，番茄花园的网站被关闭，其创建者也面临了法律的制裁。</a:t>
            </a:r>
          </a:p>
        </p:txBody>
      </p:sp>
      <p:sp>
        <p:nvSpPr>
          <p:cNvPr id="4" name="灯片编号占位符 3"/>
          <p:cNvSpPr>
            <a:spLocks noGrp="1"/>
          </p:cNvSpPr>
          <p:nvPr>
            <p:ph type="sldNum" sz="quarter" idx="12"/>
          </p:nvPr>
        </p:nvSpPr>
        <p:spPr/>
        <p:txBody>
          <a:bodyPr/>
          <a:lstStyle/>
          <a:p>
            <a:pPr algn="r" eaLnBrk="1" hangingPunct="1"/>
            <a:fld id="{9A0DB2DC-4C9A-4742-B13C-FB6460FD3503}" type="slidenum">
              <a:rPr lang="en-US" altLang="zh-CN" smtClean="0"/>
              <a:t>12</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番茄花园的事件启示</a:t>
            </a:r>
          </a:p>
        </p:txBody>
      </p:sp>
      <p:sp>
        <p:nvSpPr>
          <p:cNvPr id="3" name="内容占位符 2"/>
          <p:cNvSpPr>
            <a:spLocks noGrp="1"/>
          </p:cNvSpPr>
          <p:nvPr>
            <p:ph idx="1"/>
          </p:nvPr>
        </p:nvSpPr>
        <p:spPr/>
        <p:txBody>
          <a:bodyPr/>
          <a:lstStyle/>
          <a:p>
            <a:pPr marL="0" indent="0">
              <a:buNone/>
            </a:pPr>
            <a:r>
              <a:rPr lang="en-US" altLang="zh-CN" sz="2800" b="1"/>
              <a:t>1</a:t>
            </a:r>
            <a:r>
              <a:rPr lang="zh-CN" altLang="en-US" sz="2800" b="1"/>
              <a:t>、尊重知识产权</a:t>
            </a:r>
          </a:p>
          <a:p>
            <a:pPr marL="0" indent="0">
              <a:buNone/>
            </a:pPr>
            <a:r>
              <a:rPr lang="en-US" altLang="zh-CN" sz="2800" b="1"/>
              <a:t>2</a:t>
            </a:r>
            <a:r>
              <a:rPr lang="zh-CN" altLang="en-US" sz="2800" b="1"/>
              <a:t>、自已动手，丰衣足食</a:t>
            </a:r>
          </a:p>
          <a:p>
            <a:pPr marL="0" indent="0">
              <a:buNone/>
            </a:pPr>
            <a:r>
              <a:rPr lang="en-US" altLang="zh-CN" sz="2800" b="1"/>
              <a:t>3</a:t>
            </a:r>
            <a:r>
              <a:rPr lang="zh-CN" altLang="en-US" sz="2800" b="1"/>
              <a:t>、使用开源软件</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13</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728345" y="152400"/>
            <a:ext cx="8352155" cy="973455"/>
          </a:xfrm>
        </p:spPr>
        <p:txBody>
          <a:bodyPr vert="horz" wrap="square" lIns="91440" tIns="45720" rIns="91440" bIns="45720" anchor="b"/>
          <a:lstStyle/>
          <a:p>
            <a:pPr eaLnBrk="1" hangingPunct="1"/>
            <a:r>
              <a:rPr lang="zh-CN" altLang="en-US" dirty="0">
                <a:solidFill>
                  <a:schemeClr val="tx2"/>
                </a:solidFill>
                <a:ea typeface="隶书" panose="02010509060101010101" pitchFamily="49" charset="-122"/>
              </a:rPr>
              <a:t>提问：操作系统的问题</a:t>
            </a:r>
          </a:p>
        </p:txBody>
      </p:sp>
      <p:sp>
        <p:nvSpPr>
          <p:cNvPr id="7171" name="Rectangle 3"/>
          <p:cNvSpPr>
            <a:spLocks noGrp="1"/>
          </p:cNvSpPr>
          <p:nvPr>
            <p:ph idx="1"/>
          </p:nvPr>
        </p:nvSpPr>
        <p:spPr>
          <a:xfrm>
            <a:off x="1710690" y="1567815"/>
            <a:ext cx="8501380" cy="4289425"/>
          </a:xfrm>
        </p:spPr>
        <p:txBody>
          <a:bodyPr vert="horz" wrap="square" lIns="91440" tIns="45720" rIns="91440" bIns="45720" anchor="t"/>
          <a:lstStyle/>
          <a:p>
            <a:pPr eaLnBrk="1" hangingPunct="1"/>
            <a:r>
              <a:rPr lang="zh-CN" altLang="en-US" sz="2800" b="1" dirty="0">
                <a:ea typeface="楷体_GB2312" pitchFamily="49" charset="-122"/>
              </a:rPr>
              <a:t>你用的是什么操作系统？为啥用这个系统？</a:t>
            </a:r>
          </a:p>
          <a:p>
            <a:pPr eaLnBrk="1" hangingPunct="1"/>
            <a:r>
              <a:rPr lang="zh-CN" altLang="en-US" sz="2800" b="1" dirty="0">
                <a:ea typeface="楷体_GB2312" pitchFamily="49" charset="-122"/>
              </a:rPr>
              <a:t>正版</a:t>
            </a:r>
            <a:r>
              <a:rPr lang="en-US" altLang="zh-CN" sz="2800" b="1" dirty="0">
                <a:ea typeface="楷体_GB2312" pitchFamily="49" charset="-122"/>
              </a:rPr>
              <a:t>windows</a:t>
            </a:r>
            <a:r>
              <a:rPr lang="zh-CN" altLang="en-US" sz="2800" b="1" dirty="0">
                <a:ea typeface="楷体_GB2312" pitchFamily="49" charset="-122"/>
              </a:rPr>
              <a:t>操作系统价位？</a:t>
            </a:r>
          </a:p>
          <a:p>
            <a:pPr eaLnBrk="1" hangingPunct="1"/>
            <a:endParaRPr lang="zh-CN" altLang="en-US" sz="2800" b="1" dirty="0">
              <a:ea typeface="楷体_GB2312" pitchFamily="49" charset="-122"/>
            </a:endParaRPr>
          </a:p>
          <a:p>
            <a:pPr eaLnBrk="1" hangingPunct="1">
              <a:buNone/>
            </a:pPr>
            <a:endParaRPr lang="en-US" altLang="zh-CN" sz="2800" b="1" dirty="0">
              <a:ea typeface="楷体_GB2312"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14</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计算机的组成</a:t>
            </a:r>
          </a:p>
        </p:txBody>
      </p:sp>
      <p:sp>
        <p:nvSpPr>
          <p:cNvPr id="3" name="内容占位符 2"/>
          <p:cNvSpPr>
            <a:spLocks noGrp="1"/>
          </p:cNvSpPr>
          <p:nvPr>
            <p:ph idx="1"/>
          </p:nvPr>
        </p:nvSpPr>
        <p:spPr/>
        <p:txBody>
          <a:bodyPr/>
          <a:lstStyle/>
          <a:p>
            <a:r>
              <a:rPr lang="zh-CN" altLang="en-US" sz="2800" b="1"/>
              <a:t>由软件和硬件两部分组成</a:t>
            </a:r>
          </a:p>
          <a:p>
            <a:r>
              <a:rPr lang="zh-CN" altLang="en-US" sz="2800" b="1"/>
              <a:t>硬件是指那些看得见摸得着的计算机器件。</a:t>
            </a:r>
          </a:p>
          <a:p>
            <a:pPr marL="0" indent="0">
              <a:buNone/>
            </a:pPr>
            <a:r>
              <a:rPr lang="zh-CN" altLang="en-US" sz="2800" b="1"/>
              <a:t>提问：常见的硬件设备有哪些。请同学回答？</a:t>
            </a:r>
          </a:p>
          <a:p>
            <a:endParaRPr lang="zh-CN" altLang="en-US" sz="2800" b="1"/>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15</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常见的硬件</a:t>
            </a:r>
          </a:p>
        </p:txBody>
      </p:sp>
      <p:graphicFrame>
        <p:nvGraphicFramePr>
          <p:cNvPr id="6" name="图示 5"/>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16</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  件</a:t>
            </a:r>
          </a:p>
        </p:txBody>
      </p:sp>
      <p:sp>
        <p:nvSpPr>
          <p:cNvPr id="3" name="内容占位符 2"/>
          <p:cNvSpPr>
            <a:spLocks noGrp="1"/>
          </p:cNvSpPr>
          <p:nvPr>
            <p:ph idx="1"/>
          </p:nvPr>
        </p:nvSpPr>
        <p:spPr>
          <a:xfrm>
            <a:off x="977900" y="2065020"/>
            <a:ext cx="10224770" cy="4128770"/>
          </a:xfrm>
        </p:spPr>
        <p:txBody>
          <a:bodyPr>
            <a:normAutofit fontScale="90000" lnSpcReduction="10000"/>
          </a:bodyPr>
          <a:lstStyle/>
          <a:p>
            <a:r>
              <a:rPr lang="zh-CN" altLang="en-US" sz="2800" b="1">
                <a:sym typeface="+mn-ea"/>
              </a:rPr>
              <a:t>软件是能够指挥计算机工作的程序，与程序运行时所需要的数据，以及与这些程序和数据有关的文字说明和图表资料的集合。所有相关的计算机软件的集合称为软件系统。</a:t>
            </a:r>
          </a:p>
          <a:p>
            <a:r>
              <a:rPr lang="zh-CN" altLang="en-US" sz="2800" b="1">
                <a:sym typeface="+mn-ea"/>
              </a:rPr>
              <a:t>分为</a:t>
            </a:r>
            <a:r>
              <a:rPr lang="zh-CN" altLang="en-US" sz="2800" b="1">
                <a:solidFill>
                  <a:srgbClr val="FF0000"/>
                </a:solidFill>
                <a:sym typeface="+mn-ea"/>
              </a:rPr>
              <a:t>系统软件和应用软件两部分。</a:t>
            </a:r>
            <a:endParaRPr lang="zh-CN" altLang="en-US" sz="2800" b="1">
              <a:sym typeface="+mn-ea"/>
            </a:endParaRPr>
          </a:p>
          <a:p>
            <a:pPr marL="0" indent="0">
              <a:buNone/>
            </a:pPr>
            <a:r>
              <a:rPr lang="zh-CN" altLang="en-US" sz="2800" b="1"/>
              <a:t>系统软件是向向计算机管理、监控、操作和维护的软件具有通用性和基础性。</a:t>
            </a:r>
          </a:p>
          <a:p>
            <a:pPr marL="0" indent="0">
              <a:buNone/>
            </a:pPr>
            <a:r>
              <a:rPr lang="zh-CN" altLang="en-US" sz="2800" b="1"/>
              <a:t>应用软件是指用户或者专门的软件公司利用计算机以及其提供的系统软件为解决各种实际问题而编制的计算机程序。</a:t>
            </a:r>
          </a:p>
          <a:p>
            <a:endParaRPr lang="zh-CN" altLang="en-US" sz="280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17</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2209800" y="115888"/>
            <a:ext cx="6870700" cy="722312"/>
          </a:xfrm>
        </p:spPr>
        <p:txBody>
          <a:bodyPr vert="horz" wrap="square" lIns="91440" tIns="45720" rIns="91440" bIns="45720" anchor="b"/>
          <a:lstStyle/>
          <a:p>
            <a:pPr eaLnBrk="1" hangingPunct="1"/>
            <a:r>
              <a:rPr lang="zh-CN" altLang="en-US" dirty="0">
                <a:solidFill>
                  <a:schemeClr val="tx2"/>
                </a:solidFill>
                <a:ea typeface="隶书" panose="02010509060101010101" pitchFamily="49" charset="-122"/>
              </a:rPr>
              <a:t>操作系统的概念</a:t>
            </a:r>
          </a:p>
        </p:txBody>
      </p:sp>
      <p:sp>
        <p:nvSpPr>
          <p:cNvPr id="3" name="矩形 2"/>
          <p:cNvSpPr/>
          <p:nvPr/>
        </p:nvSpPr>
        <p:spPr>
          <a:xfrm>
            <a:off x="1919534" y="3284984"/>
            <a:ext cx="158417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计算机系统</a:t>
            </a:r>
          </a:p>
        </p:txBody>
      </p:sp>
      <p:sp>
        <p:nvSpPr>
          <p:cNvPr id="6" name="矩形 5"/>
          <p:cNvSpPr/>
          <p:nvPr/>
        </p:nvSpPr>
        <p:spPr>
          <a:xfrm>
            <a:off x="4079776" y="1988838"/>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硬件</a:t>
            </a:r>
          </a:p>
        </p:txBody>
      </p:sp>
      <p:sp>
        <p:nvSpPr>
          <p:cNvPr id="7" name="矩形 6"/>
          <p:cNvSpPr/>
          <p:nvPr/>
        </p:nvSpPr>
        <p:spPr>
          <a:xfrm>
            <a:off x="4088160" y="4581128"/>
            <a:ext cx="9277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软件</a:t>
            </a:r>
          </a:p>
        </p:txBody>
      </p:sp>
      <p:sp>
        <p:nvSpPr>
          <p:cNvPr id="8" name="矩形 7"/>
          <p:cNvSpPr/>
          <p:nvPr/>
        </p:nvSpPr>
        <p:spPr>
          <a:xfrm>
            <a:off x="5686881" y="1052734"/>
            <a:ext cx="23762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中央处理器（</a:t>
            </a:r>
            <a:r>
              <a:rPr kumimoji="0" lang="en-US" altLang="zh-CN"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CPU</a:t>
            </a: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a:t>
            </a:r>
          </a:p>
        </p:txBody>
      </p:sp>
      <p:sp>
        <p:nvSpPr>
          <p:cNvPr id="9" name="矩形 8"/>
          <p:cNvSpPr/>
          <p:nvPr/>
        </p:nvSpPr>
        <p:spPr>
          <a:xfrm>
            <a:off x="5663952" y="162880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内存</a:t>
            </a:r>
          </a:p>
        </p:txBody>
      </p:sp>
      <p:sp>
        <p:nvSpPr>
          <p:cNvPr id="10" name="矩形 9"/>
          <p:cNvSpPr/>
          <p:nvPr/>
        </p:nvSpPr>
        <p:spPr>
          <a:xfrm>
            <a:off x="5663952" y="221001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外存</a:t>
            </a:r>
          </a:p>
        </p:txBody>
      </p:sp>
      <p:sp>
        <p:nvSpPr>
          <p:cNvPr id="11" name="矩形 10"/>
          <p:cNvSpPr/>
          <p:nvPr/>
        </p:nvSpPr>
        <p:spPr>
          <a:xfrm>
            <a:off x="5663952" y="2861728"/>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外部设备</a:t>
            </a:r>
          </a:p>
        </p:txBody>
      </p:sp>
      <p:sp>
        <p:nvSpPr>
          <p:cNvPr id="12" name="矩形 11"/>
          <p:cNvSpPr/>
          <p:nvPr/>
        </p:nvSpPr>
        <p:spPr>
          <a:xfrm>
            <a:off x="7752184" y="4653134"/>
            <a:ext cx="197613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数据库管理系统</a:t>
            </a:r>
          </a:p>
        </p:txBody>
      </p:sp>
      <p:sp>
        <p:nvSpPr>
          <p:cNvPr id="13" name="矩形 12"/>
          <p:cNvSpPr/>
          <p:nvPr/>
        </p:nvSpPr>
        <p:spPr>
          <a:xfrm>
            <a:off x="7752183" y="4077072"/>
            <a:ext cx="19539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汇编编译程序</a:t>
            </a:r>
          </a:p>
        </p:txBody>
      </p:sp>
      <p:sp>
        <p:nvSpPr>
          <p:cNvPr id="14" name="矩形 13"/>
          <p:cNvSpPr/>
          <p:nvPr/>
        </p:nvSpPr>
        <p:spPr>
          <a:xfrm>
            <a:off x="7749716" y="3501006"/>
            <a:ext cx="15146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操作系统</a:t>
            </a:r>
          </a:p>
        </p:txBody>
      </p:sp>
      <p:sp>
        <p:nvSpPr>
          <p:cNvPr id="15" name="矩形 14"/>
          <p:cNvSpPr/>
          <p:nvPr/>
        </p:nvSpPr>
        <p:spPr>
          <a:xfrm>
            <a:off x="5661393" y="4077072"/>
            <a:ext cx="136481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系统软件</a:t>
            </a:r>
          </a:p>
        </p:txBody>
      </p:sp>
      <p:sp>
        <p:nvSpPr>
          <p:cNvPr id="16" name="矩形 15"/>
          <p:cNvSpPr/>
          <p:nvPr/>
        </p:nvSpPr>
        <p:spPr>
          <a:xfrm>
            <a:off x="5661393" y="4869158"/>
            <a:ext cx="131499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mn-lt"/>
                <a:ea typeface="+mn-ea"/>
                <a:cs typeface="+mn-cs"/>
              </a:rPr>
              <a:t>应用软件</a:t>
            </a:r>
          </a:p>
        </p:txBody>
      </p:sp>
      <p:sp>
        <p:nvSpPr>
          <p:cNvPr id="17" name="左大括号 16"/>
          <p:cNvSpPr/>
          <p:nvPr/>
        </p:nvSpPr>
        <p:spPr>
          <a:xfrm>
            <a:off x="3792538" y="2205038"/>
            <a:ext cx="215900" cy="259238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左大括号 19"/>
          <p:cNvSpPr/>
          <p:nvPr/>
        </p:nvSpPr>
        <p:spPr>
          <a:xfrm>
            <a:off x="5303838" y="1133475"/>
            <a:ext cx="215900" cy="207962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左大括号 20"/>
          <p:cNvSpPr/>
          <p:nvPr/>
        </p:nvSpPr>
        <p:spPr>
          <a:xfrm>
            <a:off x="5303838" y="4221163"/>
            <a:ext cx="215900" cy="100806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左大括号 21"/>
          <p:cNvSpPr/>
          <p:nvPr/>
        </p:nvSpPr>
        <p:spPr>
          <a:xfrm>
            <a:off x="7391400" y="3659188"/>
            <a:ext cx="217488" cy="120967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文本框 1"/>
          <p:cNvSpPr txBox="1"/>
          <p:nvPr/>
        </p:nvSpPr>
        <p:spPr>
          <a:xfrm>
            <a:off x="1713865" y="5593080"/>
            <a:ext cx="4472940" cy="521970"/>
          </a:xfrm>
          <a:prstGeom prst="rect">
            <a:avLst/>
          </a:prstGeom>
          <a:noFill/>
        </p:spPr>
        <p:txBody>
          <a:bodyPr wrap="none" rtlCol="0" anchor="t">
            <a:spAutoFit/>
          </a:bodyPr>
          <a:lstStyle/>
          <a:p>
            <a:r>
              <a:rPr lang="zh-CN" altLang="en-US" sz="2800" b="1">
                <a:solidFill>
                  <a:srgbClr val="FF0000"/>
                </a:solidFill>
                <a:sym typeface="+mn-ea"/>
              </a:rPr>
              <a:t>提问：常见的软件及分类。</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18</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举例：</a:t>
            </a:r>
          </a:p>
        </p:txBody>
      </p:sp>
      <p:sp>
        <p:nvSpPr>
          <p:cNvPr id="3" name="内容占位符 2"/>
          <p:cNvSpPr>
            <a:spLocks noGrp="1"/>
          </p:cNvSpPr>
          <p:nvPr>
            <p:ph idx="1"/>
          </p:nvPr>
        </p:nvSpPr>
        <p:spPr/>
        <p:txBody>
          <a:bodyPr/>
          <a:lstStyle/>
          <a:p>
            <a:r>
              <a:rPr lang="en-US" altLang="zh-CN" sz="2800" b="1"/>
              <a:t>windows,unix,linux,</a:t>
            </a:r>
            <a:r>
              <a:rPr lang="zh-CN" altLang="en-US" sz="2800" b="1"/>
              <a:t>这些是操作系统的软件。</a:t>
            </a:r>
          </a:p>
          <a:p>
            <a:r>
              <a:rPr lang="en-US" altLang="zh-CN" sz="2800" b="1"/>
              <a:t>word ,ppt</a:t>
            </a:r>
            <a:r>
              <a:rPr lang="zh-CN" altLang="en-US" sz="2800" b="1"/>
              <a:t>等这些是应用软件</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19</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818765" y="1482725"/>
            <a:ext cx="6400800" cy="2273300"/>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第一讲</a:t>
            </a:r>
            <a:br>
              <a:rPr kumimoji="0" lang="zh-CN" altLang="en-US" sz="44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br>
            <a:r>
              <a:rPr kumimoji="0" lang="zh-CN" altLang="en-US" sz="44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a:r>
            <a:br>
              <a:rPr kumimoji="0" lang="zh-CN" altLang="en-US" sz="44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br>
            <a:r>
              <a:rPr kumimoji="0" lang="en-US" altLang="zh-CN" sz="44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Linux</a:t>
            </a:r>
            <a:r>
              <a:rPr kumimoji="0" lang="zh-CN" altLang="en-US" sz="4400" b="0"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操作系统简介</a:t>
            </a:r>
          </a:p>
        </p:txBody>
      </p:sp>
      <p:sp>
        <p:nvSpPr>
          <p:cNvPr id="2" name="灯片编号占位符 1"/>
          <p:cNvSpPr>
            <a:spLocks noGrp="1"/>
          </p:cNvSpPr>
          <p:nvPr>
            <p:ph type="sldNum" sz="quarter" idx="12"/>
          </p:nvPr>
        </p:nvSpPr>
        <p:spPr/>
        <p:txBody>
          <a:bodyPr/>
          <a:lstStyle/>
          <a:p>
            <a:pPr algn="r" eaLnBrk="1" hangingPunct="1"/>
            <a:fld id="{9A0DB2DC-4C9A-4742-B13C-FB6460FD3503}" type="slidenum">
              <a:rPr lang="en-US" altLang="zh-CN" smtClean="0"/>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2209800" y="152400"/>
            <a:ext cx="6870700" cy="973138"/>
          </a:xfrm>
        </p:spPr>
        <p:txBody>
          <a:bodyPr vert="horz" wrap="square" lIns="91440" tIns="45720" rIns="91440" bIns="45720" anchor="b"/>
          <a:lstStyle/>
          <a:p>
            <a:pPr eaLnBrk="1" hangingPunct="1"/>
            <a:r>
              <a:rPr lang="zh-CN" altLang="en-US" dirty="0">
                <a:solidFill>
                  <a:schemeClr val="tx2"/>
                </a:solidFill>
                <a:ea typeface="隶书" panose="02010509060101010101" pitchFamily="49" charset="-122"/>
              </a:rPr>
              <a:t>操作系统的概念</a:t>
            </a:r>
          </a:p>
        </p:txBody>
      </p:sp>
      <p:sp>
        <p:nvSpPr>
          <p:cNvPr id="9219" name="Rectangle 3"/>
          <p:cNvSpPr>
            <a:spLocks noGrp="1"/>
          </p:cNvSpPr>
          <p:nvPr>
            <p:ph idx="1"/>
          </p:nvPr>
        </p:nvSpPr>
        <p:spPr>
          <a:xfrm>
            <a:off x="2063750" y="1341438"/>
            <a:ext cx="8207375" cy="4002087"/>
          </a:xfrm>
        </p:spPr>
        <p:txBody>
          <a:bodyPr vert="horz" wrap="square" lIns="91440" tIns="45720" rIns="91440" bIns="45720" anchor="t">
            <a:noAutofit/>
          </a:bodyPr>
          <a:lstStyle/>
          <a:p>
            <a:pPr eaLnBrk="1" hangingPunct="1"/>
            <a:r>
              <a:rPr lang="zh-CN" altLang="en-US" sz="2800" b="1" dirty="0">
                <a:ea typeface="楷体_GB2312" pitchFamily="49" charset="-122"/>
              </a:rPr>
              <a:t>什么是操作系统（</a:t>
            </a:r>
            <a:r>
              <a:rPr lang="en-US" altLang="zh-CN" sz="2800" b="1" dirty="0">
                <a:ea typeface="楷体_GB2312" pitchFamily="49" charset="-122"/>
              </a:rPr>
              <a:t>Operation System</a:t>
            </a:r>
            <a:r>
              <a:rPr lang="zh-CN" altLang="en-US" sz="2800" b="1" dirty="0">
                <a:ea typeface="楷体_GB2312" pitchFamily="49" charset="-122"/>
              </a:rPr>
              <a:t>）？</a:t>
            </a:r>
          </a:p>
          <a:p>
            <a:pPr lvl="1" eaLnBrk="1" hangingPunct="1"/>
            <a:r>
              <a:rPr lang="zh-CN" altLang="en-US" sz="2800" b="1" dirty="0">
                <a:ea typeface="楷体_GB2312" pitchFamily="49" charset="-122"/>
              </a:rPr>
              <a:t>一台计算机必不可少的系统软件，建立在硬件之上，是整个计算机系统的灵魂，是一个复杂的计算机程序集，提供操作过程的协议或准则</a:t>
            </a:r>
          </a:p>
          <a:p>
            <a:pPr lvl="1" eaLnBrk="1" hangingPunct="1"/>
            <a:r>
              <a:rPr lang="zh-CN" altLang="en-US" sz="2800" b="1" dirty="0">
                <a:ea typeface="楷体_GB2312" pitchFamily="49" charset="-122"/>
              </a:rPr>
              <a:t>作用：管理和调度计算机软硬件资源，并合理组织计算机的工作流程，方便用户使用</a:t>
            </a:r>
          </a:p>
          <a:p>
            <a:pPr eaLnBrk="1" hangingPunct="1"/>
            <a:r>
              <a:rPr lang="zh-CN" altLang="en-US" sz="2800" b="1" dirty="0">
                <a:ea typeface="楷体_GB2312" pitchFamily="49" charset="-122"/>
              </a:rPr>
              <a:t>操作系统的五大功能？</a:t>
            </a:r>
          </a:p>
          <a:p>
            <a:pPr eaLnBrk="1" hangingPunct="1">
              <a:buNone/>
            </a:pPr>
            <a:r>
              <a:rPr lang="zh-CN" altLang="en-US" sz="2800" b="1" dirty="0">
                <a:ea typeface="楷体_GB2312" pitchFamily="49" charset="-122"/>
              </a:rPr>
              <a:t>          处理机管理、作业管理、内存管理、设备管理和文件管理 </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20</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操作系统</a:t>
            </a:r>
          </a:p>
        </p:txBody>
      </p:sp>
      <p:sp>
        <p:nvSpPr>
          <p:cNvPr id="3" name="内容占位符 2"/>
          <p:cNvSpPr>
            <a:spLocks noGrp="1"/>
          </p:cNvSpPr>
          <p:nvPr>
            <p:ph idx="1"/>
          </p:nvPr>
        </p:nvSpPr>
        <p:spPr>
          <a:xfrm>
            <a:off x="913795" y="1581714"/>
            <a:ext cx="10353762" cy="3695136"/>
          </a:xfrm>
        </p:spPr>
        <p:txBody>
          <a:bodyPr>
            <a:noAutofit/>
          </a:bodyPr>
          <a:lstStyle/>
          <a:p>
            <a:r>
              <a:rPr lang="zh-CN" altLang="en-US" sz="2800" b="1"/>
              <a:t>操作系统是一种系统软件，是用户与计算机之间的接口</a:t>
            </a:r>
          </a:p>
          <a:p>
            <a:r>
              <a:rPr lang="zh-CN" altLang="en-US" sz="2800" b="1"/>
              <a:t>资源管理的观点来看，操作系统的功能主要包括作业管理进程管理存储管理文件管理和设备管理。</a:t>
            </a:r>
          </a:p>
          <a:p>
            <a:r>
              <a:rPr lang="zh-CN" altLang="en-US" sz="2800" b="1"/>
              <a:t>对于一个普通用户来说，一个操作系统就是能够运行自己应用软件的平台。</a:t>
            </a:r>
          </a:p>
          <a:p>
            <a:r>
              <a:rPr lang="zh-CN" altLang="en-US" sz="2800" b="1"/>
              <a:t>对于一个软件开发人员来说，操作系统是提供一系列的功能，接口等工具来编写和调试程序的逻辑。</a:t>
            </a:r>
          </a:p>
          <a:p>
            <a:r>
              <a:rPr lang="zh-CN" altLang="en-US" sz="2800" b="1"/>
              <a:t>对系统管理员而言，操作系统则是一个资源管理者</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21</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22</a:t>
            </a:fld>
            <a:endParaRPr lang="en-US" altLang="zh-CN" dirty="0">
              <a:latin typeface="Comic Sans MS" panose="030F0702030302020204" pitchFamily="66" charset="0"/>
            </a:endParaRPr>
          </a:p>
        </p:txBody>
      </p:sp>
      <p:sp>
        <p:nvSpPr>
          <p:cNvPr id="3" name="文本框 2"/>
          <p:cNvSpPr txBox="1"/>
          <p:nvPr/>
        </p:nvSpPr>
        <p:spPr>
          <a:xfrm>
            <a:off x="3295015" y="462915"/>
            <a:ext cx="5601335" cy="645160"/>
          </a:xfrm>
          <a:prstGeom prst="rect">
            <a:avLst/>
          </a:prstGeom>
          <a:noFill/>
        </p:spPr>
        <p:txBody>
          <a:bodyPr wrap="square" rtlCol="0" anchor="t">
            <a:spAutoFit/>
          </a:bodyPr>
          <a:lstStyle/>
          <a:p>
            <a:pPr algn="ctr"/>
            <a:r>
              <a:rPr lang="zh-CN" altLang="en-US" sz="3600" b="1">
                <a:sym typeface="+mn-ea"/>
              </a:rPr>
              <a:t>操作系统</a:t>
            </a:r>
          </a:p>
        </p:txBody>
      </p:sp>
      <p:sp>
        <p:nvSpPr>
          <p:cNvPr id="4" name="上箭头 3"/>
          <p:cNvSpPr/>
          <p:nvPr/>
        </p:nvSpPr>
        <p:spPr>
          <a:xfrm>
            <a:off x="4639310" y="2696845"/>
            <a:ext cx="692150" cy="9328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12795" y="3677285"/>
            <a:ext cx="3345180" cy="5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z="2800"/>
              <a:t>操作系统</a:t>
            </a:r>
          </a:p>
        </p:txBody>
      </p:sp>
      <p:sp>
        <p:nvSpPr>
          <p:cNvPr id="6" name="下箭头 5"/>
          <p:cNvSpPr/>
          <p:nvPr/>
        </p:nvSpPr>
        <p:spPr>
          <a:xfrm>
            <a:off x="4695825" y="4215130"/>
            <a:ext cx="579120" cy="836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295015" y="5105400"/>
            <a:ext cx="3345180" cy="583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z="3200"/>
              <a:t>硬件</a:t>
            </a:r>
          </a:p>
        </p:txBody>
      </p:sp>
      <p:sp>
        <p:nvSpPr>
          <p:cNvPr id="8" name="笑脸 7"/>
          <p:cNvSpPr/>
          <p:nvPr/>
        </p:nvSpPr>
        <p:spPr>
          <a:xfrm>
            <a:off x="4237355" y="1539240"/>
            <a:ext cx="1496060" cy="115760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868035" y="1857375"/>
            <a:ext cx="1800860" cy="521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z="2800"/>
              <a:t>用户</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为什么是</a:t>
            </a:r>
            <a:r>
              <a:rPr lang="en-US" altLang="zh-CN"/>
              <a:t>LINUX</a:t>
            </a:r>
          </a:p>
        </p:txBody>
      </p:sp>
      <p:sp>
        <p:nvSpPr>
          <p:cNvPr id="3" name="内容占位符 2"/>
          <p:cNvSpPr>
            <a:spLocks noGrp="1"/>
          </p:cNvSpPr>
          <p:nvPr>
            <p:ph idx="1"/>
          </p:nvPr>
        </p:nvSpPr>
        <p:spPr/>
        <p:txBody>
          <a:bodyPr>
            <a:noAutofit/>
          </a:bodyPr>
          <a:lstStyle/>
          <a:p>
            <a:r>
              <a:rPr lang="zh-CN" altLang="en-US" sz="2800" b="1"/>
              <a:t>由众多软件高手共同开发的</a:t>
            </a:r>
          </a:p>
          <a:p>
            <a:r>
              <a:rPr lang="zh-CN" altLang="en-US" sz="2800" b="1"/>
              <a:t>可以运行于多种平台（</a:t>
            </a:r>
            <a:r>
              <a:rPr lang="en-US" altLang="zh-CN" sz="2800" b="1"/>
              <a:t>PC</a:t>
            </a:r>
            <a:r>
              <a:rPr lang="zh-CN" altLang="en-US" sz="2800" b="1"/>
              <a:t>及其兼容机、</a:t>
            </a:r>
            <a:r>
              <a:rPr lang="en-US" altLang="zh-CN" sz="2800" b="1"/>
              <a:t>Alpha</a:t>
            </a:r>
            <a:r>
              <a:rPr lang="zh-CN" altLang="en-US" sz="2800" b="1"/>
              <a:t>工作站，</a:t>
            </a:r>
            <a:r>
              <a:rPr lang="en-US" altLang="zh-CN" sz="2800" b="1"/>
              <a:t>SUN</a:t>
            </a:r>
            <a:r>
              <a:rPr lang="zh-CN" altLang="en-US" sz="2800" b="1"/>
              <a:t>工作站）</a:t>
            </a:r>
          </a:p>
          <a:p>
            <a:r>
              <a:rPr lang="zh-CN" altLang="en-US" sz="2800" b="1"/>
              <a:t>源代码公开、自由软件</a:t>
            </a:r>
          </a:p>
          <a:p>
            <a:r>
              <a:rPr lang="zh-CN" altLang="en-US" sz="2800" b="1"/>
              <a:t>功能强大</a:t>
            </a:r>
          </a:p>
          <a:p>
            <a:r>
              <a:rPr lang="zh-CN" altLang="en-US" sz="2800" b="1"/>
              <a:t>遵守</a:t>
            </a:r>
            <a:r>
              <a:rPr lang="en-US" altLang="zh-CN" sz="2800" b="1"/>
              <a:t>POSIX</a:t>
            </a:r>
            <a:r>
              <a:rPr lang="zh-CN" altLang="en-US" sz="2800" b="1"/>
              <a:t>（</a:t>
            </a:r>
            <a:r>
              <a:rPr lang="en-US" altLang="zh-CN" sz="2800" b="1"/>
              <a:t>portable operating system interface)</a:t>
            </a:r>
            <a:r>
              <a:rPr lang="zh-CN" altLang="en-US" sz="2800" b="1"/>
              <a:t>标准</a:t>
            </a:r>
          </a:p>
          <a:p>
            <a:r>
              <a:rPr lang="zh-CN" altLang="en-US" sz="2800" b="1"/>
              <a:t>与</a:t>
            </a:r>
            <a:r>
              <a:rPr lang="en-US" altLang="zh-CN" sz="2800" b="1"/>
              <a:t>UNIX</a:t>
            </a:r>
            <a:r>
              <a:rPr lang="zh-CN" altLang="en-US" sz="2800" b="1"/>
              <a:t>兼容</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23</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linux</a:t>
            </a:r>
            <a:r>
              <a:rPr lang="zh-CN" altLang="en-US"/>
              <a:t>与</a:t>
            </a:r>
            <a:r>
              <a:rPr lang="en-US" altLang="zh-CN"/>
              <a:t>Unix</a:t>
            </a:r>
            <a:r>
              <a:rPr lang="zh-CN" altLang="en-US"/>
              <a:t>的区别</a:t>
            </a:r>
          </a:p>
        </p:txBody>
      </p:sp>
      <p:graphicFrame>
        <p:nvGraphicFramePr>
          <p:cNvPr id="5" name="内容占位符 4"/>
          <p:cNvGraphicFramePr>
            <a:graphicFrameLocks noGrp="1"/>
          </p:cNvGraphicFramePr>
          <p:nvPr>
            <p:ph idx="1"/>
            <p:custDataLst>
              <p:tags r:id="rId1"/>
            </p:custDataLst>
          </p:nvPr>
        </p:nvGraphicFramePr>
        <p:xfrm>
          <a:off x="913765" y="2096135"/>
          <a:ext cx="10355580" cy="3956050"/>
        </p:xfrm>
        <a:graphic>
          <a:graphicData uri="http://schemas.openxmlformats.org/drawingml/2006/table">
            <a:tbl>
              <a:tblPr firstRow="1" bandRow="1">
                <a:tableStyleId>{5C22544A-7EE6-4342-B048-85BDC9FD1C3A}</a:tableStyleId>
              </a:tblPr>
              <a:tblGrid>
                <a:gridCol w="3451860"/>
                <a:gridCol w="3451860"/>
                <a:gridCol w="3451860"/>
              </a:tblGrid>
              <a:tr h="791210">
                <a:tc>
                  <a:txBody>
                    <a:bodyPr/>
                    <a:lstStyle/>
                    <a:p>
                      <a:pPr>
                        <a:buNone/>
                      </a:pPr>
                      <a:r>
                        <a:rPr lang="zh-CN" altLang="en-US" sz="2800" b="1"/>
                        <a:t>特点</a:t>
                      </a:r>
                    </a:p>
                  </a:txBody>
                  <a:tcPr/>
                </a:tc>
                <a:tc>
                  <a:txBody>
                    <a:bodyPr/>
                    <a:lstStyle/>
                    <a:p>
                      <a:pPr>
                        <a:buNone/>
                      </a:pPr>
                      <a:r>
                        <a:rPr lang="en-US" altLang="zh-CN" sz="2800" b="1"/>
                        <a:t>UNIX</a:t>
                      </a:r>
                    </a:p>
                  </a:txBody>
                  <a:tcPr/>
                </a:tc>
                <a:tc>
                  <a:txBody>
                    <a:bodyPr/>
                    <a:lstStyle/>
                    <a:p>
                      <a:pPr>
                        <a:buNone/>
                      </a:pPr>
                      <a:r>
                        <a:rPr lang="en-US" altLang="zh-CN" sz="2800" b="1"/>
                        <a:t>LINUX</a:t>
                      </a:r>
                    </a:p>
                  </a:txBody>
                  <a:tcPr/>
                </a:tc>
              </a:tr>
              <a:tr h="791210">
                <a:tc>
                  <a:txBody>
                    <a:bodyPr/>
                    <a:lstStyle/>
                    <a:p>
                      <a:pPr>
                        <a:buNone/>
                      </a:pPr>
                      <a:r>
                        <a:rPr lang="zh-CN" altLang="en-US" sz="2800" b="1"/>
                        <a:t>使用费用</a:t>
                      </a:r>
                    </a:p>
                  </a:txBody>
                  <a:tcPr/>
                </a:tc>
                <a:tc>
                  <a:txBody>
                    <a:bodyPr/>
                    <a:lstStyle/>
                    <a:p>
                      <a:pPr>
                        <a:buNone/>
                      </a:pPr>
                      <a:r>
                        <a:rPr lang="zh-CN" altLang="en-US" sz="2800" b="1"/>
                        <a:t>昂贵</a:t>
                      </a:r>
                    </a:p>
                  </a:txBody>
                  <a:tcPr/>
                </a:tc>
                <a:tc>
                  <a:txBody>
                    <a:bodyPr/>
                    <a:lstStyle/>
                    <a:p>
                      <a:pPr>
                        <a:buNone/>
                      </a:pPr>
                      <a:r>
                        <a:rPr lang="zh-CN" altLang="en-US" sz="2800" b="1"/>
                        <a:t>免费</a:t>
                      </a:r>
                    </a:p>
                  </a:txBody>
                  <a:tcPr/>
                </a:tc>
              </a:tr>
              <a:tr h="791210">
                <a:tc>
                  <a:txBody>
                    <a:bodyPr/>
                    <a:lstStyle/>
                    <a:p>
                      <a:pPr>
                        <a:buNone/>
                      </a:pPr>
                      <a:r>
                        <a:rPr lang="zh-CN" altLang="en-US" sz="2800" b="1"/>
                        <a:t>硬件平台</a:t>
                      </a:r>
                    </a:p>
                  </a:txBody>
                  <a:tcPr/>
                </a:tc>
                <a:tc>
                  <a:txBody>
                    <a:bodyPr/>
                    <a:lstStyle/>
                    <a:p>
                      <a:pPr>
                        <a:buNone/>
                      </a:pPr>
                      <a:r>
                        <a:rPr lang="zh-CN" altLang="en-US" sz="2800" b="1"/>
                        <a:t>专有硬件</a:t>
                      </a:r>
                    </a:p>
                  </a:txBody>
                  <a:tcPr/>
                </a:tc>
                <a:tc>
                  <a:txBody>
                    <a:bodyPr/>
                    <a:lstStyle/>
                    <a:p>
                      <a:pPr>
                        <a:buNone/>
                      </a:pPr>
                      <a:r>
                        <a:rPr lang="zh-CN" altLang="en-US" sz="2800" b="1"/>
                        <a:t>大众化</a:t>
                      </a:r>
                    </a:p>
                  </a:txBody>
                  <a:tcPr/>
                </a:tc>
              </a:tr>
              <a:tr h="791210">
                <a:tc>
                  <a:txBody>
                    <a:bodyPr/>
                    <a:lstStyle/>
                    <a:p>
                      <a:pPr>
                        <a:buNone/>
                      </a:pPr>
                      <a:r>
                        <a:rPr lang="zh-CN" altLang="en-US" sz="2800" b="1"/>
                        <a:t>用户使用</a:t>
                      </a:r>
                    </a:p>
                  </a:txBody>
                  <a:tcPr/>
                </a:tc>
                <a:tc>
                  <a:txBody>
                    <a:bodyPr/>
                    <a:lstStyle/>
                    <a:p>
                      <a:pPr>
                        <a:buNone/>
                      </a:pPr>
                      <a:r>
                        <a:rPr lang="zh-CN" altLang="en-US" sz="2800" b="1"/>
                        <a:t>许可用户</a:t>
                      </a:r>
                    </a:p>
                  </a:txBody>
                  <a:tcPr/>
                </a:tc>
                <a:tc>
                  <a:txBody>
                    <a:bodyPr/>
                    <a:lstStyle/>
                    <a:p>
                      <a:pPr>
                        <a:buNone/>
                      </a:pPr>
                      <a:r>
                        <a:rPr lang="zh-CN" altLang="en-US" sz="2800" b="1"/>
                        <a:t>真正主宰</a:t>
                      </a:r>
                    </a:p>
                  </a:txBody>
                  <a:tcPr/>
                </a:tc>
              </a:tr>
              <a:tr h="791210">
                <a:tc>
                  <a:txBody>
                    <a:bodyPr/>
                    <a:lstStyle/>
                    <a:p>
                      <a:pPr>
                        <a:buNone/>
                      </a:pPr>
                      <a:r>
                        <a:rPr lang="zh-CN" altLang="en-US" sz="2800" b="1"/>
                        <a:t>领域</a:t>
                      </a:r>
                    </a:p>
                  </a:txBody>
                  <a:tcPr/>
                </a:tc>
                <a:tc>
                  <a:txBody>
                    <a:bodyPr/>
                    <a:lstStyle/>
                    <a:p>
                      <a:pPr>
                        <a:buNone/>
                      </a:pPr>
                      <a:r>
                        <a:rPr lang="zh-CN" altLang="en-US" sz="2800" b="1"/>
                        <a:t>安全方面等</a:t>
                      </a:r>
                    </a:p>
                  </a:txBody>
                  <a:tcPr/>
                </a:tc>
                <a:tc>
                  <a:txBody>
                    <a:bodyPr/>
                    <a:lstStyle/>
                    <a:p>
                      <a:pPr>
                        <a:buNone/>
                      </a:pPr>
                      <a:r>
                        <a:rPr lang="zh-CN" altLang="en-US" sz="2800" b="1"/>
                        <a:t>一般用户</a:t>
                      </a:r>
                    </a:p>
                  </a:txBody>
                  <a:tcPr/>
                </a:tc>
              </a:tr>
            </a:tbl>
          </a:graphicData>
        </a:graphic>
      </p:graphicFrame>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24</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8575" y="0"/>
            <a:ext cx="10353761" cy="1326321"/>
          </a:xfrm>
        </p:spPr>
        <p:txBody>
          <a:bodyPr/>
          <a:lstStyle/>
          <a:p>
            <a:r>
              <a:rPr lang="en-US" altLang="zh-CN"/>
              <a:t>linux</a:t>
            </a:r>
            <a:r>
              <a:rPr lang="zh-CN" altLang="en-US"/>
              <a:t>和</a:t>
            </a:r>
            <a:r>
              <a:rPr lang="en-US" altLang="zh-CN"/>
              <a:t>windows</a:t>
            </a:r>
            <a:r>
              <a:rPr lang="zh-CN" altLang="en-US"/>
              <a:t>的区别</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25</a:t>
            </a:fld>
            <a:endParaRPr lang="en-US" altLang="zh-CN" dirty="0">
              <a:latin typeface="Comic Sans MS" panose="030F0702030302020204" pitchFamily="66" charset="0"/>
            </a:endParaRPr>
          </a:p>
        </p:txBody>
      </p:sp>
      <p:graphicFrame>
        <p:nvGraphicFramePr>
          <p:cNvPr id="7" name="内容占位符 6"/>
          <p:cNvGraphicFramePr>
            <a:graphicFrameLocks noGrp="1"/>
          </p:cNvGraphicFramePr>
          <p:nvPr>
            <p:ph idx="1"/>
            <p:custDataLst>
              <p:tags r:id="rId1"/>
            </p:custDataLst>
          </p:nvPr>
        </p:nvGraphicFramePr>
        <p:xfrm>
          <a:off x="1460530" y="905439"/>
          <a:ext cx="10353675" cy="5538470"/>
        </p:xfrm>
        <a:graphic>
          <a:graphicData uri="http://schemas.openxmlformats.org/drawingml/2006/table">
            <a:tbl>
              <a:tblPr firstRow="1" bandRow="1">
                <a:tableStyleId>{5C22544A-7EE6-4342-B048-85BDC9FD1C3A}</a:tableStyleId>
              </a:tblPr>
              <a:tblGrid>
                <a:gridCol w="3451225"/>
                <a:gridCol w="3451225"/>
                <a:gridCol w="3451225"/>
              </a:tblGrid>
              <a:tr h="791210">
                <a:tc>
                  <a:txBody>
                    <a:bodyPr/>
                    <a:lstStyle/>
                    <a:p>
                      <a:pPr>
                        <a:buNone/>
                      </a:pPr>
                      <a:r>
                        <a:rPr lang="zh-CN" altLang="en-US" sz="2800" b="1"/>
                        <a:t>特点</a:t>
                      </a:r>
                    </a:p>
                  </a:txBody>
                  <a:tcPr/>
                </a:tc>
                <a:tc>
                  <a:txBody>
                    <a:bodyPr/>
                    <a:lstStyle/>
                    <a:p>
                      <a:pPr>
                        <a:buNone/>
                      </a:pPr>
                      <a:r>
                        <a:rPr lang="en-US" altLang="zh-CN" sz="2800" b="1"/>
                        <a:t>windows</a:t>
                      </a:r>
                    </a:p>
                  </a:txBody>
                  <a:tcPr/>
                </a:tc>
                <a:tc>
                  <a:txBody>
                    <a:bodyPr/>
                    <a:lstStyle/>
                    <a:p>
                      <a:pPr>
                        <a:buNone/>
                      </a:pPr>
                      <a:r>
                        <a:rPr lang="en-US" altLang="zh-CN" sz="2800" b="1"/>
                        <a:t>LINUX</a:t>
                      </a:r>
                    </a:p>
                  </a:txBody>
                  <a:tcPr/>
                </a:tc>
              </a:tr>
              <a:tr h="791210">
                <a:tc>
                  <a:txBody>
                    <a:bodyPr/>
                    <a:lstStyle/>
                    <a:p>
                      <a:pPr>
                        <a:buNone/>
                      </a:pPr>
                      <a:r>
                        <a:rPr lang="zh-CN" altLang="en-US" sz="2800" b="1"/>
                        <a:t>安全性能</a:t>
                      </a:r>
                    </a:p>
                  </a:txBody>
                  <a:tcPr/>
                </a:tc>
                <a:tc>
                  <a:txBody>
                    <a:bodyPr/>
                    <a:lstStyle/>
                    <a:p>
                      <a:pPr>
                        <a:buNone/>
                      </a:pPr>
                      <a:r>
                        <a:rPr lang="zh-CN" altLang="en-US" sz="2800" b="1"/>
                        <a:t>一般</a:t>
                      </a:r>
                    </a:p>
                  </a:txBody>
                  <a:tcPr/>
                </a:tc>
                <a:tc>
                  <a:txBody>
                    <a:bodyPr/>
                    <a:lstStyle/>
                    <a:p>
                      <a:pPr>
                        <a:buNone/>
                      </a:pPr>
                      <a:r>
                        <a:rPr lang="zh-CN" altLang="en-US" sz="2800" b="1"/>
                        <a:t>好</a:t>
                      </a:r>
                    </a:p>
                  </a:txBody>
                  <a:tcPr/>
                </a:tc>
              </a:tr>
              <a:tr h="791210">
                <a:tc>
                  <a:txBody>
                    <a:bodyPr/>
                    <a:lstStyle/>
                    <a:p>
                      <a:pPr>
                        <a:buNone/>
                      </a:pPr>
                      <a:r>
                        <a:rPr lang="zh-CN" altLang="en-US" sz="2800" b="1"/>
                        <a:t>稳定性</a:t>
                      </a:r>
                    </a:p>
                  </a:txBody>
                  <a:tcPr/>
                </a:tc>
                <a:tc>
                  <a:txBody>
                    <a:bodyPr/>
                    <a:lstStyle/>
                    <a:p>
                      <a:pPr>
                        <a:buNone/>
                      </a:pPr>
                      <a:r>
                        <a:rPr lang="zh-CN" altLang="en-US" sz="2800" b="1"/>
                        <a:t>好</a:t>
                      </a:r>
                    </a:p>
                  </a:txBody>
                  <a:tcPr/>
                </a:tc>
                <a:tc>
                  <a:txBody>
                    <a:bodyPr/>
                    <a:lstStyle/>
                    <a:p>
                      <a:pPr>
                        <a:buNone/>
                      </a:pPr>
                      <a:r>
                        <a:rPr lang="zh-CN" altLang="en-US" sz="2800" b="1"/>
                        <a:t>很好</a:t>
                      </a:r>
                    </a:p>
                  </a:txBody>
                  <a:tcPr/>
                </a:tc>
              </a:tr>
              <a:tr h="791210">
                <a:tc>
                  <a:txBody>
                    <a:bodyPr/>
                    <a:lstStyle/>
                    <a:p>
                      <a:pPr>
                        <a:buNone/>
                      </a:pPr>
                      <a:r>
                        <a:rPr lang="zh-CN" altLang="en-US" sz="2800" b="1"/>
                        <a:t>软件支持</a:t>
                      </a:r>
                    </a:p>
                  </a:txBody>
                  <a:tcPr/>
                </a:tc>
                <a:tc>
                  <a:txBody>
                    <a:bodyPr/>
                    <a:lstStyle/>
                    <a:p>
                      <a:pPr>
                        <a:buNone/>
                      </a:pPr>
                      <a:r>
                        <a:rPr lang="zh-CN" altLang="en-US" sz="2800" b="1"/>
                        <a:t>很好</a:t>
                      </a:r>
                    </a:p>
                  </a:txBody>
                  <a:tcPr/>
                </a:tc>
                <a:tc>
                  <a:txBody>
                    <a:bodyPr/>
                    <a:lstStyle/>
                    <a:p>
                      <a:pPr>
                        <a:buNone/>
                      </a:pPr>
                      <a:r>
                        <a:rPr lang="zh-CN" altLang="en-US" sz="2800" b="1"/>
                        <a:t>一般</a:t>
                      </a:r>
                    </a:p>
                  </a:txBody>
                  <a:tcPr/>
                </a:tc>
              </a:tr>
              <a:tr h="791210">
                <a:tc>
                  <a:txBody>
                    <a:bodyPr/>
                    <a:lstStyle/>
                    <a:p>
                      <a:pPr>
                        <a:buNone/>
                      </a:pPr>
                      <a:r>
                        <a:rPr lang="zh-CN" altLang="en-US" sz="2800" b="1"/>
                        <a:t>源代码</a:t>
                      </a:r>
                    </a:p>
                  </a:txBody>
                  <a:tcPr/>
                </a:tc>
                <a:tc>
                  <a:txBody>
                    <a:bodyPr/>
                    <a:lstStyle/>
                    <a:p>
                      <a:pPr>
                        <a:buNone/>
                      </a:pPr>
                      <a:r>
                        <a:rPr lang="zh-CN" altLang="en-US" sz="2800" b="1"/>
                        <a:t>保密</a:t>
                      </a:r>
                    </a:p>
                  </a:txBody>
                  <a:tcPr/>
                </a:tc>
                <a:tc>
                  <a:txBody>
                    <a:bodyPr/>
                    <a:lstStyle/>
                    <a:p>
                      <a:pPr>
                        <a:buNone/>
                      </a:pPr>
                      <a:r>
                        <a:rPr lang="zh-CN" altLang="en-US" sz="2800" b="1"/>
                        <a:t>开放</a:t>
                      </a:r>
                    </a:p>
                  </a:txBody>
                  <a:tcPr/>
                </a:tc>
              </a:tr>
              <a:tr h="791210">
                <a:tc>
                  <a:txBody>
                    <a:bodyPr/>
                    <a:lstStyle/>
                    <a:p>
                      <a:pPr>
                        <a:buNone/>
                      </a:pPr>
                      <a:r>
                        <a:rPr lang="zh-CN" altLang="en-US" sz="2800" b="1"/>
                        <a:t>使用方便性</a:t>
                      </a:r>
                    </a:p>
                  </a:txBody>
                  <a:tcPr/>
                </a:tc>
                <a:tc>
                  <a:txBody>
                    <a:bodyPr/>
                    <a:lstStyle/>
                    <a:p>
                      <a:pPr>
                        <a:buNone/>
                      </a:pPr>
                      <a:r>
                        <a:rPr lang="zh-CN" altLang="en-US" sz="2800" b="1"/>
                        <a:t>非常方便</a:t>
                      </a:r>
                    </a:p>
                  </a:txBody>
                  <a:tcPr/>
                </a:tc>
                <a:tc>
                  <a:txBody>
                    <a:bodyPr/>
                    <a:lstStyle/>
                    <a:p>
                      <a:pPr>
                        <a:buNone/>
                      </a:pPr>
                      <a:r>
                        <a:rPr lang="zh-CN" altLang="en-US" sz="2800" b="1"/>
                        <a:t>方便</a:t>
                      </a:r>
                    </a:p>
                  </a:txBody>
                  <a:tcPr/>
                </a:tc>
              </a:tr>
              <a:tr h="791210">
                <a:tc>
                  <a:txBody>
                    <a:bodyPr/>
                    <a:lstStyle/>
                    <a:p>
                      <a:pPr>
                        <a:buNone/>
                      </a:pPr>
                      <a:r>
                        <a:rPr lang="zh-CN" altLang="en-US" sz="2800" b="1"/>
                        <a:t>版权与费用</a:t>
                      </a:r>
                    </a:p>
                  </a:txBody>
                  <a:tcPr/>
                </a:tc>
                <a:tc>
                  <a:txBody>
                    <a:bodyPr/>
                    <a:lstStyle/>
                    <a:p>
                      <a:pPr>
                        <a:buNone/>
                      </a:pPr>
                      <a:r>
                        <a:rPr lang="zh-CN" altLang="en-US" sz="2800" b="1"/>
                        <a:t>有</a:t>
                      </a:r>
                    </a:p>
                  </a:txBody>
                  <a:tcPr/>
                </a:tc>
                <a:tc>
                  <a:txBody>
                    <a:bodyPr/>
                    <a:lstStyle/>
                    <a:p>
                      <a:pPr>
                        <a:buNone/>
                      </a:pPr>
                      <a:r>
                        <a:rPr lang="zh-CN" altLang="en-US" sz="2800" b="1"/>
                        <a:t>无</a:t>
                      </a: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2214563" y="188913"/>
            <a:ext cx="6910387" cy="792162"/>
          </a:xfrm>
        </p:spPr>
        <p:txBody>
          <a:bodyPr vert="horz" wrap="square" lIns="91440" tIns="45720" rIns="91440" bIns="45720" anchor="b"/>
          <a:lstStyle/>
          <a:p>
            <a:pPr eaLnBrk="1" hangingPunct="1"/>
            <a:r>
              <a:rPr lang="en-US" altLang="zh-CN" dirty="0">
                <a:solidFill>
                  <a:schemeClr val="tx2"/>
                </a:solidFill>
              </a:rPr>
              <a:t>Linux</a:t>
            </a:r>
            <a:r>
              <a:rPr lang="zh-CN" altLang="en-US" dirty="0">
                <a:solidFill>
                  <a:schemeClr val="tx2"/>
                </a:solidFill>
              </a:rPr>
              <a:t>的诞生</a:t>
            </a:r>
            <a:endParaRPr lang="zh-CN" altLang="en-US" dirty="0">
              <a:solidFill>
                <a:schemeClr val="tx2"/>
              </a:solidFill>
              <a:ea typeface="Times New Roman" panose="02020603050405020304" pitchFamily="18" charset="0"/>
            </a:endParaRPr>
          </a:p>
        </p:txBody>
      </p:sp>
      <p:sp>
        <p:nvSpPr>
          <p:cNvPr id="14339" name="Rectangle 3"/>
          <p:cNvSpPr>
            <a:spLocks noGrp="1"/>
          </p:cNvSpPr>
          <p:nvPr>
            <p:ph idx="1"/>
          </p:nvPr>
        </p:nvSpPr>
        <p:spPr>
          <a:xfrm>
            <a:off x="1132840" y="1473835"/>
            <a:ext cx="7433945" cy="5031105"/>
          </a:xfrm>
        </p:spPr>
        <p:txBody>
          <a:bodyPr vert="horz" wrap="square" lIns="91440" tIns="45720" rIns="91440" bIns="45720" anchor="t">
            <a:normAutofit fontScale="97500"/>
          </a:bodyPr>
          <a:lstStyle/>
          <a:p>
            <a:pPr fontAlgn="auto">
              <a:lnSpc>
                <a:spcPct val="120000"/>
              </a:lnSpc>
            </a:pPr>
            <a:r>
              <a:rPr lang="zh-CN" altLang="en-US" sz="2800" dirty="0">
                <a:latin typeface="隶书" panose="02010509060101010101" pitchFamily="49" charset="-122"/>
                <a:ea typeface="隶书" panose="02010509060101010101" pitchFamily="49" charset="-122"/>
              </a:rPr>
              <a:t>　</a:t>
            </a:r>
            <a:r>
              <a:rPr lang="zh-CN" altLang="en-US" sz="2800" b="1" dirty="0">
                <a:latin typeface="+mn-ea"/>
                <a:cs typeface="+mn-ea"/>
              </a:rPr>
              <a:t>李纳斯</a:t>
            </a:r>
            <a:r>
              <a:rPr lang="en-US" altLang="zh-CN" sz="2800" b="1" dirty="0">
                <a:latin typeface="+mn-ea"/>
                <a:cs typeface="+mn-ea"/>
              </a:rPr>
              <a:t>·</a:t>
            </a:r>
            <a:r>
              <a:rPr lang="zh-CN" altLang="en-US" sz="2800" b="1" dirty="0">
                <a:latin typeface="+mn-ea"/>
                <a:cs typeface="+mn-ea"/>
              </a:rPr>
              <a:t>托沃兹</a:t>
            </a:r>
            <a:r>
              <a:rPr lang="en-US" altLang="zh-CN" sz="2800" dirty="0">
                <a:latin typeface="+mn-ea"/>
                <a:cs typeface="+mn-ea"/>
              </a:rPr>
              <a:t>,linux</a:t>
            </a:r>
            <a:r>
              <a:rPr lang="zh-CN" altLang="en-US" sz="2800" dirty="0">
                <a:latin typeface="+mn-ea"/>
                <a:cs typeface="+mn-ea"/>
              </a:rPr>
              <a:t>之父，全名</a:t>
            </a:r>
            <a:r>
              <a:rPr lang="en-US" altLang="zh-CN" sz="2800" dirty="0">
                <a:latin typeface="+mn-ea"/>
                <a:cs typeface="+mn-ea"/>
              </a:rPr>
              <a:t>Linus Benedict Torvalds </a:t>
            </a:r>
            <a:r>
              <a:rPr lang="zh-CN" altLang="en-US" sz="2800" dirty="0">
                <a:latin typeface="+mn-ea"/>
                <a:cs typeface="+mn-ea"/>
              </a:rPr>
              <a:t>，</a:t>
            </a:r>
            <a:r>
              <a:rPr lang="zh-CN" altLang="en-US" sz="2800" b="1" dirty="0">
                <a:latin typeface="+mn-ea"/>
                <a:cs typeface="+mn-ea"/>
              </a:rPr>
              <a:t>芬兰</a:t>
            </a:r>
            <a:r>
              <a:rPr lang="zh-CN" altLang="en-US" sz="2800" dirty="0">
                <a:latin typeface="+mn-ea"/>
                <a:cs typeface="+mn-ea"/>
              </a:rPr>
              <a:t>人，世界十大黑客之一。其</a:t>
            </a:r>
            <a:r>
              <a:rPr lang="zh-CN" altLang="en-US" sz="2800" b="1" dirty="0">
                <a:latin typeface="+mn-ea"/>
                <a:cs typeface="+mn-ea"/>
              </a:rPr>
              <a:t>操作系统</a:t>
            </a:r>
            <a:r>
              <a:rPr lang="en-US" altLang="zh-CN" sz="2800" b="1" dirty="0">
                <a:latin typeface="+mn-ea"/>
                <a:cs typeface="+mn-ea"/>
              </a:rPr>
              <a:t>linux</a:t>
            </a:r>
            <a:r>
              <a:rPr lang="zh-CN" altLang="en-US" sz="2800" dirty="0">
                <a:latin typeface="+mn-ea"/>
                <a:cs typeface="+mn-ea"/>
              </a:rPr>
              <a:t>为开源软件，能免费从</a:t>
            </a:r>
            <a:r>
              <a:rPr lang="zh-CN" altLang="en-US" sz="2800" b="1" dirty="0">
                <a:latin typeface="+mn-ea"/>
                <a:cs typeface="+mn-ea"/>
              </a:rPr>
              <a:t>互联网</a:t>
            </a:r>
            <a:r>
              <a:rPr lang="zh-CN" altLang="en-US" sz="2800" dirty="0">
                <a:latin typeface="+mn-ea"/>
                <a:cs typeface="+mn-ea"/>
              </a:rPr>
              <a:t>下载。是狂热的自由软件支持者，他认为应该共享源码，这样有利软件的发展及符合人类高尚的道德，而且自由软件也是尊重开发者的，开发者可以对其软件收费，但同时发布源码，其他人可以修改源码，但发布软件时也一定得同时公布源码。</a:t>
            </a:r>
            <a:endParaRPr lang="en-US" altLang="zh-CN" sz="2800" dirty="0">
              <a:latin typeface="+mn-ea"/>
              <a:cs typeface="+mn-ea"/>
            </a:endParaRPr>
          </a:p>
          <a:p>
            <a:pPr eaLnBrk="1" hangingPunct="1">
              <a:lnSpc>
                <a:spcPct val="80000"/>
              </a:lnSpc>
            </a:pPr>
            <a:r>
              <a:rPr lang="zh-CN" altLang="en-US" sz="2800" dirty="0">
                <a:solidFill>
                  <a:srgbClr val="FF0000"/>
                </a:solidFill>
                <a:uFillTx/>
                <a:latin typeface="+mn-ea"/>
                <a:cs typeface="+mn-ea"/>
              </a:rPr>
              <a:t>请同学谷歌了解</a:t>
            </a:r>
            <a:r>
              <a:rPr lang="zh-CN" altLang="en-US" sz="2800" b="1" dirty="0">
                <a:solidFill>
                  <a:srgbClr val="FF0000"/>
                </a:solidFill>
                <a:uFillTx/>
                <a:latin typeface="+mn-ea"/>
                <a:cs typeface="+mn-ea"/>
              </a:rPr>
              <a:t>李纳斯以及</a:t>
            </a:r>
            <a:r>
              <a:rPr lang="en-US" altLang="zh-CN" sz="2800" b="1" dirty="0">
                <a:solidFill>
                  <a:srgbClr val="FF0000"/>
                </a:solidFill>
                <a:uFillTx/>
                <a:latin typeface="+mn-ea"/>
                <a:cs typeface="+mn-ea"/>
              </a:rPr>
              <a:t>Linux</a:t>
            </a:r>
            <a:r>
              <a:rPr lang="zh-CN" altLang="en-US" sz="2800" b="1" dirty="0">
                <a:solidFill>
                  <a:srgbClr val="FF0000"/>
                </a:solidFill>
                <a:uFillTx/>
                <a:latin typeface="+mn-ea"/>
                <a:cs typeface="+mn-ea"/>
              </a:rPr>
              <a:t>的诞生</a:t>
            </a:r>
          </a:p>
        </p:txBody>
      </p:sp>
      <p:pic>
        <p:nvPicPr>
          <p:cNvPr id="14340" name="Picture 5" descr="01000000000000119091986348310"/>
          <p:cNvPicPr>
            <a:picLocks noChangeAspect="1"/>
          </p:cNvPicPr>
          <p:nvPr/>
        </p:nvPicPr>
        <p:blipFill>
          <a:blip r:embed="rId2"/>
          <a:stretch>
            <a:fillRect/>
          </a:stretch>
        </p:blipFill>
        <p:spPr>
          <a:xfrm>
            <a:off x="8990330" y="2331720"/>
            <a:ext cx="2520950" cy="1887538"/>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26</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p:nvPr/>
        </p:nvSpPr>
        <p:spPr>
          <a:xfrm>
            <a:off x="2279650" y="692150"/>
            <a:ext cx="8388350" cy="5529263"/>
          </a:xfrm>
          <a:prstGeom prst="rect">
            <a:avLst/>
          </a:prstGeom>
          <a:noFill/>
          <a:ln w="9525">
            <a:noFill/>
          </a:ln>
        </p:spPr>
        <p:txBody>
          <a:bodyPr/>
          <a:lstStyle/>
          <a:p>
            <a:pPr marL="342900" indent="-342900" eaLnBrk="1" hangingPunct="1">
              <a:spcBef>
                <a:spcPct val="20000"/>
              </a:spcBef>
              <a:buChar char="•"/>
            </a:pPr>
            <a:r>
              <a:rPr lang="en-US" altLang="zh-CN" sz="3200" b="1" dirty="0">
                <a:solidFill>
                  <a:schemeClr val="tx2"/>
                </a:solidFill>
                <a:latin typeface="隶书" panose="02010509060101010101" pitchFamily="49" charset="-122"/>
                <a:ea typeface="隶书" panose="02010509060101010101" pitchFamily="49" charset="-122"/>
              </a:rPr>
              <a:t>Linux</a:t>
            </a:r>
            <a:r>
              <a:rPr lang="zh-CN" altLang="en-US" sz="3200" b="1" dirty="0">
                <a:solidFill>
                  <a:schemeClr val="tx2"/>
                </a:solidFill>
                <a:latin typeface="隶书" panose="02010509060101010101" pitchFamily="49" charset="-122"/>
                <a:ea typeface="隶书" panose="02010509060101010101" pitchFamily="49" charset="-122"/>
              </a:rPr>
              <a:t>的发音</a:t>
            </a:r>
          </a:p>
          <a:p>
            <a:pPr marL="742950" lvl="1" indent="-285750" eaLnBrk="1" hangingPunct="1">
              <a:spcBef>
                <a:spcPct val="20000"/>
              </a:spcBef>
              <a:buChar char="–"/>
            </a:pPr>
            <a:r>
              <a:rPr lang="zh-CN" altLang="en-US" sz="2800" b="1" dirty="0">
                <a:latin typeface="隶书" panose="02010509060101010101" pitchFamily="49" charset="-122"/>
                <a:ea typeface="隶书" panose="02010509060101010101" pitchFamily="49" charset="-122"/>
              </a:rPr>
              <a:t>发音</a:t>
            </a:r>
          </a:p>
          <a:p>
            <a:pPr marL="742950" lvl="1" indent="-285750" eaLnBrk="1" hangingPunct="1">
              <a:spcBef>
                <a:spcPct val="20000"/>
              </a:spcBef>
              <a:buChar char="–"/>
            </a:pPr>
            <a:endParaRPr lang="zh-CN" altLang="en-US" sz="2800" b="1" dirty="0">
              <a:latin typeface="隶书" panose="02010509060101010101" pitchFamily="49" charset="-122"/>
              <a:ea typeface="隶书" panose="02010509060101010101" pitchFamily="49" charset="-122"/>
            </a:endParaRPr>
          </a:p>
          <a:p>
            <a:pPr marL="742950" lvl="1" indent="-285750" eaLnBrk="1" hangingPunct="1">
              <a:spcBef>
                <a:spcPct val="20000"/>
              </a:spcBef>
              <a:buChar char="–"/>
            </a:pPr>
            <a:endParaRPr lang="zh-CN" altLang="en-US" sz="2800" b="1" dirty="0">
              <a:latin typeface="隶书" panose="02010509060101010101" pitchFamily="49" charset="-122"/>
              <a:ea typeface="隶书" panose="02010509060101010101" pitchFamily="49" charset="-122"/>
            </a:endParaRPr>
          </a:p>
          <a:p>
            <a:pPr marL="742950" lvl="1" indent="-285750" eaLnBrk="1" hangingPunct="1">
              <a:spcBef>
                <a:spcPct val="20000"/>
              </a:spcBef>
              <a:buChar char="–"/>
            </a:pPr>
            <a:r>
              <a:rPr lang="zh-CN" altLang="en-US" sz="2800" b="1" dirty="0">
                <a:latin typeface="隶书" panose="02010509060101010101" pitchFamily="49" charset="-122"/>
                <a:ea typeface="隶书" panose="02010509060101010101" pitchFamily="49" charset="-122"/>
              </a:rPr>
              <a:t> </a:t>
            </a:r>
            <a:r>
              <a:rPr lang="zh-CN" altLang="en-US" sz="2800" b="1" dirty="0">
                <a:latin typeface="宋体" panose="02010600030101010101" pitchFamily="2"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Hello</a:t>
            </a:r>
            <a:r>
              <a:rPr lang="zh-CN" altLang="en-US" sz="2800" b="1" dirty="0">
                <a:latin typeface="隶书" panose="02010509060101010101" pitchFamily="49" charset="-122"/>
                <a:ea typeface="隶书" panose="02010509060101010101" pitchFamily="49" charset="-122"/>
              </a:rPr>
              <a:t>，</a:t>
            </a:r>
            <a:r>
              <a:rPr lang="en-US" altLang="zh-CN" sz="2800" b="1" dirty="0">
                <a:latin typeface="隶书" panose="02010509060101010101" pitchFamily="49" charset="-122"/>
                <a:ea typeface="隶书" panose="02010509060101010101" pitchFamily="49" charset="-122"/>
              </a:rPr>
              <a:t>this is Linus Torvalds and I pronounce Linux as Linux. </a:t>
            </a:r>
            <a:r>
              <a:rPr lang="en-US" altLang="zh-CN" sz="2800" b="1" dirty="0">
                <a:latin typeface="宋体" panose="02010600030101010101" pitchFamily="2" charset="-122"/>
                <a:ea typeface="隶书" panose="02010509060101010101" pitchFamily="49" charset="-122"/>
              </a:rPr>
              <a:t>”</a:t>
            </a:r>
            <a:endParaRPr lang="en-US" altLang="zh-CN" sz="2800" b="1" dirty="0">
              <a:latin typeface="隶书" panose="02010509060101010101" pitchFamily="49" charset="-122"/>
              <a:ea typeface="隶书" panose="02010509060101010101" pitchFamily="49" charset="-122"/>
            </a:endParaRPr>
          </a:p>
        </p:txBody>
      </p:sp>
      <p:pic>
        <p:nvPicPr>
          <p:cNvPr id="15367" name="linu3407.wav">
            <a:hlinkClick r:id="" action="ppaction://media"/>
          </p:cNvPr>
          <p:cNvPicPr>
            <a:picLocks noGrp="1" noChangeAspect="1"/>
          </p:cNvPicPr>
          <p:nvPr>
            <p:ph/>
            <a:audioFile r:link="rId2"/>
            <p:extLst>
              <p:ext uri="{DAA4B4D4-6D71-4841-9C94-3DE7FCFB9230}">
                <p14:media xmlns:p14="http://schemas.microsoft.com/office/powerpoint/2010/main" r:embed="rId1"/>
              </p:ext>
            </p:extLst>
          </p:nvPr>
        </p:nvPicPr>
        <p:blipFill>
          <a:blip r:embed="rId4"/>
          <a:srcRect/>
          <a:stretch>
            <a:fillRect/>
          </a:stretch>
        </p:blipFill>
        <p:spPr>
          <a:xfrm>
            <a:off x="3783013" y="1260475"/>
            <a:ext cx="609600" cy="609600"/>
          </a:xfrm>
        </p:spPr>
      </p:pic>
      <p:pic>
        <p:nvPicPr>
          <p:cNvPr id="15364" name="Picture 10" descr="linus"/>
          <p:cNvPicPr>
            <a:picLocks noChangeAspect="1"/>
          </p:cNvPicPr>
          <p:nvPr/>
        </p:nvPicPr>
        <p:blipFill>
          <a:blip r:embed="rId5"/>
          <a:stretch>
            <a:fillRect/>
          </a:stretch>
        </p:blipFill>
        <p:spPr>
          <a:xfrm>
            <a:off x="6888163" y="836613"/>
            <a:ext cx="1490662" cy="1873250"/>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dirty="0">
                <a:latin typeface="Comic Sans MS" panose="030F0702030302020204" pitchFamily="66" charset="0"/>
              </a:rPr>
              <a:t>27</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36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333" fill="hold"/>
                                        <p:tgtEl>
                                          <p:spTgt spid="15367"/>
                                        </p:tgtEl>
                                      </p:cBhvr>
                                    </p:cmd>
                                  </p:childTnLst>
                                </p:cTn>
                              </p:par>
                            </p:childTnLst>
                          </p:cTn>
                        </p:par>
                      </p:childTnLst>
                    </p:cTn>
                  </p:par>
                </p:childTnLst>
              </p:cTn>
              <p:nextCondLst>
                <p:cond evt="onClick" delay="0">
                  <p:tgtEl>
                    <p:spTgt spid="1536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5367"/>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第三小节  </a:t>
            </a:r>
            <a:r>
              <a:rPr lang="en-US" altLang="zh-CN"/>
              <a:t>Linux</a:t>
            </a:r>
            <a:r>
              <a:rPr lang="zh-CN" altLang="en-US"/>
              <a:t>的介绍</a:t>
            </a:r>
          </a:p>
        </p:txBody>
      </p:sp>
      <p:sp>
        <p:nvSpPr>
          <p:cNvPr id="2" name="灯片编号占位符 1"/>
          <p:cNvSpPr>
            <a:spLocks noGrp="1"/>
          </p:cNvSpPr>
          <p:nvPr>
            <p:ph type="sldNum" sz="quarter" idx="12"/>
          </p:nvPr>
        </p:nvSpPr>
        <p:spPr/>
        <p:txBody>
          <a:bodyPr/>
          <a:lstStyle/>
          <a:p>
            <a:pPr algn="r" eaLnBrk="1" hangingPunct="1"/>
            <a:fld id="{9A0DB2DC-4C9A-4742-B13C-FB6460FD3503}" type="slidenum">
              <a:rPr lang="en-US" altLang="zh-CN" smtClean="0"/>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2209800" y="152400"/>
            <a:ext cx="6870700" cy="1044575"/>
          </a:xfrm>
        </p:spPr>
        <p:txBody>
          <a:bodyPr vert="horz" wrap="square" lIns="91440" tIns="45720" rIns="91440" bIns="45720" anchor="b"/>
          <a:lstStyle/>
          <a:p>
            <a:pPr eaLnBrk="1" hangingPunct="1"/>
            <a:r>
              <a:rPr lang="en-US" altLang="zh-CN" dirty="0">
                <a:solidFill>
                  <a:schemeClr val="tx2"/>
                </a:solidFill>
                <a:ea typeface="隶书" panose="02010509060101010101" pitchFamily="49" charset="-122"/>
              </a:rPr>
              <a:t>Linux</a:t>
            </a:r>
            <a:r>
              <a:rPr lang="zh-CN" altLang="en-US" dirty="0">
                <a:solidFill>
                  <a:schemeClr val="tx2"/>
                </a:solidFill>
                <a:ea typeface="隶书" panose="02010509060101010101" pitchFamily="49" charset="-122"/>
              </a:rPr>
              <a:t>的系统组成</a:t>
            </a:r>
          </a:p>
        </p:txBody>
      </p:sp>
      <p:sp>
        <p:nvSpPr>
          <p:cNvPr id="26627" name="Rectangle 3"/>
          <p:cNvSpPr>
            <a:spLocks noGrp="1"/>
          </p:cNvSpPr>
          <p:nvPr>
            <p:ph idx="1"/>
          </p:nvPr>
        </p:nvSpPr>
        <p:spPr>
          <a:xfrm>
            <a:off x="1992313" y="1268413"/>
            <a:ext cx="7991475" cy="4752975"/>
          </a:xfrm>
        </p:spPr>
        <p:txBody>
          <a:bodyPr vert="horz" wrap="square" lIns="91440" tIns="45720" rIns="91440" bIns="45720" anchor="t"/>
          <a:lstStyle/>
          <a:p>
            <a:pPr lvl="1" eaLnBrk="1" hangingPunct="1">
              <a:lnSpc>
                <a:spcPct val="130000"/>
              </a:lnSpc>
            </a:pPr>
            <a:r>
              <a:rPr lang="en-US" altLang="zh-CN" sz="2400" b="1" dirty="0">
                <a:latin typeface="宋体" panose="02010600030101010101" pitchFamily="2" charset="-122"/>
              </a:rPr>
              <a:t>Linux</a:t>
            </a:r>
            <a:r>
              <a:rPr lang="zh-CN" altLang="en-US" sz="2400" b="1" dirty="0">
                <a:latin typeface="宋体" panose="02010600030101010101" pitchFamily="2" charset="-122"/>
              </a:rPr>
              <a:t>内核。</a:t>
            </a:r>
            <a:r>
              <a:rPr lang="zh-CN" altLang="en-US" sz="2000" b="1" dirty="0">
                <a:latin typeface="宋体" panose="02010600030101010101" pitchFamily="2" charset="-122"/>
              </a:rPr>
              <a:t>一套基于</a:t>
            </a:r>
            <a:r>
              <a:rPr lang="en-US" altLang="zh-CN" sz="2000" b="1" dirty="0">
                <a:latin typeface="宋体" panose="02010600030101010101" pitchFamily="2" charset="-122"/>
              </a:rPr>
              <a:t>Linux</a:t>
            </a:r>
            <a:r>
              <a:rPr lang="zh-CN" altLang="en-US" sz="2000" b="1" dirty="0">
                <a:latin typeface="宋体" panose="02010600030101010101" pitchFamily="2" charset="-122"/>
              </a:rPr>
              <a:t>内核的完整操作系统叫作</a:t>
            </a:r>
            <a:r>
              <a:rPr lang="en-US" altLang="zh-CN" sz="2000" b="1" dirty="0">
                <a:latin typeface="宋体" panose="02010600030101010101" pitchFamily="2" charset="-122"/>
              </a:rPr>
              <a:t>Linux</a:t>
            </a:r>
            <a:r>
              <a:rPr lang="zh-CN" altLang="en-US" sz="2000" b="1" dirty="0">
                <a:latin typeface="宋体" panose="02010600030101010101" pitchFamily="2" charset="-122"/>
              </a:rPr>
              <a:t>操作系统，不同发行版的</a:t>
            </a:r>
            <a:r>
              <a:rPr lang="en-US" altLang="zh-CN" sz="2000" b="1" dirty="0">
                <a:latin typeface="宋体" panose="02010600030101010101" pitchFamily="2" charset="-122"/>
              </a:rPr>
              <a:t>Linux</a:t>
            </a:r>
            <a:r>
              <a:rPr lang="zh-CN" altLang="en-US" sz="2000" b="1" dirty="0">
                <a:latin typeface="宋体" panose="02010600030101010101" pitchFamily="2" charset="-122"/>
              </a:rPr>
              <a:t>系统使用的系统内核只有一个版本。</a:t>
            </a:r>
            <a:endParaRPr lang="en-US" altLang="zh-CN" sz="2000" b="1" dirty="0">
              <a:latin typeface="宋体" panose="02010600030101010101" pitchFamily="2" charset="-122"/>
            </a:endParaRPr>
          </a:p>
          <a:p>
            <a:pPr lvl="1" eaLnBrk="1" hangingPunct="1">
              <a:lnSpc>
                <a:spcPct val="130000"/>
              </a:lnSpc>
            </a:pPr>
            <a:r>
              <a:rPr lang="en-US" altLang="zh-CN" sz="2400" b="1" dirty="0">
                <a:latin typeface="宋体" panose="02010600030101010101" pitchFamily="2" charset="-122"/>
              </a:rPr>
              <a:t>Linux Shell</a:t>
            </a:r>
            <a:r>
              <a:rPr lang="zh-CN" altLang="en-US" sz="2400" b="1" dirty="0">
                <a:latin typeface="宋体" panose="02010600030101010101" pitchFamily="2" charset="-122"/>
              </a:rPr>
              <a:t>。</a:t>
            </a:r>
            <a:r>
              <a:rPr lang="en-US" altLang="zh-CN" sz="2000" b="1" dirty="0">
                <a:latin typeface="宋体" panose="02010600030101010101" pitchFamily="2" charset="-122"/>
              </a:rPr>
              <a:t>Shell</a:t>
            </a:r>
            <a:r>
              <a:rPr lang="zh-CN" altLang="en-US" sz="2000" b="1" dirty="0">
                <a:latin typeface="宋体" panose="02010600030101010101" pitchFamily="2" charset="-122"/>
              </a:rPr>
              <a:t>是系统的用户界面，提供用户与内核进行交互操作的一种接口。</a:t>
            </a:r>
            <a:r>
              <a:rPr lang="en-US" altLang="zh-CN" sz="2000" b="1" dirty="0">
                <a:latin typeface="宋体" panose="02010600030101010101" pitchFamily="2" charset="-122"/>
              </a:rPr>
              <a:t>Shell</a:t>
            </a:r>
            <a:r>
              <a:rPr lang="zh-CN" altLang="en-US" sz="2000" b="1" dirty="0">
                <a:latin typeface="宋体" panose="02010600030101010101" pitchFamily="2" charset="-122"/>
              </a:rPr>
              <a:t>负责接收、解释和执行用户输入的命令，一个</a:t>
            </a:r>
            <a:r>
              <a:rPr lang="en-US" altLang="zh-CN" sz="2000" b="1" dirty="0">
                <a:latin typeface="宋体" panose="02010600030101010101" pitchFamily="2" charset="-122"/>
              </a:rPr>
              <a:t>Shell</a:t>
            </a:r>
            <a:r>
              <a:rPr lang="zh-CN" altLang="en-US" sz="2000" b="1" dirty="0">
                <a:latin typeface="宋体" panose="02010600030101010101" pitchFamily="2" charset="-122"/>
              </a:rPr>
              <a:t>可以理解为一个“命令集”。</a:t>
            </a:r>
            <a:endParaRPr lang="en-US" altLang="zh-CN" sz="2000" b="1" dirty="0">
              <a:latin typeface="宋体" panose="02010600030101010101" pitchFamily="2" charset="-122"/>
            </a:endParaRPr>
          </a:p>
          <a:p>
            <a:pPr lvl="1" eaLnBrk="1" hangingPunct="1">
              <a:lnSpc>
                <a:spcPct val="130000"/>
              </a:lnSpc>
            </a:pPr>
            <a:r>
              <a:rPr lang="en-US" altLang="zh-CN" sz="2400" b="1" dirty="0">
                <a:latin typeface="宋体" panose="02010600030101010101" pitchFamily="2" charset="-122"/>
              </a:rPr>
              <a:t>Linux</a:t>
            </a:r>
            <a:r>
              <a:rPr lang="zh-CN" altLang="en-US" sz="2400" b="1" dirty="0">
                <a:latin typeface="宋体" panose="02010600030101010101" pitchFamily="2" charset="-122"/>
              </a:rPr>
              <a:t>文件系统。</a:t>
            </a:r>
            <a:r>
              <a:rPr lang="zh-CN" altLang="en-US" sz="2000" b="1" dirty="0">
                <a:latin typeface="宋体" panose="02010600030101010101" pitchFamily="2" charset="-122"/>
              </a:rPr>
              <a:t>是文件存放在磁盘等存储设备上的组织方法，如</a:t>
            </a:r>
            <a:r>
              <a:rPr lang="en-US" altLang="zh-CN" sz="2000" b="1" dirty="0">
                <a:latin typeface="宋体" panose="02010600030101010101" pitchFamily="2" charset="-122"/>
              </a:rPr>
              <a:t>EXT2</a:t>
            </a:r>
            <a:r>
              <a:rPr lang="zh-CN" altLang="en-US" sz="2000" b="1" dirty="0">
                <a:latin typeface="宋体" panose="02010600030101010101" pitchFamily="2" charset="-122"/>
              </a:rPr>
              <a:t>、</a:t>
            </a:r>
            <a:r>
              <a:rPr lang="en-US" altLang="zh-CN" sz="2000" b="1" dirty="0">
                <a:latin typeface="宋体" panose="02010600030101010101" pitchFamily="2" charset="-122"/>
              </a:rPr>
              <a:t>EXT3</a:t>
            </a:r>
            <a:r>
              <a:rPr lang="zh-CN" altLang="en-US" sz="2000" b="1" dirty="0">
                <a:latin typeface="宋体" panose="02010600030101010101" pitchFamily="2" charset="-122"/>
              </a:rPr>
              <a:t>、</a:t>
            </a:r>
            <a:r>
              <a:rPr lang="en-US" altLang="zh-CN" sz="2000" b="1" dirty="0">
                <a:latin typeface="宋体" panose="02010600030101010101" pitchFamily="2" charset="-122"/>
              </a:rPr>
              <a:t>FAT</a:t>
            </a:r>
            <a:r>
              <a:rPr lang="zh-CN" altLang="en-US" sz="2000" b="1" dirty="0">
                <a:latin typeface="宋体" panose="02010600030101010101" pitchFamily="2" charset="-122"/>
              </a:rPr>
              <a:t>、</a:t>
            </a:r>
            <a:r>
              <a:rPr lang="en-US" altLang="zh-CN" sz="2000" b="1" dirty="0">
                <a:latin typeface="宋体" panose="02010600030101010101" pitchFamily="2" charset="-122"/>
              </a:rPr>
              <a:t>VFAT</a:t>
            </a:r>
            <a:r>
              <a:rPr lang="zh-CN" altLang="en-US" sz="2000" b="1" dirty="0">
                <a:latin typeface="宋体" panose="02010600030101010101" pitchFamily="2" charset="-122"/>
              </a:rPr>
              <a:t>、</a:t>
            </a:r>
            <a:r>
              <a:rPr lang="en-US" altLang="zh-CN" sz="2000" b="1" dirty="0">
                <a:latin typeface="宋体" panose="02010600030101010101" pitchFamily="2" charset="-122"/>
              </a:rPr>
              <a:t>ISO9660</a:t>
            </a:r>
            <a:r>
              <a:rPr lang="zh-CN" altLang="en-US" sz="2000" b="1" dirty="0">
                <a:latin typeface="宋体" panose="02010600030101010101" pitchFamily="2" charset="-122"/>
              </a:rPr>
              <a:t>、</a:t>
            </a:r>
            <a:r>
              <a:rPr lang="en-US" altLang="zh-CN" sz="2000" b="1" dirty="0">
                <a:latin typeface="宋体" panose="02010600030101010101" pitchFamily="2" charset="-122"/>
              </a:rPr>
              <a:t>NFS</a:t>
            </a:r>
            <a:r>
              <a:rPr lang="zh-CN" altLang="en-US" sz="2000" b="1" dirty="0">
                <a:latin typeface="宋体" panose="02010600030101010101" pitchFamily="2" charset="-122"/>
              </a:rPr>
              <a:t>等。</a:t>
            </a:r>
            <a:endParaRPr lang="en-US" altLang="zh-CN" sz="2000" b="1" dirty="0">
              <a:latin typeface="宋体" panose="02010600030101010101" pitchFamily="2" charset="-122"/>
            </a:endParaRPr>
          </a:p>
          <a:p>
            <a:pPr lvl="1" eaLnBrk="1" hangingPunct="1">
              <a:lnSpc>
                <a:spcPct val="130000"/>
              </a:lnSpc>
            </a:pPr>
            <a:r>
              <a:rPr lang="en-US" altLang="zh-CN" sz="2400" b="1" dirty="0">
                <a:latin typeface="宋体" panose="02010600030101010101" pitchFamily="2" charset="-122"/>
              </a:rPr>
              <a:t>Linux</a:t>
            </a:r>
            <a:r>
              <a:rPr lang="zh-CN" altLang="en-US" sz="2400" b="1" dirty="0">
                <a:latin typeface="宋体" panose="02010600030101010101" pitchFamily="2" charset="-122"/>
              </a:rPr>
              <a:t>应用程序。</a:t>
            </a:r>
            <a:r>
              <a:rPr lang="zh-CN" altLang="en-US" sz="2000" b="1" dirty="0">
                <a:latin typeface="宋体" panose="02010600030101010101" pitchFamily="2" charset="-122"/>
              </a:rPr>
              <a:t>包括文本编辑器、编程语言、</a:t>
            </a:r>
            <a:r>
              <a:rPr lang="en-US" altLang="zh-CN" sz="2000" b="1" dirty="0">
                <a:latin typeface="宋体" panose="02010600030101010101" pitchFamily="2" charset="-122"/>
              </a:rPr>
              <a:t>X Window</a:t>
            </a:r>
            <a:r>
              <a:rPr lang="zh-CN" altLang="en-US" sz="2000" b="1" dirty="0">
                <a:latin typeface="宋体" panose="02010600030101010101" pitchFamily="2" charset="-122"/>
              </a:rPr>
              <a:t>、办公套件、</a:t>
            </a:r>
            <a:r>
              <a:rPr lang="en-US" altLang="zh-CN" sz="2000" b="1" dirty="0">
                <a:latin typeface="宋体" panose="02010600030101010101" pitchFamily="2" charset="-122"/>
              </a:rPr>
              <a:t>Internet</a:t>
            </a:r>
            <a:r>
              <a:rPr lang="zh-CN" altLang="en-US" sz="2000" b="1" dirty="0">
                <a:latin typeface="宋体" panose="02010600030101010101" pitchFamily="2" charset="-122"/>
              </a:rPr>
              <a:t>工具、数据库等。</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29</a:t>
            </a:fld>
            <a:endParaRPr lang="en-US" altLang="zh-CN"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第一小节 这门课不得不说的事</a:t>
            </a:r>
          </a:p>
        </p:txBody>
      </p:sp>
      <p:sp>
        <p:nvSpPr>
          <p:cNvPr id="2" name="灯片编号占位符 1"/>
          <p:cNvSpPr>
            <a:spLocks noGrp="1"/>
          </p:cNvSpPr>
          <p:nvPr>
            <p:ph type="sldNum" sz="quarter" idx="12"/>
          </p:nvPr>
        </p:nvSpPr>
        <p:spPr/>
        <p:txBody>
          <a:bodyPr/>
          <a:lstStyle/>
          <a:p>
            <a:pPr algn="r" eaLnBrk="1" hangingPunct="1"/>
            <a:fld id="{9A0DB2DC-4C9A-4742-B13C-FB6460FD3503}" type="slidenum">
              <a:rPr lang="en-US" altLang="zh-CN" smtClean="0"/>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2855913" y="333375"/>
            <a:ext cx="6870700" cy="1079500"/>
          </a:xfrm>
        </p:spPr>
        <p:txBody>
          <a:bodyPr vert="horz" wrap="square" lIns="91440" tIns="45720" rIns="91440" bIns="45720" anchor="b"/>
          <a:lstStyle/>
          <a:p>
            <a:pPr eaLnBrk="1" hangingPunct="1"/>
            <a:r>
              <a:rPr lang="en-US" altLang="zh-CN" sz="4000" dirty="0">
                <a:solidFill>
                  <a:schemeClr val="tx2"/>
                </a:solidFill>
                <a:ea typeface="隶书" panose="02010509060101010101" pitchFamily="49" charset="-122"/>
              </a:rPr>
              <a:t>Linux</a:t>
            </a:r>
            <a:r>
              <a:rPr lang="zh-CN" altLang="en-US" sz="4000" dirty="0">
                <a:solidFill>
                  <a:schemeClr val="tx2"/>
                </a:solidFill>
                <a:ea typeface="隶书" panose="02010509060101010101" pitchFamily="49" charset="-122"/>
              </a:rPr>
              <a:t>的版本</a:t>
            </a:r>
            <a:endParaRPr lang="en-US" altLang="zh-CN" sz="4000" dirty="0">
              <a:solidFill>
                <a:schemeClr val="tx2"/>
              </a:solidFill>
              <a:ea typeface="隶书" panose="02010509060101010101" pitchFamily="49" charset="-122"/>
            </a:endParaRPr>
          </a:p>
        </p:txBody>
      </p:sp>
      <p:sp>
        <p:nvSpPr>
          <p:cNvPr id="28675" name="Rectangle 3"/>
          <p:cNvSpPr>
            <a:spLocks noGrp="1"/>
          </p:cNvSpPr>
          <p:nvPr>
            <p:ph idx="1"/>
          </p:nvPr>
        </p:nvSpPr>
        <p:spPr/>
        <p:txBody>
          <a:bodyPr vert="horz" wrap="square" lIns="91440" tIns="45720" rIns="91440" bIns="45720" anchor="t"/>
          <a:lstStyle/>
          <a:p>
            <a:pPr algn="just" eaLnBrk="1" hangingPunct="1">
              <a:lnSpc>
                <a:spcPct val="110000"/>
              </a:lnSpc>
            </a:pPr>
            <a:r>
              <a:rPr lang="en-US" altLang="zh-CN" sz="2400" dirty="0"/>
              <a:t>  Linux</a:t>
            </a:r>
            <a:r>
              <a:rPr lang="zh-CN" altLang="en-US" sz="2400" dirty="0"/>
              <a:t>系统的版本分为内核版本和发行版本。 </a:t>
            </a:r>
            <a:r>
              <a:rPr lang="en-US" altLang="zh-CN" sz="2400" dirty="0"/>
              <a:t>		</a:t>
            </a:r>
          </a:p>
          <a:p>
            <a:pPr algn="just" eaLnBrk="1" hangingPunct="1">
              <a:lnSpc>
                <a:spcPct val="110000"/>
              </a:lnSpc>
            </a:pPr>
            <a:r>
              <a:rPr lang="zh-CN" altLang="en-US" sz="2400" dirty="0"/>
              <a:t>“</a:t>
            </a:r>
            <a:r>
              <a:rPr lang="en-US" altLang="zh-CN" sz="2400" dirty="0"/>
              <a:t>Linux</a:t>
            </a:r>
            <a:r>
              <a:rPr lang="zh-CN" altLang="en-US" sz="2400" dirty="0"/>
              <a:t>操作系统”本身只表示</a:t>
            </a:r>
            <a:r>
              <a:rPr lang="en-US" altLang="zh-CN" sz="2400" dirty="0"/>
              <a:t>Linux</a:t>
            </a:r>
            <a:r>
              <a:rPr lang="zh-CN" altLang="en-US" sz="2400" dirty="0"/>
              <a:t>内核，但是实际上人们已经习惯了用“</a:t>
            </a:r>
            <a:r>
              <a:rPr lang="en-US" altLang="zh-CN" sz="2400" dirty="0"/>
              <a:t>Linux</a:t>
            </a:r>
            <a:r>
              <a:rPr lang="zh-CN" altLang="en-US" sz="2400" dirty="0"/>
              <a:t>操作系统”来形容</a:t>
            </a:r>
            <a:r>
              <a:rPr lang="en-US" altLang="zh-CN" sz="2400" dirty="0"/>
              <a:t>Linux</a:t>
            </a:r>
            <a:r>
              <a:rPr lang="zh-CN" altLang="en-US" sz="2400" dirty="0"/>
              <a:t>的发行版。</a:t>
            </a:r>
            <a:endParaRPr lang="en-US" altLang="zh-CN" sz="2400" dirty="0"/>
          </a:p>
          <a:p>
            <a:pPr algn="just" eaLnBrk="1" hangingPunct="1">
              <a:lnSpc>
                <a:spcPct val="110000"/>
              </a:lnSpc>
              <a:buNone/>
            </a:pP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30</a:t>
            </a:fld>
            <a:endParaRPr lang="en-US" altLang="zh-CN" dirty="0">
              <a:latin typeface="Comic Sans MS" panose="030F0702030302020204" pitchFamily="66"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2855913" y="-26987"/>
            <a:ext cx="6870700" cy="792162"/>
          </a:xfrm>
        </p:spPr>
        <p:txBody>
          <a:bodyPr vert="horz" wrap="square" lIns="91440" tIns="45720" rIns="91440" bIns="45720" anchor="b"/>
          <a:lstStyle/>
          <a:p>
            <a:pPr eaLnBrk="1" hangingPunct="1"/>
            <a:r>
              <a:rPr lang="en-US" altLang="zh-CN" sz="4000" dirty="0">
                <a:solidFill>
                  <a:schemeClr val="tx2"/>
                </a:solidFill>
                <a:ea typeface="隶书" panose="02010509060101010101" pitchFamily="49" charset="-122"/>
              </a:rPr>
              <a:t>Linux</a:t>
            </a:r>
            <a:r>
              <a:rPr lang="zh-CN" altLang="en-US" sz="4000" dirty="0">
                <a:solidFill>
                  <a:schemeClr val="tx2"/>
                </a:solidFill>
                <a:ea typeface="隶书" panose="02010509060101010101" pitchFamily="49" charset="-122"/>
              </a:rPr>
              <a:t>的内核版本</a:t>
            </a:r>
            <a:endParaRPr lang="en-US" altLang="zh-CN" sz="4000" dirty="0">
              <a:solidFill>
                <a:schemeClr val="tx2"/>
              </a:solidFill>
              <a:ea typeface="隶书" panose="02010509060101010101" pitchFamily="49" charset="-122"/>
            </a:endParaRPr>
          </a:p>
        </p:txBody>
      </p:sp>
      <p:sp>
        <p:nvSpPr>
          <p:cNvPr id="29699" name="Rectangle 3"/>
          <p:cNvSpPr>
            <a:spLocks noGrp="1"/>
          </p:cNvSpPr>
          <p:nvPr>
            <p:ph idx="1"/>
          </p:nvPr>
        </p:nvSpPr>
        <p:spPr>
          <a:xfrm>
            <a:off x="2135188" y="981075"/>
            <a:ext cx="7696200" cy="4505325"/>
          </a:xfrm>
        </p:spPr>
        <p:txBody>
          <a:bodyPr vert="horz" wrap="square" lIns="91440" tIns="45720" rIns="91440" bIns="45720" anchor="t">
            <a:noAutofit/>
          </a:bodyPr>
          <a:lstStyle/>
          <a:p>
            <a:pPr algn="just" eaLnBrk="1" hangingPunct="1">
              <a:lnSpc>
                <a:spcPct val="110000"/>
              </a:lnSpc>
            </a:pPr>
            <a:r>
              <a:rPr lang="en-US" altLang="zh-CN" sz="2400" dirty="0"/>
              <a:t>1994</a:t>
            </a:r>
            <a:r>
              <a:rPr lang="zh-CN" altLang="en-US" sz="2400" dirty="0"/>
              <a:t>年，</a:t>
            </a:r>
            <a:r>
              <a:rPr lang="en-US" altLang="zh-CN" sz="2400" dirty="0"/>
              <a:t>Linux 1.0</a:t>
            </a:r>
            <a:r>
              <a:rPr lang="zh-CN" altLang="en-US" sz="2400" dirty="0"/>
              <a:t>内核。</a:t>
            </a:r>
            <a:endParaRPr lang="en-US" altLang="zh-CN" sz="2400" dirty="0"/>
          </a:p>
          <a:p>
            <a:pPr algn="just" eaLnBrk="1" hangingPunct="1">
              <a:lnSpc>
                <a:spcPct val="110000"/>
              </a:lnSpc>
            </a:pPr>
            <a:r>
              <a:rPr lang="en-US" altLang="zh-CN" sz="2400" dirty="0"/>
              <a:t>1996</a:t>
            </a:r>
            <a:r>
              <a:rPr lang="zh-CN" altLang="en-US" sz="2400" dirty="0"/>
              <a:t>年，</a:t>
            </a:r>
            <a:r>
              <a:rPr lang="en-US" altLang="zh-CN" sz="2400" dirty="0"/>
              <a:t>Linux 2.0</a:t>
            </a:r>
            <a:r>
              <a:rPr lang="zh-CN" altLang="en-US" sz="2400" dirty="0"/>
              <a:t>内核。</a:t>
            </a:r>
            <a:endParaRPr lang="en-US" altLang="zh-CN" sz="2400" dirty="0"/>
          </a:p>
          <a:p>
            <a:pPr algn="just" eaLnBrk="1" hangingPunct="1">
              <a:lnSpc>
                <a:spcPct val="110000"/>
              </a:lnSpc>
            </a:pPr>
            <a:r>
              <a:rPr lang="en-US" altLang="zh-CN" sz="2400" dirty="0"/>
              <a:t>1999</a:t>
            </a:r>
            <a:r>
              <a:rPr lang="zh-CN" altLang="en-US" sz="2400" dirty="0"/>
              <a:t>年，</a:t>
            </a:r>
            <a:r>
              <a:rPr lang="en-US" altLang="zh-CN" sz="2400" dirty="0"/>
              <a:t>Linux 2.2.x</a:t>
            </a:r>
            <a:r>
              <a:rPr lang="zh-CN" altLang="en-US" sz="2400" dirty="0"/>
              <a:t>内核。</a:t>
            </a:r>
            <a:endParaRPr lang="en-US" altLang="zh-CN" sz="2400" dirty="0"/>
          </a:p>
          <a:p>
            <a:pPr algn="just" eaLnBrk="1" hangingPunct="1">
              <a:lnSpc>
                <a:spcPct val="110000"/>
              </a:lnSpc>
            </a:pPr>
            <a:r>
              <a:rPr lang="en-US" altLang="zh-CN" sz="2400" dirty="0"/>
              <a:t>2001</a:t>
            </a:r>
            <a:r>
              <a:rPr lang="zh-CN" altLang="en-US" sz="2400" dirty="0"/>
              <a:t>年，</a:t>
            </a:r>
            <a:r>
              <a:rPr lang="en-US" altLang="zh-CN" sz="2400" dirty="0"/>
              <a:t>Linux 2.4.x</a:t>
            </a:r>
            <a:r>
              <a:rPr lang="zh-CN" altLang="en-US" sz="2400" dirty="0"/>
              <a:t>内核。</a:t>
            </a:r>
            <a:endParaRPr lang="en-US" altLang="zh-CN" sz="2400" dirty="0"/>
          </a:p>
          <a:p>
            <a:pPr algn="just" eaLnBrk="1" hangingPunct="1">
              <a:lnSpc>
                <a:spcPct val="110000"/>
              </a:lnSpc>
            </a:pPr>
            <a:r>
              <a:rPr lang="en-US" altLang="zh-CN" sz="2400" dirty="0"/>
              <a:t>2003</a:t>
            </a:r>
            <a:r>
              <a:rPr lang="zh-CN" altLang="en-US" sz="2400" dirty="0"/>
              <a:t>年，</a:t>
            </a:r>
            <a:r>
              <a:rPr lang="en-US" altLang="zh-CN" sz="2400" dirty="0"/>
              <a:t>Linux 2.6.x</a:t>
            </a:r>
            <a:r>
              <a:rPr lang="zh-CN" altLang="en-US" sz="2400" dirty="0"/>
              <a:t>内核。</a:t>
            </a:r>
            <a:endParaRPr lang="en-US" altLang="zh-CN" sz="2400" dirty="0"/>
          </a:p>
          <a:p>
            <a:pPr algn="just" eaLnBrk="1" hangingPunct="1">
              <a:lnSpc>
                <a:spcPct val="110000"/>
              </a:lnSpc>
            </a:pPr>
            <a:r>
              <a:rPr lang="en-US" altLang="zh-CN" sz="2400" dirty="0"/>
              <a:t>2012</a:t>
            </a:r>
            <a:r>
              <a:rPr lang="zh-CN" altLang="en-US" sz="2400" dirty="0"/>
              <a:t>年</a:t>
            </a:r>
            <a:r>
              <a:rPr lang="en-US" altLang="zh-CN" sz="2400" dirty="0"/>
              <a:t>1</a:t>
            </a:r>
            <a:r>
              <a:rPr lang="zh-CN" altLang="en-US" sz="2400" dirty="0"/>
              <a:t>月，</a:t>
            </a:r>
            <a:r>
              <a:rPr lang="en-US" altLang="zh-CN" sz="2400" dirty="0"/>
              <a:t>Linux 3.2.x</a:t>
            </a:r>
            <a:r>
              <a:rPr lang="zh-CN" altLang="en-US" sz="2400" dirty="0"/>
              <a:t>内核。</a:t>
            </a:r>
            <a:endParaRPr lang="en-US" altLang="zh-CN" sz="2400" dirty="0"/>
          </a:p>
          <a:p>
            <a:pPr algn="just" eaLnBrk="1" hangingPunct="1">
              <a:lnSpc>
                <a:spcPct val="110000"/>
              </a:lnSpc>
            </a:pPr>
            <a:r>
              <a:rPr lang="en-US" altLang="zh-CN" sz="2400" dirty="0"/>
              <a:t>201</a:t>
            </a:r>
            <a:r>
              <a:rPr lang="zh-CN" altLang="en-US" sz="2400" dirty="0"/>
              <a:t>６年</a:t>
            </a:r>
            <a:r>
              <a:rPr lang="en-US" altLang="zh-CN" sz="2400" dirty="0"/>
              <a:t>11</a:t>
            </a:r>
            <a:r>
              <a:rPr lang="zh-CN" altLang="en-US" sz="2400" dirty="0"/>
              <a:t>月，</a:t>
            </a:r>
            <a:r>
              <a:rPr lang="en-US" altLang="zh-CN" sz="2400" dirty="0"/>
              <a:t>Linux </a:t>
            </a:r>
            <a:r>
              <a:rPr lang="zh-CN" altLang="en-US" sz="2400" dirty="0"/>
              <a:t>４</a:t>
            </a:r>
            <a:r>
              <a:rPr lang="en-US" altLang="zh-CN" sz="2400" dirty="0"/>
              <a:t>.</a:t>
            </a:r>
            <a:r>
              <a:rPr lang="zh-CN" altLang="en-US" sz="2400" dirty="0"/>
              <a:t>７内核</a:t>
            </a:r>
            <a:r>
              <a:rPr lang="zh-CN" altLang="en-US" sz="2400" dirty="0" smtClean="0"/>
              <a:t>。</a:t>
            </a:r>
            <a:endParaRPr lang="en-US" altLang="zh-CN" sz="2400" dirty="0" smtClean="0"/>
          </a:p>
          <a:p>
            <a:pPr algn="just" eaLnBrk="1" hangingPunct="1">
              <a:lnSpc>
                <a:spcPct val="110000"/>
              </a:lnSpc>
            </a:pPr>
            <a:endParaRPr lang="en-US" altLang="zh-CN" sz="2400" dirty="0"/>
          </a:p>
          <a:p>
            <a:pPr algn="just" eaLnBrk="1" hangingPunct="1">
              <a:lnSpc>
                <a:spcPct val="110000"/>
              </a:lnSpc>
            </a:pPr>
            <a:r>
              <a:rPr lang="zh-CN" altLang="en-US" sz="2400" dirty="0"/>
              <a:t>主版本号</a:t>
            </a:r>
            <a:r>
              <a:rPr lang="en-US" altLang="zh-CN" sz="2400" dirty="0"/>
              <a:t>+</a:t>
            </a:r>
            <a:r>
              <a:rPr lang="zh-CN" altLang="en-US" sz="2400" dirty="0"/>
              <a:t>次版本号</a:t>
            </a:r>
            <a:r>
              <a:rPr lang="en-US" altLang="zh-CN" sz="2400" dirty="0"/>
              <a:t>+</a:t>
            </a:r>
            <a:r>
              <a:rPr lang="zh-CN" altLang="en-US" sz="2400" dirty="0"/>
              <a:t>修订序列号</a:t>
            </a:r>
          </a:p>
          <a:p>
            <a:pPr algn="just" eaLnBrk="1" hangingPunct="1">
              <a:lnSpc>
                <a:spcPct val="110000"/>
              </a:lnSpc>
            </a:pPr>
            <a:r>
              <a:rPr lang="en-US" altLang="zh-CN" sz="2400" dirty="0"/>
              <a:t>3.10.0-123.el7.x86-64</a:t>
            </a:r>
          </a:p>
          <a:p>
            <a:pPr algn="just" eaLnBrk="1" hangingPunct="1">
              <a:lnSpc>
                <a:spcPct val="110000"/>
              </a:lnSpc>
            </a:pPr>
            <a:endParaRPr lang="en-US" altLang="zh-CN" sz="2400" dirty="0"/>
          </a:p>
          <a:p>
            <a:pPr algn="just" eaLnBrk="1" hangingPunct="1">
              <a:lnSpc>
                <a:spcPct val="110000"/>
              </a:lnSpc>
            </a:pPr>
            <a:endParaRPr lang="en-US" altLang="zh-CN" sz="2400" dirty="0"/>
          </a:p>
          <a:p>
            <a:pPr algn="just" eaLnBrk="1" hangingPunct="1">
              <a:lnSpc>
                <a:spcPct val="110000"/>
              </a:lnSpc>
              <a:buNone/>
            </a:pP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31</a:t>
            </a:fld>
            <a:endParaRPr lang="en-US" altLang="zh-CN" dirty="0">
              <a:latin typeface="Comic Sans MS" panose="030F0702030302020204"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85"/>
          <p:cNvSpPr txBox="1"/>
          <p:nvPr/>
        </p:nvSpPr>
        <p:spPr>
          <a:xfrm>
            <a:off x="2059305" y="409575"/>
            <a:ext cx="4165600" cy="414020"/>
          </a:xfrm>
          <a:prstGeom prst="rect">
            <a:avLst/>
          </a:prstGeom>
          <a:noFill/>
        </p:spPr>
        <p:txBody>
          <a:bodyPr wrap="square" rtlCol="0">
            <a:spAutoFit/>
          </a:bodyPr>
          <a:lstStyle>
            <a:defPPr>
              <a:defRPr lang="zh-CN"/>
            </a:defPPr>
            <a:lvl1pPr>
              <a:defRPr sz="3200">
                <a:solidFill>
                  <a:schemeClr val="tx1">
                    <a:lumMod val="75000"/>
                  </a:schemeClr>
                </a:solidFill>
                <a:latin typeface="方正卡通简体" pitchFamily="65" charset="-122"/>
                <a:ea typeface="方正卡通简体" pitchFamily="65" charset="-122"/>
              </a:defRPr>
            </a:lvl1pPr>
          </a:lstStyle>
          <a:p>
            <a:r>
              <a:rPr lang="en-US" altLang="zh-CN" sz="2100">
                <a:solidFill>
                  <a:schemeClr val="accent1"/>
                </a:solidFill>
                <a:latin typeface="微软雅黑" panose="020B0503020204020204" charset="-122"/>
                <a:ea typeface="微软雅黑" panose="020B0503020204020204" charset="-122"/>
              </a:rPr>
              <a:t>linux</a:t>
            </a:r>
            <a:r>
              <a:rPr lang="zh-CN" altLang="en-US" sz="2100">
                <a:solidFill>
                  <a:schemeClr val="accent1"/>
                </a:solidFill>
                <a:latin typeface="微软雅黑" panose="020B0503020204020204" charset="-122"/>
                <a:ea typeface="微软雅黑" panose="020B0503020204020204" charset="-122"/>
              </a:rPr>
              <a:t>的特性</a:t>
            </a:r>
            <a:endParaRPr lang="zh-CN" altLang="en-US" sz="2100" dirty="0">
              <a:solidFill>
                <a:schemeClr val="accent1"/>
              </a:solidFill>
              <a:latin typeface="微软雅黑" panose="020B0503020204020204" charset="-122"/>
              <a:ea typeface="微软雅黑" panose="020B0503020204020204" charset="-122"/>
            </a:endParaRPr>
          </a:p>
        </p:txBody>
      </p:sp>
      <p:sp>
        <p:nvSpPr>
          <p:cNvPr id="12" name="六边形 11"/>
          <p:cNvSpPr/>
          <p:nvPr/>
        </p:nvSpPr>
        <p:spPr>
          <a:xfrm>
            <a:off x="6121781" y="2332978"/>
            <a:ext cx="1292759" cy="1114045"/>
          </a:xfrm>
          <a:prstGeom prst="hexagon">
            <a:avLst/>
          </a:prstGeom>
          <a:solidFill>
            <a:schemeClr val="tx2"/>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13" name="六边形 12"/>
          <p:cNvSpPr/>
          <p:nvPr/>
        </p:nvSpPr>
        <p:spPr>
          <a:xfrm>
            <a:off x="5026885" y="2930966"/>
            <a:ext cx="1292759" cy="1114045"/>
          </a:xfrm>
          <a:prstGeom prst="hexagon">
            <a:avLst/>
          </a:prstGeom>
          <a:blipFill dpi="0" rotWithShape="1">
            <a:blip r:embed="rId3" cstate="email"/>
            <a:srcRect/>
            <a:stretch>
              <a:fillRect/>
            </a:stretch>
          </a:blipFill>
          <a:ln w="254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4" name="六边形 13"/>
          <p:cNvSpPr/>
          <p:nvPr/>
        </p:nvSpPr>
        <p:spPr>
          <a:xfrm>
            <a:off x="6125300" y="3536864"/>
            <a:ext cx="1292759" cy="1114045"/>
          </a:xfrm>
          <a:prstGeom prst="hexagon">
            <a:avLst/>
          </a:prstGeom>
          <a:solidFill>
            <a:schemeClr val="bg2"/>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15" name="六边形 14"/>
          <p:cNvSpPr/>
          <p:nvPr/>
        </p:nvSpPr>
        <p:spPr>
          <a:xfrm>
            <a:off x="3931989" y="3527549"/>
            <a:ext cx="1292759" cy="1114045"/>
          </a:xfrm>
          <a:prstGeom prst="hexagon">
            <a:avLst/>
          </a:prstGeom>
          <a:solidFill>
            <a:schemeClr val="bg1"/>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16" name="六边形 15"/>
          <p:cNvSpPr/>
          <p:nvPr/>
        </p:nvSpPr>
        <p:spPr>
          <a:xfrm>
            <a:off x="3932194" y="2332855"/>
            <a:ext cx="1292759" cy="1114045"/>
          </a:xfrm>
          <a:prstGeom prst="hexagon">
            <a:avLst/>
          </a:prstGeom>
          <a:solidFill>
            <a:schemeClr val="tx1"/>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17" name="六边形 16"/>
          <p:cNvSpPr/>
          <p:nvPr/>
        </p:nvSpPr>
        <p:spPr>
          <a:xfrm>
            <a:off x="5026886" y="4142786"/>
            <a:ext cx="1292759" cy="1114045"/>
          </a:xfrm>
          <a:prstGeom prst="hexagon">
            <a:avLst/>
          </a:prstGeom>
          <a:blipFill>
            <a:blip r:embed="rId4" cstate="email"/>
            <a:stretch>
              <a:fillRect/>
            </a:stretch>
          </a:blipFill>
          <a:ln w="254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8" name="六边形 17"/>
          <p:cNvSpPr/>
          <p:nvPr/>
        </p:nvSpPr>
        <p:spPr>
          <a:xfrm>
            <a:off x="5026884" y="1748533"/>
            <a:ext cx="1292759" cy="1114045"/>
          </a:xfrm>
          <a:prstGeom prst="hexagon">
            <a:avLst/>
          </a:prstGeom>
          <a:blipFill>
            <a:blip r:embed="rId5" cstate="email"/>
            <a:stretch>
              <a:fillRect/>
            </a:stretch>
          </a:blipFill>
          <a:ln w="254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9" name="矩形 18"/>
          <p:cNvSpPr/>
          <p:nvPr/>
        </p:nvSpPr>
        <p:spPr>
          <a:xfrm>
            <a:off x="3976270" y="2625859"/>
            <a:ext cx="1164959" cy="645160"/>
          </a:xfrm>
          <a:prstGeom prst="rect">
            <a:avLst/>
          </a:prstGeom>
        </p:spPr>
        <p:txBody>
          <a:bodyPr wrap="square">
            <a:spAutoFit/>
          </a:bodyPr>
          <a:lstStyle/>
          <a:p>
            <a:pPr algn="ctr"/>
            <a:r>
              <a:rPr lang="zh-CN" altLang="en-US" sz="1800" kern="0">
                <a:solidFill>
                  <a:schemeClr val="accent2"/>
                </a:solidFill>
                <a:latin typeface="+mj-ea"/>
                <a:ea typeface="+mj-ea"/>
              </a:rPr>
              <a:t>友好的用户界面</a:t>
            </a:r>
            <a:endParaRPr lang="zh-CN" altLang="en-US" sz="1800">
              <a:solidFill>
                <a:schemeClr val="accent2"/>
              </a:solidFill>
              <a:latin typeface="+mj-ea"/>
              <a:ea typeface="+mj-ea"/>
            </a:endParaRPr>
          </a:p>
        </p:txBody>
      </p:sp>
      <p:sp>
        <p:nvSpPr>
          <p:cNvPr id="20" name="矩形 19"/>
          <p:cNvSpPr/>
          <p:nvPr/>
        </p:nvSpPr>
        <p:spPr>
          <a:xfrm>
            <a:off x="6341943" y="3765441"/>
            <a:ext cx="859100" cy="922020"/>
          </a:xfrm>
          <a:prstGeom prst="rect">
            <a:avLst/>
          </a:prstGeom>
        </p:spPr>
        <p:txBody>
          <a:bodyPr wrap="square">
            <a:spAutoFit/>
          </a:bodyPr>
          <a:lstStyle/>
          <a:p>
            <a:pPr algn="ctr"/>
            <a:r>
              <a:rPr lang="zh-CN" altLang="en-US" sz="1800">
                <a:solidFill>
                  <a:schemeClr val="accent2"/>
                </a:solidFill>
                <a:latin typeface="+mj-ea"/>
                <a:ea typeface="+mj-ea"/>
              </a:rPr>
              <a:t>可靠的安全性</a:t>
            </a:r>
          </a:p>
        </p:txBody>
      </p:sp>
      <p:sp>
        <p:nvSpPr>
          <p:cNvPr id="21" name="矩形 20"/>
          <p:cNvSpPr/>
          <p:nvPr/>
        </p:nvSpPr>
        <p:spPr>
          <a:xfrm>
            <a:off x="6224779" y="2625859"/>
            <a:ext cx="1086882" cy="922020"/>
          </a:xfrm>
          <a:prstGeom prst="rect">
            <a:avLst/>
          </a:prstGeom>
        </p:spPr>
        <p:txBody>
          <a:bodyPr wrap="square">
            <a:spAutoFit/>
          </a:bodyPr>
          <a:lstStyle/>
          <a:p>
            <a:pPr algn="ctr"/>
            <a:r>
              <a:rPr lang="zh-CN" altLang="en-US" sz="1800">
                <a:solidFill>
                  <a:schemeClr val="accent2"/>
                </a:solidFill>
                <a:latin typeface="+mj-ea"/>
                <a:ea typeface="+mj-ea"/>
              </a:rPr>
              <a:t>丰富的网络功能</a:t>
            </a:r>
          </a:p>
        </p:txBody>
      </p:sp>
      <p:sp>
        <p:nvSpPr>
          <p:cNvPr id="22" name="矩形 21"/>
          <p:cNvSpPr/>
          <p:nvPr/>
        </p:nvSpPr>
        <p:spPr>
          <a:xfrm>
            <a:off x="4148819" y="3719262"/>
            <a:ext cx="859100" cy="922020"/>
          </a:xfrm>
          <a:prstGeom prst="rect">
            <a:avLst/>
          </a:prstGeom>
        </p:spPr>
        <p:txBody>
          <a:bodyPr wrap="square">
            <a:spAutoFit/>
          </a:bodyPr>
          <a:lstStyle/>
          <a:p>
            <a:pPr algn="ctr"/>
            <a:r>
              <a:rPr lang="zh-CN" altLang="en-US" sz="1800">
                <a:solidFill>
                  <a:schemeClr val="accent2"/>
                </a:solidFill>
                <a:latin typeface="+mj-ea"/>
                <a:ea typeface="+mj-ea"/>
              </a:rPr>
              <a:t>设备独立性</a:t>
            </a:r>
          </a:p>
        </p:txBody>
      </p:sp>
      <p:sp>
        <p:nvSpPr>
          <p:cNvPr id="2" name="六边形 1"/>
          <p:cNvSpPr/>
          <p:nvPr/>
        </p:nvSpPr>
        <p:spPr>
          <a:xfrm>
            <a:off x="2856261" y="2930807"/>
            <a:ext cx="1292759" cy="1114045"/>
          </a:xfrm>
          <a:prstGeom prst="hexagon">
            <a:avLst/>
          </a:prstGeom>
          <a:solidFill>
            <a:schemeClr val="tx2">
              <a:lumMod val="60000"/>
              <a:lumOff val="40000"/>
            </a:schemeClr>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3" name="六边形 2"/>
          <p:cNvSpPr/>
          <p:nvPr/>
        </p:nvSpPr>
        <p:spPr>
          <a:xfrm>
            <a:off x="7224263" y="2930807"/>
            <a:ext cx="1292759" cy="1114045"/>
          </a:xfrm>
          <a:prstGeom prst="hexagon">
            <a:avLst/>
          </a:prstGeom>
          <a:solidFill>
            <a:schemeClr val="accent4">
              <a:lumMod val="75000"/>
            </a:schemeClr>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4" name="矩形 3"/>
          <p:cNvSpPr/>
          <p:nvPr/>
        </p:nvSpPr>
        <p:spPr>
          <a:xfrm>
            <a:off x="7079812" y="3248091"/>
            <a:ext cx="1582002" cy="598805"/>
          </a:xfrm>
          <a:prstGeom prst="rect">
            <a:avLst/>
          </a:prstGeom>
        </p:spPr>
        <p:txBody>
          <a:bodyPr wrap="square">
            <a:spAutoFit/>
          </a:bodyPr>
          <a:lstStyle/>
          <a:p>
            <a:pPr algn="ctr"/>
            <a:r>
              <a:rPr lang="en-US" altLang="zh-CN" sz="1500" kern="0">
                <a:solidFill>
                  <a:schemeClr val="accent2"/>
                </a:solidFill>
                <a:latin typeface="+mj-ea"/>
                <a:ea typeface="+mj-ea"/>
              </a:rPr>
              <a:t>X Windows</a:t>
            </a:r>
          </a:p>
          <a:p>
            <a:pPr algn="ctr"/>
            <a:r>
              <a:rPr lang="zh-CN" altLang="en-US" sz="1800" kern="0">
                <a:solidFill>
                  <a:schemeClr val="accent2"/>
                </a:solidFill>
                <a:latin typeface="+mj-ea"/>
                <a:ea typeface="+mj-ea"/>
              </a:rPr>
              <a:t>系统</a:t>
            </a:r>
          </a:p>
        </p:txBody>
      </p:sp>
      <p:sp>
        <p:nvSpPr>
          <p:cNvPr id="5" name="六边形 4"/>
          <p:cNvSpPr/>
          <p:nvPr/>
        </p:nvSpPr>
        <p:spPr>
          <a:xfrm>
            <a:off x="2856737" y="1748233"/>
            <a:ext cx="1292759" cy="1114045"/>
          </a:xfrm>
          <a:prstGeom prst="hexagon">
            <a:avLst/>
          </a:prstGeom>
          <a:solidFill>
            <a:schemeClr val="tx1">
              <a:lumMod val="40000"/>
              <a:lumOff val="60000"/>
            </a:schemeClr>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7" name="六边形 6"/>
          <p:cNvSpPr/>
          <p:nvPr/>
        </p:nvSpPr>
        <p:spPr>
          <a:xfrm>
            <a:off x="7224263" y="1748233"/>
            <a:ext cx="1292759" cy="1114045"/>
          </a:xfrm>
          <a:prstGeom prst="hexagon">
            <a:avLst/>
          </a:prstGeom>
          <a:solidFill>
            <a:schemeClr val="tx1">
              <a:lumMod val="40000"/>
              <a:lumOff val="60000"/>
            </a:schemeClr>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8" name="六边形 7"/>
          <p:cNvSpPr/>
          <p:nvPr/>
        </p:nvSpPr>
        <p:spPr>
          <a:xfrm>
            <a:off x="2856737" y="4142421"/>
            <a:ext cx="1292759" cy="1114045"/>
          </a:xfrm>
          <a:prstGeom prst="hexagon">
            <a:avLst/>
          </a:prstGeom>
          <a:solidFill>
            <a:schemeClr val="bg2">
              <a:lumMod val="60000"/>
              <a:lumOff val="40000"/>
            </a:schemeClr>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9" name="六边形 8"/>
          <p:cNvSpPr/>
          <p:nvPr/>
        </p:nvSpPr>
        <p:spPr>
          <a:xfrm>
            <a:off x="7198078" y="4142421"/>
            <a:ext cx="1292759" cy="1114045"/>
          </a:xfrm>
          <a:prstGeom prst="hexagon">
            <a:avLst/>
          </a:prstGeom>
          <a:solidFill>
            <a:schemeClr val="tx1">
              <a:lumMod val="40000"/>
              <a:lumOff val="60000"/>
            </a:schemeClr>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10" name="六边形 9"/>
          <p:cNvSpPr/>
          <p:nvPr/>
        </p:nvSpPr>
        <p:spPr>
          <a:xfrm>
            <a:off x="8270202" y="3519713"/>
            <a:ext cx="1292759" cy="1114045"/>
          </a:xfrm>
          <a:prstGeom prst="hexagon">
            <a:avLst/>
          </a:prstGeom>
          <a:solidFill>
            <a:srgbClr val="FFC000"/>
          </a:solidFill>
          <a:ln w="28575">
            <a:solidFill>
              <a:schemeClr val="accent2"/>
            </a:solidFill>
            <a:round/>
          </a:ln>
          <a:effectLst>
            <a:outerShdw blurRad="63500" sx="102000" sy="102000" algn="ctr" rotWithShape="0">
              <a:prstClr val="black">
                <a:alpha val="40000"/>
              </a:prstClr>
            </a:outerShdw>
          </a:effectLst>
        </p:spPr>
        <p:txBody>
          <a:bodyPr rot="0" spcFirstLastPara="0" vertOverflow="overflow" horzOverflow="overflow" vert="horz" wrap="square" lIns="68555" tIns="34277" rIns="68555" bIns="34277" numCol="1" spcCol="0" rtlCol="0" fromWordArt="0" anchor="t" anchorCtr="0" forceAA="0" compatLnSpc="1">
            <a:noAutofit/>
          </a:bodyPr>
          <a:lstStyle/>
          <a:p>
            <a:endParaRPr lang="zh-CN" altLang="en-US" sz="100" dirty="0">
              <a:solidFill>
                <a:schemeClr val="accent1"/>
              </a:solidFill>
              <a:latin typeface="Arial" panose="020B0604020202020204" pitchFamily="34" charset="0"/>
              <a:ea typeface="宋体" panose="02010600030101010101" pitchFamily="2" charset="-122"/>
            </a:endParaRPr>
          </a:p>
        </p:txBody>
      </p:sp>
      <p:sp>
        <p:nvSpPr>
          <p:cNvPr id="11" name="矩形 10"/>
          <p:cNvSpPr/>
          <p:nvPr/>
        </p:nvSpPr>
        <p:spPr>
          <a:xfrm>
            <a:off x="3028878" y="2109792"/>
            <a:ext cx="948344" cy="737235"/>
          </a:xfrm>
          <a:prstGeom prst="rect">
            <a:avLst/>
          </a:prstGeom>
        </p:spPr>
        <p:txBody>
          <a:bodyPr wrap="square">
            <a:spAutoFit/>
          </a:bodyPr>
          <a:lstStyle/>
          <a:p>
            <a:pPr algn="ctr"/>
            <a:r>
              <a:rPr lang="zh-CN" altLang="en-US" sz="2100" kern="0">
                <a:solidFill>
                  <a:schemeClr val="accent2"/>
                </a:solidFill>
                <a:latin typeface="+mj-ea"/>
                <a:ea typeface="+mj-ea"/>
              </a:rPr>
              <a:t>多用户</a:t>
            </a:r>
            <a:endParaRPr lang="zh-CN" altLang="en-US" sz="2100">
              <a:solidFill>
                <a:schemeClr val="accent2"/>
              </a:solidFill>
              <a:latin typeface="+mj-ea"/>
              <a:ea typeface="+mj-ea"/>
            </a:endParaRPr>
          </a:p>
        </p:txBody>
      </p:sp>
      <p:sp>
        <p:nvSpPr>
          <p:cNvPr id="23" name="矩形 22"/>
          <p:cNvSpPr/>
          <p:nvPr/>
        </p:nvSpPr>
        <p:spPr>
          <a:xfrm>
            <a:off x="3028878" y="4503981"/>
            <a:ext cx="948344" cy="737235"/>
          </a:xfrm>
          <a:prstGeom prst="rect">
            <a:avLst/>
          </a:prstGeom>
        </p:spPr>
        <p:txBody>
          <a:bodyPr wrap="square">
            <a:spAutoFit/>
          </a:bodyPr>
          <a:lstStyle/>
          <a:p>
            <a:pPr algn="ctr"/>
            <a:r>
              <a:rPr lang="zh-CN" altLang="en-US" sz="2100" kern="0">
                <a:solidFill>
                  <a:schemeClr val="accent2"/>
                </a:solidFill>
                <a:latin typeface="+mj-ea"/>
                <a:ea typeface="+mj-ea"/>
              </a:rPr>
              <a:t>多任务</a:t>
            </a:r>
            <a:endParaRPr lang="zh-CN" altLang="en-US" sz="2100">
              <a:solidFill>
                <a:schemeClr val="accent2"/>
              </a:solidFill>
              <a:latin typeface="+mj-ea"/>
              <a:ea typeface="+mj-ea"/>
            </a:endParaRPr>
          </a:p>
        </p:txBody>
      </p:sp>
      <p:sp>
        <p:nvSpPr>
          <p:cNvPr id="24" name="矩形 23"/>
          <p:cNvSpPr/>
          <p:nvPr/>
        </p:nvSpPr>
        <p:spPr>
          <a:xfrm>
            <a:off x="7272147" y="1994106"/>
            <a:ext cx="1196856" cy="645160"/>
          </a:xfrm>
          <a:prstGeom prst="rect">
            <a:avLst/>
          </a:prstGeom>
        </p:spPr>
        <p:txBody>
          <a:bodyPr wrap="square">
            <a:spAutoFit/>
          </a:bodyPr>
          <a:lstStyle/>
          <a:p>
            <a:pPr algn="ctr"/>
            <a:r>
              <a:rPr lang="zh-CN" altLang="en-US" sz="1800" kern="0">
                <a:solidFill>
                  <a:schemeClr val="accent2"/>
                </a:solidFill>
                <a:latin typeface="+mj-ea"/>
                <a:ea typeface="+mj-ea"/>
              </a:rPr>
              <a:t>良好的可移植性</a:t>
            </a:r>
            <a:endParaRPr lang="zh-CN" altLang="en-US" sz="1800">
              <a:solidFill>
                <a:schemeClr val="accent2"/>
              </a:solidFill>
              <a:latin typeface="+mj-ea"/>
              <a:ea typeface="+mj-ea"/>
            </a:endParaRPr>
          </a:p>
        </p:txBody>
      </p:sp>
      <p:sp>
        <p:nvSpPr>
          <p:cNvPr id="25" name="矩形 24"/>
          <p:cNvSpPr/>
          <p:nvPr/>
        </p:nvSpPr>
        <p:spPr>
          <a:xfrm>
            <a:off x="3028878" y="3292366"/>
            <a:ext cx="948344" cy="737235"/>
          </a:xfrm>
          <a:prstGeom prst="rect">
            <a:avLst/>
          </a:prstGeom>
        </p:spPr>
        <p:txBody>
          <a:bodyPr wrap="square">
            <a:spAutoFit/>
          </a:bodyPr>
          <a:lstStyle/>
          <a:p>
            <a:pPr algn="ctr"/>
            <a:r>
              <a:rPr lang="zh-CN" altLang="en-US" sz="2100" kern="0">
                <a:solidFill>
                  <a:schemeClr val="accent2"/>
                </a:solidFill>
                <a:latin typeface="+mj-ea"/>
                <a:ea typeface="+mj-ea"/>
              </a:rPr>
              <a:t>开放性</a:t>
            </a:r>
            <a:endParaRPr lang="zh-CN" altLang="en-US" sz="2100">
              <a:solidFill>
                <a:schemeClr val="accent2"/>
              </a:solidFill>
              <a:latin typeface="+mj-ea"/>
              <a:ea typeface="+mj-ea"/>
            </a:endParaRPr>
          </a:p>
        </p:txBody>
      </p:sp>
      <p:sp>
        <p:nvSpPr>
          <p:cNvPr id="26" name="矩形 25"/>
          <p:cNvSpPr/>
          <p:nvPr/>
        </p:nvSpPr>
        <p:spPr>
          <a:xfrm>
            <a:off x="7311661" y="4388770"/>
            <a:ext cx="948344" cy="645160"/>
          </a:xfrm>
          <a:prstGeom prst="rect">
            <a:avLst/>
          </a:prstGeom>
        </p:spPr>
        <p:txBody>
          <a:bodyPr wrap="square">
            <a:spAutoFit/>
          </a:bodyPr>
          <a:lstStyle/>
          <a:p>
            <a:pPr algn="ctr"/>
            <a:r>
              <a:rPr lang="zh-CN" altLang="en-US" sz="1800" kern="0">
                <a:solidFill>
                  <a:schemeClr val="accent2"/>
                </a:solidFill>
                <a:latin typeface="+mj-ea"/>
                <a:ea typeface="+mj-ea"/>
              </a:rPr>
              <a:t>内存保护模式</a:t>
            </a:r>
          </a:p>
        </p:txBody>
      </p:sp>
      <p:sp>
        <p:nvSpPr>
          <p:cNvPr id="27" name="矩形 26"/>
          <p:cNvSpPr/>
          <p:nvPr/>
        </p:nvSpPr>
        <p:spPr>
          <a:xfrm>
            <a:off x="8382357" y="3783201"/>
            <a:ext cx="948344" cy="645160"/>
          </a:xfrm>
          <a:prstGeom prst="rect">
            <a:avLst/>
          </a:prstGeom>
        </p:spPr>
        <p:txBody>
          <a:bodyPr wrap="square">
            <a:spAutoFit/>
          </a:bodyPr>
          <a:lstStyle/>
          <a:p>
            <a:pPr algn="ctr"/>
            <a:r>
              <a:rPr lang="zh-CN" altLang="en-US" sz="1800" kern="0">
                <a:solidFill>
                  <a:schemeClr val="accent2"/>
                </a:solidFill>
                <a:latin typeface="+mj-ea"/>
                <a:ea typeface="+mj-ea"/>
              </a:rPr>
              <a:t>共享程序库</a:t>
            </a:r>
            <a:endParaRPr lang="zh-CN" altLang="en-US" sz="1800">
              <a:solidFill>
                <a:schemeClr val="accent2"/>
              </a:solidFill>
              <a:latin typeface="+mj-ea"/>
              <a:ea typeface="+mj-ea"/>
            </a:endParaRPr>
          </a:p>
        </p:txBody>
      </p:sp>
      <p:sp>
        <p:nvSpPr>
          <p:cNvPr id="28" name="灯片编号占位符 27"/>
          <p:cNvSpPr>
            <a:spLocks noGrp="1"/>
          </p:cNvSpPr>
          <p:nvPr>
            <p:ph type="sldNum" sz="quarter" idx="12"/>
          </p:nvPr>
        </p:nvSpPr>
        <p:spPr/>
        <p:txBody>
          <a:bodyPr/>
          <a:lstStyle/>
          <a:p>
            <a:pPr algn="r" eaLnBrk="1" hangingPunct="1"/>
            <a:fld id="{9A0DB2DC-4C9A-4742-B13C-FB6460FD3503}" type="slidenum">
              <a:rPr lang="en-US" altLang="zh-CN" smtClean="0"/>
              <a:t>32</a:t>
            </a:fld>
            <a:endParaRPr lang="en-US" altLang="zh-C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advTm="9503">
        <p15:prstTrans prst="curtains"/>
      </p:transition>
    </mc:Choice>
    <mc:Fallback xmlns="">
      <p:transition spd="slow" advTm="9503">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2209800" y="152400"/>
            <a:ext cx="6870700" cy="973138"/>
          </a:xfrm>
        </p:spPr>
        <p:txBody>
          <a:bodyPr vert="horz" wrap="square" lIns="91440" tIns="45720" rIns="91440" bIns="45720" anchor="b"/>
          <a:lstStyle/>
          <a:p>
            <a:pPr eaLnBrk="1" hangingPunct="1"/>
            <a:r>
              <a:rPr lang="zh-CN" altLang="en-US" dirty="0">
                <a:solidFill>
                  <a:schemeClr val="tx2"/>
                </a:solidFill>
                <a:ea typeface="隶书" panose="02010509060101010101" pitchFamily="49" charset="-122"/>
              </a:rPr>
              <a:t>常见的</a:t>
            </a:r>
            <a:r>
              <a:rPr lang="en-US" altLang="zh-CN" dirty="0">
                <a:solidFill>
                  <a:schemeClr val="tx2"/>
                </a:solidFill>
                <a:ea typeface="隶书" panose="02010509060101010101" pitchFamily="49" charset="-122"/>
              </a:rPr>
              <a:t>Linux</a:t>
            </a:r>
            <a:r>
              <a:rPr lang="zh-CN" altLang="en-US" dirty="0">
                <a:solidFill>
                  <a:schemeClr val="tx2"/>
                </a:solidFill>
                <a:ea typeface="隶书" panose="02010509060101010101" pitchFamily="49" charset="-122"/>
              </a:rPr>
              <a:t>发行版本</a:t>
            </a:r>
          </a:p>
        </p:txBody>
      </p:sp>
      <p:sp>
        <p:nvSpPr>
          <p:cNvPr id="31747" name="Rectangle 3"/>
          <p:cNvSpPr>
            <a:spLocks noGrp="1"/>
          </p:cNvSpPr>
          <p:nvPr>
            <p:ph idx="1"/>
          </p:nvPr>
        </p:nvSpPr>
        <p:spPr>
          <a:xfrm>
            <a:off x="2208213" y="1484313"/>
            <a:ext cx="7696200" cy="4032250"/>
          </a:xfrm>
        </p:spPr>
        <p:txBody>
          <a:bodyPr vert="horz" wrap="square" lIns="91440" tIns="45720" rIns="91440" bIns="45720" anchor="t">
            <a:normAutofit/>
          </a:bodyPr>
          <a:lstStyle/>
          <a:p>
            <a:pPr marL="92075" indent="-92075" algn="just" eaLnBrk="1" hangingPunct="1">
              <a:buNone/>
            </a:pPr>
            <a:r>
              <a:rPr lang="zh-CN" altLang="en-US" sz="2400" dirty="0"/>
              <a:t>每个</a:t>
            </a:r>
            <a:r>
              <a:rPr lang="en-US" altLang="zh-CN" sz="2400" dirty="0"/>
              <a:t>Linux</a:t>
            </a:r>
            <a:r>
              <a:rPr lang="zh-CN" altLang="en-US" sz="2400" dirty="0"/>
              <a:t>发行版本的内核来源相同，都是来自于网站</a:t>
            </a:r>
            <a:r>
              <a:rPr lang="en-US" altLang="zh-CN" sz="2400" dirty="0"/>
              <a:t>www.kernel.org</a:t>
            </a:r>
            <a:r>
              <a:rPr lang="zh-CN" altLang="en-US" sz="2400" dirty="0"/>
              <a:t>。只是其中使用的套件不完全相同。</a:t>
            </a:r>
            <a:endParaRPr lang="en-US" altLang="zh-CN" sz="2400" dirty="0"/>
          </a:p>
          <a:p>
            <a:pPr marL="92075" indent="-92075" algn="just" eaLnBrk="1" hangingPunct="1">
              <a:buNone/>
            </a:pPr>
            <a:endParaRPr lang="en-US" altLang="zh-CN" sz="2400" dirty="0"/>
          </a:p>
          <a:p>
            <a:pPr marL="92075" indent="-92075" algn="just" eaLnBrk="1" hangingPunct="1">
              <a:buNone/>
            </a:pPr>
            <a:r>
              <a:rPr lang="en-US" altLang="zh-CN" sz="2400" dirty="0">
                <a:sym typeface="+mn-ea"/>
              </a:rPr>
              <a:t>1. Ubuntu</a:t>
            </a:r>
            <a:r>
              <a:rPr lang="zh-CN" altLang="en-US" sz="2400" dirty="0">
                <a:sym typeface="+mn-ea"/>
              </a:rPr>
              <a:t>。Ubuntu 以其用户友好和易于使用而闻名，拥有庞大的社区支持和广泛的软件库，对硬件的支持最好、最全面，版本更新周期短。</a:t>
            </a:r>
          </a:p>
          <a:p>
            <a:pPr marL="92075" indent="-92075" algn="just" eaLnBrk="1" hangingPunct="1">
              <a:buNone/>
            </a:pPr>
            <a:r>
              <a:rPr lang="en-US" altLang="zh-CN" sz="2400" dirty="0">
                <a:sym typeface="+mn-ea"/>
              </a:rPr>
              <a:t>      </a:t>
            </a:r>
            <a:r>
              <a:rPr lang="zh-CN" altLang="en-US" sz="2400" dirty="0">
                <a:sym typeface="+mn-ea"/>
              </a:rPr>
              <a:t>Ubuntu 更适合桌面用户和服务器市场，特别是那些寻求易用性和广泛社区支持的用户。</a:t>
            </a:r>
          </a:p>
          <a:p>
            <a:pPr marL="92075" indent="-92075" algn="just" eaLnBrk="1" hangingPunct="1">
              <a:buNone/>
            </a:pPr>
            <a:endParaRPr lang="zh-CN" altLang="en-US" sz="2400" dirty="0">
              <a:sym typeface="+mn-ea"/>
            </a:endParaRPr>
          </a:p>
          <a:p>
            <a:pPr marL="92075" indent="-92075" algn="just" eaLnBrk="1" hangingPunct="1">
              <a:buNone/>
            </a:pP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33</a:t>
            </a:fld>
            <a:endParaRPr lang="en-US" altLang="zh-CN" dirty="0">
              <a:latin typeface="Comic Sans MS" panose="030F0702030302020204" pitchFamily="66"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2209800" y="152400"/>
            <a:ext cx="6870700" cy="973138"/>
          </a:xfrm>
        </p:spPr>
        <p:txBody>
          <a:bodyPr vert="horz" wrap="square" lIns="91440" tIns="45720" rIns="91440" bIns="45720" anchor="b"/>
          <a:lstStyle/>
          <a:p>
            <a:pPr eaLnBrk="1" hangingPunct="1"/>
            <a:r>
              <a:rPr lang="zh-CN" altLang="en-US" dirty="0">
                <a:solidFill>
                  <a:schemeClr val="tx2"/>
                </a:solidFill>
                <a:ea typeface="隶书" panose="02010509060101010101" pitchFamily="49" charset="-122"/>
              </a:rPr>
              <a:t>常见的</a:t>
            </a:r>
            <a:r>
              <a:rPr lang="en-US" altLang="zh-CN" dirty="0">
                <a:solidFill>
                  <a:schemeClr val="tx2"/>
                </a:solidFill>
                <a:ea typeface="隶书" panose="02010509060101010101" pitchFamily="49" charset="-122"/>
              </a:rPr>
              <a:t>Linux</a:t>
            </a:r>
            <a:r>
              <a:rPr lang="zh-CN" altLang="en-US" dirty="0">
                <a:solidFill>
                  <a:schemeClr val="tx2"/>
                </a:solidFill>
                <a:ea typeface="隶书" panose="02010509060101010101" pitchFamily="49" charset="-122"/>
              </a:rPr>
              <a:t>发行版本</a:t>
            </a:r>
          </a:p>
        </p:txBody>
      </p:sp>
      <p:sp>
        <p:nvSpPr>
          <p:cNvPr id="31747" name="Rectangle 3"/>
          <p:cNvSpPr>
            <a:spLocks noGrp="1"/>
          </p:cNvSpPr>
          <p:nvPr>
            <p:ph idx="1"/>
          </p:nvPr>
        </p:nvSpPr>
        <p:spPr>
          <a:xfrm>
            <a:off x="2208530" y="1484630"/>
            <a:ext cx="8167370" cy="4764405"/>
          </a:xfrm>
        </p:spPr>
        <p:txBody>
          <a:bodyPr vert="horz" wrap="square" lIns="91440" tIns="45720" rIns="91440" bIns="45720" anchor="t">
            <a:normAutofit/>
          </a:bodyPr>
          <a:lstStyle/>
          <a:p>
            <a:pPr marL="92075" indent="-92075" algn="just" eaLnBrk="1" hangingPunct="1">
              <a:buNone/>
            </a:pPr>
            <a:r>
              <a:rPr lang="en-US" altLang="zh-CN" sz="2400" dirty="0">
                <a:sym typeface="+mn-ea"/>
              </a:rPr>
              <a:t>2. </a:t>
            </a:r>
            <a:r>
              <a:rPr sz="2400" dirty="0">
                <a:sym typeface="+mn-ea"/>
              </a:rPr>
              <a:t>Red Hat Enterprise Linux (RHEL)</a:t>
            </a:r>
            <a:r>
              <a:rPr lang="zh-CN" sz="2400" dirty="0">
                <a:sym typeface="+mn-ea"/>
              </a:rPr>
              <a:t>。</a:t>
            </a:r>
            <a:r>
              <a:rPr sz="2400" dirty="0">
                <a:sym typeface="+mn-ea"/>
              </a:rPr>
              <a:t>RHEL 是由 Red Hat 公司开发和维护的商业Linux发行版。它是面向企业用户的，提供付费订阅服务，包括支持、培训和咨询服务。</a:t>
            </a:r>
          </a:p>
          <a:p>
            <a:pPr marL="92075" indent="-92075" algn="just" eaLnBrk="1" hangingPunct="1">
              <a:buNone/>
            </a:pPr>
            <a:r>
              <a:rPr lang="en-US" sz="2400" dirty="0">
                <a:sym typeface="+mn-ea"/>
              </a:rPr>
              <a:t>        </a:t>
            </a:r>
            <a:r>
              <a:rPr sz="2400" dirty="0">
                <a:sym typeface="+mn-ea"/>
              </a:rPr>
              <a:t>RHEL 提供了稳定性和安全性，适合运行关键任务的应用程序。它的更新和补丁发布周期较长，以确保系统的稳定性和可靠性。</a:t>
            </a:r>
          </a:p>
          <a:p>
            <a:pPr marL="92075" indent="-92075" algn="just" eaLnBrk="1" hangingPunct="1">
              <a:buNone/>
            </a:pPr>
            <a:r>
              <a:rPr lang="en-US" sz="2400" dirty="0">
                <a:sym typeface="+mn-ea"/>
              </a:rPr>
              <a:t>        </a:t>
            </a:r>
            <a:r>
              <a:rPr sz="2400" dirty="0">
                <a:sym typeface="+mn-ea"/>
              </a:rPr>
              <a:t>RHEL 面向需要企业级支持的商业用户</a:t>
            </a:r>
            <a:r>
              <a:rPr lang="zh-CN" sz="2400" dirty="0">
                <a:sym typeface="+mn-ea"/>
              </a:rPr>
              <a:t>，RHEL 是商业产品，需要付费订阅，能满足稳定性高的环境。</a:t>
            </a:r>
          </a:p>
          <a:p>
            <a:pPr marL="92075" indent="-92075" algn="just" eaLnBrk="1" hangingPunct="1">
              <a:buNone/>
            </a:pP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34</a:t>
            </a:fld>
            <a:endParaRPr lang="en-US" altLang="zh-CN" dirty="0">
              <a:latin typeface="Comic Sans MS" panose="030F0702030302020204" pitchFamily="66"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2209800" y="152400"/>
            <a:ext cx="6870700" cy="973138"/>
          </a:xfrm>
        </p:spPr>
        <p:txBody>
          <a:bodyPr vert="horz" wrap="square" lIns="91440" tIns="45720" rIns="91440" bIns="45720" anchor="b"/>
          <a:lstStyle/>
          <a:p>
            <a:pPr eaLnBrk="1" hangingPunct="1"/>
            <a:r>
              <a:rPr lang="zh-CN" altLang="en-US" dirty="0">
                <a:solidFill>
                  <a:schemeClr val="tx2"/>
                </a:solidFill>
                <a:ea typeface="隶书" panose="02010509060101010101" pitchFamily="49" charset="-122"/>
              </a:rPr>
              <a:t>常见的</a:t>
            </a:r>
            <a:r>
              <a:rPr lang="en-US" altLang="zh-CN" dirty="0">
                <a:solidFill>
                  <a:schemeClr val="tx2"/>
                </a:solidFill>
                <a:ea typeface="隶书" panose="02010509060101010101" pitchFamily="49" charset="-122"/>
              </a:rPr>
              <a:t>Linux</a:t>
            </a:r>
            <a:r>
              <a:rPr lang="zh-CN" altLang="en-US" dirty="0">
                <a:solidFill>
                  <a:schemeClr val="tx2"/>
                </a:solidFill>
                <a:ea typeface="隶书" panose="02010509060101010101" pitchFamily="49" charset="-122"/>
              </a:rPr>
              <a:t>发行版本</a:t>
            </a:r>
          </a:p>
        </p:txBody>
      </p:sp>
      <p:sp>
        <p:nvSpPr>
          <p:cNvPr id="31747" name="Rectangle 3"/>
          <p:cNvSpPr>
            <a:spLocks noGrp="1"/>
          </p:cNvSpPr>
          <p:nvPr>
            <p:ph idx="1"/>
          </p:nvPr>
        </p:nvSpPr>
        <p:spPr>
          <a:xfrm>
            <a:off x="2208530" y="1484630"/>
            <a:ext cx="8167370" cy="4764405"/>
          </a:xfrm>
        </p:spPr>
        <p:txBody>
          <a:bodyPr vert="horz" wrap="square" lIns="91440" tIns="45720" rIns="91440" bIns="45720" anchor="t">
            <a:normAutofit/>
          </a:bodyPr>
          <a:lstStyle/>
          <a:p>
            <a:pPr marL="92075" indent="-92075" algn="just" eaLnBrk="1" hangingPunct="1">
              <a:buNone/>
            </a:pPr>
            <a:r>
              <a:rPr lang="en-US" altLang="zh-CN" sz="2400" dirty="0">
                <a:sym typeface="+mn-ea"/>
              </a:rPr>
              <a:t>3. </a:t>
            </a:r>
            <a:r>
              <a:rPr sz="2400" dirty="0">
                <a:sym typeface="+mn-ea"/>
              </a:rPr>
              <a:t>CentOS</a:t>
            </a:r>
            <a:r>
              <a:rPr lang="zh-CN" sz="2400" dirty="0">
                <a:sym typeface="+mn-ea"/>
              </a:rPr>
              <a:t>。</a:t>
            </a:r>
            <a:r>
              <a:rPr sz="2400" dirty="0">
                <a:sym typeface="+mn-ea"/>
              </a:rPr>
              <a:t>CentOS（Community Enterprise Operating System）最初是 RHEL 的免费克隆版本，它提供与 RHEL 几乎一样的功能，但完全免费。</a:t>
            </a:r>
          </a:p>
          <a:p>
            <a:pPr marL="92075" indent="-92075" algn="just" eaLnBrk="1" hangingPunct="1">
              <a:buNone/>
            </a:pPr>
            <a:endParaRPr sz="2400" dirty="0">
              <a:sym typeface="+mn-ea"/>
            </a:endParaRPr>
          </a:p>
          <a:p>
            <a:pPr marL="92075" indent="-92075" algn="just" eaLnBrk="1" hangingPunct="1">
              <a:buNone/>
            </a:pPr>
            <a:r>
              <a:rPr sz="2400" dirty="0">
                <a:sym typeface="+mn-ea"/>
              </a:rPr>
              <a:t>CentOS 被视为企业级操作系统，因其稳定性和安全性而受到企业用户的青睐。CentOS（特别是之前的版本）适合需要企业级稳定性但没有预算或不需要商业支持的用户。</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35</a:t>
            </a:fld>
            <a:endParaRPr lang="en-US" altLang="zh-CN" dirty="0">
              <a:latin typeface="Comic Sans MS" panose="030F0702030302020204"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推荐资料</a:t>
            </a:r>
            <a:br>
              <a:rPr lang="zh-CN" altLang="en-US"/>
            </a:br>
            <a:endParaRPr lang="zh-CN" altLang="en-US"/>
          </a:p>
        </p:txBody>
      </p:sp>
      <p:sp>
        <p:nvSpPr>
          <p:cNvPr id="3" name="内容占位符 2"/>
          <p:cNvSpPr>
            <a:spLocks noGrp="1"/>
          </p:cNvSpPr>
          <p:nvPr>
            <p:ph idx="1"/>
          </p:nvPr>
        </p:nvSpPr>
        <p:spPr>
          <a:xfrm>
            <a:off x="913795" y="1581714"/>
            <a:ext cx="10353762" cy="3695136"/>
          </a:xfrm>
        </p:spPr>
        <p:txBody>
          <a:bodyPr>
            <a:normAutofit/>
          </a:bodyPr>
          <a:lstStyle/>
          <a:p>
            <a:r>
              <a:rPr lang="zh-CN" altLang="en-US" sz="2800"/>
              <a:t>教材：</a:t>
            </a:r>
            <a:r>
              <a:rPr lang="en-US" sz="2800"/>
              <a:t>linux</a:t>
            </a:r>
            <a:r>
              <a:rPr lang="zh-CN" altLang="en-US" sz="2800"/>
              <a:t>网络操作系统项目教程（</a:t>
            </a:r>
            <a:r>
              <a:rPr lang="en-US" altLang="zh-CN" sz="2800"/>
              <a:t>RHEL/CentOS)</a:t>
            </a:r>
          </a:p>
          <a:p>
            <a:r>
              <a:rPr lang="zh-CN" altLang="en-US" sz="2800">
                <a:solidFill>
                  <a:srgbClr val="FF0000"/>
                </a:solidFill>
              </a:rPr>
              <a:t>参考资料：</a:t>
            </a:r>
          </a:p>
          <a:p>
            <a:r>
              <a:rPr lang="zh-CN" altLang="en-US" sz="2800"/>
              <a:t>跟老男孩学</a:t>
            </a:r>
            <a:r>
              <a:rPr lang="en-US" altLang="zh-CN" sz="2800"/>
              <a:t>linux</a:t>
            </a:r>
            <a:r>
              <a:rPr lang="zh-CN" altLang="en-US" sz="2800"/>
              <a:t>运维核心基础篇</a:t>
            </a:r>
          </a:p>
          <a:p>
            <a:r>
              <a:rPr lang="zh-CN" altLang="en-US" sz="2800"/>
              <a:t>鸟哥的Linux私房菜 基础学习篇 第四版 </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36</a:t>
            </a:fld>
            <a:endParaRPr lang="en-US" altLang="zh-CN" dirty="0">
              <a:latin typeface="Comic Sans MS" panose="030F0702030302020204" pitchFamily="66" charset="0"/>
            </a:endParaRPr>
          </a:p>
        </p:txBody>
      </p:sp>
      <p:pic>
        <p:nvPicPr>
          <p:cNvPr id="5" name="图片 4"/>
          <p:cNvPicPr>
            <a:picLocks noChangeAspect="1"/>
          </p:cNvPicPr>
          <p:nvPr/>
        </p:nvPicPr>
        <p:blipFill>
          <a:blip r:embed="rId2"/>
          <a:srcRect l="14952" r="15448"/>
          <a:stretch>
            <a:fillRect/>
          </a:stretch>
        </p:blipFill>
        <p:spPr>
          <a:xfrm>
            <a:off x="9387840" y="3397250"/>
            <a:ext cx="2320290" cy="3333750"/>
          </a:xfrm>
          <a:prstGeom prst="rect">
            <a:avLst/>
          </a:prstGeom>
        </p:spPr>
      </p:pic>
      <p:pic>
        <p:nvPicPr>
          <p:cNvPr id="6" name="图片 5"/>
          <p:cNvPicPr>
            <a:picLocks noChangeAspect="1"/>
          </p:cNvPicPr>
          <p:nvPr/>
        </p:nvPicPr>
        <p:blipFill>
          <a:blip r:embed="rId3"/>
          <a:srcRect l="11489" r="13593"/>
          <a:stretch>
            <a:fillRect/>
          </a:stretch>
        </p:blipFill>
        <p:spPr>
          <a:xfrm>
            <a:off x="9394825" y="318770"/>
            <a:ext cx="2306320" cy="307848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下载软件：</a:t>
            </a:r>
          </a:p>
        </p:txBody>
      </p:sp>
      <p:sp>
        <p:nvSpPr>
          <p:cNvPr id="3" name="内容占位符 2"/>
          <p:cNvSpPr>
            <a:spLocks noGrp="1"/>
          </p:cNvSpPr>
          <p:nvPr>
            <p:ph idx="1"/>
          </p:nvPr>
        </p:nvSpPr>
        <p:spPr/>
        <p:txBody>
          <a:bodyPr/>
          <a:lstStyle/>
          <a:p>
            <a:r>
              <a:rPr lang="en-US" altLang="zh-CN"/>
              <a:t>VMware workstation 11</a:t>
            </a:r>
            <a:r>
              <a:rPr lang="zh-CN" altLang="en-US"/>
              <a:t>以上的版本</a:t>
            </a:r>
          </a:p>
          <a:p>
            <a:r>
              <a:rPr lang="zh-CN" altLang="en-US"/>
              <a:t>下载</a:t>
            </a:r>
            <a:r>
              <a:rPr lang="en-US" altLang="zh-CN"/>
              <a:t>linux:</a:t>
            </a:r>
          </a:p>
          <a:p>
            <a:r>
              <a:rPr lang="en-US" altLang="zh-CN"/>
              <a:t>https://mirrors.aliyun.com/centos/7.9.2009/isos/x86_64/</a:t>
            </a:r>
          </a:p>
          <a:p>
            <a:endParaRPr lang="en-US" altLang="zh-CN"/>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37</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0205" y="3193415"/>
            <a:ext cx="1638300" cy="965835"/>
          </a:xfrm>
          <a:prstGeom prst="rect">
            <a:avLst/>
          </a:prstGeom>
          <a:solidFill>
            <a:srgbClr val="0B1C2B"/>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pPr algn="r" eaLnBrk="1" hangingPunct="1"/>
            <a:fld id="{9A0DB2DC-4C9A-4742-B13C-FB6460FD3503}" type="slidenum">
              <a:rPr lang="en-US" altLang="zh-CN" smtClean="0"/>
              <a:t>4</a:t>
            </a:fld>
            <a:endParaRPr lang="en-US" altLang="zh-CN" dirty="0"/>
          </a:p>
        </p:txBody>
      </p:sp>
      <p:sp>
        <p:nvSpPr>
          <p:cNvPr id="23" name="Text Placeholder 7"/>
          <p:cNvSpPr txBox="1"/>
          <p:nvPr>
            <p:custDataLst>
              <p:tags r:id="rId1"/>
            </p:custDataLst>
          </p:nvPr>
        </p:nvSpPr>
        <p:spPr>
          <a:xfrm>
            <a:off x="3260725" y="2344420"/>
            <a:ext cx="7702550" cy="723900"/>
          </a:xfrm>
          <a:prstGeom prst="rect">
            <a:avLst/>
          </a:prstGeom>
        </p:spPr>
        <p:txBody>
          <a:bodyPr vert="horz" wrap="square" lIns="0" tIns="85534" rIns="0" bIns="85534"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385" b="1" kern="1200" baseline="0">
                <a:solidFill>
                  <a:schemeClr val="accent1"/>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zh-CN" altLang="en-US" sz="3600" dirty="0" smtClean="0">
                <a:solidFill>
                  <a:schemeClr val="tx1">
                    <a:lumMod val="65000"/>
                    <a:lumOff val="35000"/>
                  </a:schemeClr>
                </a:solidFill>
                <a:latin typeface="楷体" panose="02010609060101010101" charset="-122"/>
                <a:ea typeface="楷体" panose="02010609060101010101" charset="-122"/>
                <a:sym typeface="Arial" panose="020B0604020202020204" pitchFamily="34" charset="0"/>
              </a:rPr>
              <a:t>软件开发岗（程序员）</a:t>
            </a:r>
            <a:endParaRPr lang="es-ES_tradnl" sz="3600" dirty="0">
              <a:solidFill>
                <a:schemeClr val="tx1">
                  <a:lumMod val="65000"/>
                  <a:lumOff val="35000"/>
                </a:schemeClr>
              </a:solidFill>
              <a:latin typeface="楷体" panose="02010609060101010101" charset="-122"/>
              <a:ea typeface="楷体" panose="02010609060101010101" charset="-122"/>
              <a:sym typeface="Arial" panose="020B0604020202020204" pitchFamily="34" charset="0"/>
            </a:endParaRPr>
          </a:p>
        </p:txBody>
      </p:sp>
      <p:sp>
        <p:nvSpPr>
          <p:cNvPr id="25" name="Rounded Rectangle 11"/>
          <p:cNvSpPr>
            <a:spLocks noChangeAspect="1"/>
          </p:cNvSpPr>
          <p:nvPr>
            <p:custDataLst>
              <p:tags r:id="rId2"/>
            </p:custDataLst>
          </p:nvPr>
        </p:nvSpPr>
        <p:spPr>
          <a:xfrm>
            <a:off x="1941830" y="2344420"/>
            <a:ext cx="695960" cy="697230"/>
          </a:xfrm>
          <a:prstGeom prst="roundRect">
            <a:avLst>
              <a:gd name="adj" fmla="val 0"/>
            </a:avLst>
          </a:prstGeom>
          <a:solidFill>
            <a:srgbClr val="97CC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lnSpc>
                <a:spcPct val="120000"/>
              </a:lnSpc>
            </a:pPr>
            <a:endParaRPr lang="en-US" sz="20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6" name="Text Placeholder 7"/>
          <p:cNvSpPr txBox="1"/>
          <p:nvPr>
            <p:custDataLst>
              <p:tags r:id="rId3"/>
            </p:custDataLst>
          </p:nvPr>
        </p:nvSpPr>
        <p:spPr>
          <a:xfrm>
            <a:off x="1941830" y="2344420"/>
            <a:ext cx="696595" cy="697230"/>
          </a:xfrm>
          <a:prstGeom prst="rect">
            <a:avLst/>
          </a:prstGeom>
        </p:spPr>
        <p:txBody>
          <a:bodyPr vert="horz" lIns="0" tIns="85534" rIns="0" bIns="8553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3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0</a:t>
            </a:r>
            <a:r>
              <a:rPr lang="en-US" altLang="es-ES_tradnl" sz="3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2</a:t>
            </a:r>
          </a:p>
        </p:txBody>
      </p:sp>
      <p:sp>
        <p:nvSpPr>
          <p:cNvPr id="15" name="Rounded Rectangle 11"/>
          <p:cNvSpPr>
            <a:spLocks noChangeAspect="1"/>
          </p:cNvSpPr>
          <p:nvPr>
            <p:custDataLst>
              <p:tags r:id="rId4"/>
            </p:custDataLst>
          </p:nvPr>
        </p:nvSpPr>
        <p:spPr>
          <a:xfrm>
            <a:off x="1941830" y="3338830"/>
            <a:ext cx="695960" cy="697230"/>
          </a:xfrm>
          <a:prstGeom prst="roundRect">
            <a:avLst>
              <a:gd name="adj" fmla="val 0"/>
            </a:avLst>
          </a:prstGeom>
          <a:solidFill>
            <a:srgbClr val="97CC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lnSpc>
                <a:spcPct val="120000"/>
              </a:lnSpc>
            </a:pPr>
            <a:endParaRPr lang="en-US" sz="20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7" name="Text Placeholder 7"/>
          <p:cNvSpPr txBox="1"/>
          <p:nvPr>
            <p:custDataLst>
              <p:tags r:id="rId5"/>
            </p:custDataLst>
          </p:nvPr>
        </p:nvSpPr>
        <p:spPr>
          <a:xfrm>
            <a:off x="1941830" y="3338830"/>
            <a:ext cx="696595" cy="697230"/>
          </a:xfrm>
          <a:prstGeom prst="rect">
            <a:avLst/>
          </a:prstGeom>
        </p:spPr>
        <p:txBody>
          <a:bodyPr vert="horz" lIns="0" tIns="85534" rIns="0" bIns="8553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3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0</a:t>
            </a:r>
            <a:r>
              <a:rPr lang="en-US" altLang="es-ES_tradnl" sz="3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3</a:t>
            </a:r>
          </a:p>
        </p:txBody>
      </p:sp>
      <p:sp>
        <p:nvSpPr>
          <p:cNvPr id="18" name="Text Placeholder 7"/>
          <p:cNvSpPr txBox="1"/>
          <p:nvPr>
            <p:custDataLst>
              <p:tags r:id="rId6"/>
            </p:custDataLst>
          </p:nvPr>
        </p:nvSpPr>
        <p:spPr>
          <a:xfrm>
            <a:off x="3260725" y="4333240"/>
            <a:ext cx="7294880" cy="723900"/>
          </a:xfrm>
          <a:prstGeom prst="rect">
            <a:avLst/>
          </a:prstGeom>
        </p:spPr>
        <p:txBody>
          <a:bodyPr vert="horz" wrap="square" lIns="0" tIns="85534" rIns="0" bIns="85534"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385" b="1" kern="1200" baseline="0">
                <a:solidFill>
                  <a:schemeClr val="accent1"/>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zh-CN" altLang="en-US" sz="3600" dirty="0" smtClean="0">
                <a:solidFill>
                  <a:schemeClr val="tx1">
                    <a:lumMod val="65000"/>
                    <a:lumOff val="35000"/>
                  </a:schemeClr>
                </a:solidFill>
                <a:latin typeface="楷体" panose="02010609060101010101" charset="-122"/>
                <a:ea typeface="楷体" panose="02010609060101010101" charset="-122"/>
                <a:sym typeface="Arial" panose="020B0604020202020204" pitchFamily="34" charset="0"/>
              </a:rPr>
              <a:t>给各个行业赋能，如教育与咨询。</a:t>
            </a:r>
          </a:p>
        </p:txBody>
      </p:sp>
      <p:sp>
        <p:nvSpPr>
          <p:cNvPr id="19" name="Rounded Rectangle 11"/>
          <p:cNvSpPr>
            <a:spLocks noChangeAspect="1"/>
          </p:cNvSpPr>
          <p:nvPr>
            <p:custDataLst>
              <p:tags r:id="rId7"/>
            </p:custDataLst>
          </p:nvPr>
        </p:nvSpPr>
        <p:spPr>
          <a:xfrm>
            <a:off x="1941830" y="4333240"/>
            <a:ext cx="695960" cy="697230"/>
          </a:xfrm>
          <a:prstGeom prst="roundRect">
            <a:avLst>
              <a:gd name="adj" fmla="val 0"/>
            </a:avLst>
          </a:prstGeom>
          <a:solidFill>
            <a:srgbClr val="97CC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lnSpc>
                <a:spcPct val="120000"/>
              </a:lnSpc>
            </a:pPr>
            <a:endParaRPr lang="en-US" sz="20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0" name="Text Placeholder 7"/>
          <p:cNvSpPr txBox="1"/>
          <p:nvPr>
            <p:custDataLst>
              <p:tags r:id="rId8"/>
            </p:custDataLst>
          </p:nvPr>
        </p:nvSpPr>
        <p:spPr>
          <a:xfrm>
            <a:off x="1941830" y="4333240"/>
            <a:ext cx="696595" cy="697230"/>
          </a:xfrm>
          <a:prstGeom prst="rect">
            <a:avLst/>
          </a:prstGeom>
        </p:spPr>
        <p:txBody>
          <a:bodyPr vert="horz" lIns="0" tIns="85534" rIns="0" bIns="8553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3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0</a:t>
            </a:r>
            <a:r>
              <a:rPr lang="en-US" altLang="es-ES_tradnl" sz="3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4</a:t>
            </a:r>
          </a:p>
        </p:txBody>
      </p:sp>
      <p:sp>
        <p:nvSpPr>
          <p:cNvPr id="4" name="Text Placeholder 7"/>
          <p:cNvSpPr txBox="1"/>
          <p:nvPr>
            <p:custDataLst>
              <p:tags r:id="rId9"/>
            </p:custDataLst>
          </p:nvPr>
        </p:nvSpPr>
        <p:spPr>
          <a:xfrm>
            <a:off x="3270250" y="1355090"/>
            <a:ext cx="5881370" cy="723900"/>
          </a:xfrm>
          <a:prstGeom prst="rect">
            <a:avLst/>
          </a:prstGeom>
        </p:spPr>
        <p:txBody>
          <a:bodyPr vert="horz" wrap="square" lIns="0" tIns="85534" rIns="0" bIns="85534"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385" b="1" kern="1200" baseline="0">
                <a:solidFill>
                  <a:schemeClr val="accent1"/>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zh-CN" altLang="en-US" sz="3600" dirty="0" smtClean="0">
                <a:solidFill>
                  <a:schemeClr val="tx1">
                    <a:lumMod val="65000"/>
                    <a:lumOff val="35000"/>
                  </a:schemeClr>
                </a:solidFill>
                <a:latin typeface="楷体" panose="02010609060101010101" charset="-122"/>
                <a:ea typeface="楷体" panose="02010609060101010101" charset="-122"/>
                <a:sym typeface="Arial" panose="020B0604020202020204" pitchFamily="34" charset="0"/>
              </a:rPr>
              <a:t>算法岗（极少数人，要求高）</a:t>
            </a:r>
            <a:endParaRPr lang="es-ES_tradnl" sz="3600" dirty="0">
              <a:solidFill>
                <a:schemeClr val="tx1">
                  <a:lumMod val="65000"/>
                  <a:lumOff val="35000"/>
                </a:schemeClr>
              </a:solidFill>
              <a:latin typeface="楷体" panose="02010609060101010101" charset="-122"/>
              <a:ea typeface="楷体" panose="02010609060101010101" charset="-122"/>
              <a:sym typeface="Arial" panose="020B0604020202020204" pitchFamily="34" charset="0"/>
            </a:endParaRPr>
          </a:p>
        </p:txBody>
      </p:sp>
      <p:sp>
        <p:nvSpPr>
          <p:cNvPr id="5" name="Rounded Rectangle 11"/>
          <p:cNvSpPr>
            <a:spLocks noChangeAspect="1"/>
          </p:cNvSpPr>
          <p:nvPr>
            <p:custDataLst>
              <p:tags r:id="rId10"/>
            </p:custDataLst>
          </p:nvPr>
        </p:nvSpPr>
        <p:spPr>
          <a:xfrm>
            <a:off x="1951355" y="1355090"/>
            <a:ext cx="695960" cy="697230"/>
          </a:xfrm>
          <a:prstGeom prst="roundRect">
            <a:avLst>
              <a:gd name="adj" fmla="val 0"/>
            </a:avLst>
          </a:prstGeom>
          <a:solidFill>
            <a:srgbClr val="97CC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694" tIns="43347" rIns="86694" bIns="43347" rtlCol="0" anchor="ctr"/>
          <a:lstStyle/>
          <a:p>
            <a:pPr algn="ctr">
              <a:lnSpc>
                <a:spcPct val="120000"/>
              </a:lnSpc>
            </a:pPr>
            <a:endParaRPr lang="en-US" sz="20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6" name="Text Placeholder 7"/>
          <p:cNvSpPr txBox="1"/>
          <p:nvPr>
            <p:custDataLst>
              <p:tags r:id="rId11"/>
            </p:custDataLst>
          </p:nvPr>
        </p:nvSpPr>
        <p:spPr>
          <a:xfrm>
            <a:off x="1951355" y="1355090"/>
            <a:ext cx="696595" cy="697230"/>
          </a:xfrm>
          <a:prstGeom prst="rect">
            <a:avLst/>
          </a:prstGeom>
        </p:spPr>
        <p:txBody>
          <a:bodyPr vert="horz" lIns="0" tIns="85534" rIns="0" bIns="85534" anchor="ctr"/>
          <a:lstStyle>
            <a:lvl1pPr marL="0" indent="0" algn="ctr" defTabSz="914400" rtl="0" eaLnBrk="1" latinLnBrk="0" hangingPunct="1">
              <a:lnSpc>
                <a:spcPct val="100000"/>
              </a:lnSpc>
              <a:spcBef>
                <a:spcPts val="0"/>
              </a:spcBef>
              <a:buFont typeface="Arial" panose="020B0604020202020204" pitchFamily="34" charset="0"/>
              <a:buNone/>
              <a:defRPr sz="158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_tradnl" sz="3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01</a:t>
            </a:r>
          </a:p>
        </p:txBody>
      </p:sp>
      <p:sp>
        <p:nvSpPr>
          <p:cNvPr id="14" name="Text Placeholder 7"/>
          <p:cNvSpPr txBox="1"/>
          <p:nvPr>
            <p:custDataLst>
              <p:tags r:id="rId12"/>
            </p:custDataLst>
          </p:nvPr>
        </p:nvSpPr>
        <p:spPr>
          <a:xfrm>
            <a:off x="3260725" y="3338830"/>
            <a:ext cx="7294880" cy="723900"/>
          </a:xfrm>
          <a:prstGeom prst="rect">
            <a:avLst/>
          </a:prstGeom>
        </p:spPr>
        <p:txBody>
          <a:bodyPr vert="horz" wrap="square" lIns="0" tIns="85534" rIns="0" bIns="85534"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385" b="1" kern="1200" baseline="0">
                <a:solidFill>
                  <a:schemeClr val="accent1"/>
                </a:solidFill>
                <a:latin typeface="Lato Regular"/>
                <a:ea typeface="+mn-ea"/>
                <a:cs typeface="Lato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r>
              <a:rPr lang="zh-CN" altLang="en-US" sz="3600" dirty="0" smtClean="0">
                <a:solidFill>
                  <a:schemeClr val="tx1">
                    <a:lumMod val="65000"/>
                    <a:lumOff val="35000"/>
                  </a:schemeClr>
                </a:solidFill>
                <a:latin typeface="楷体" panose="02010609060101010101" charset="-122"/>
                <a:ea typeface="楷体" panose="02010609060101010101" charset="-122"/>
                <a:sym typeface="Arial" panose="020B0604020202020204" pitchFamily="34" charset="0"/>
              </a:rPr>
              <a:t>运维、数据分析与管理（技术支持）</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2209800" y="152400"/>
            <a:ext cx="6870700" cy="973138"/>
          </a:xfrm>
        </p:spPr>
        <p:txBody>
          <a:bodyPr vert="horz" wrap="square" lIns="91440" tIns="45720" rIns="91440" bIns="45720" anchor="b"/>
          <a:lstStyle/>
          <a:p>
            <a:pPr eaLnBrk="1" hangingPunct="1"/>
            <a:r>
              <a:rPr lang="zh-CN" altLang="en-US" dirty="0">
                <a:solidFill>
                  <a:schemeClr val="tx2"/>
                </a:solidFill>
                <a:ea typeface="隶书" panose="02010509060101010101" pitchFamily="49" charset="-122"/>
              </a:rPr>
              <a:t>课程简介</a:t>
            </a:r>
          </a:p>
        </p:txBody>
      </p:sp>
      <p:sp>
        <p:nvSpPr>
          <p:cNvPr id="5123" name="Rectangle 3"/>
          <p:cNvSpPr>
            <a:spLocks noGrp="1"/>
          </p:cNvSpPr>
          <p:nvPr>
            <p:ph idx="1"/>
          </p:nvPr>
        </p:nvSpPr>
        <p:spPr>
          <a:xfrm>
            <a:off x="1179195" y="1125855"/>
            <a:ext cx="9722485" cy="4752975"/>
          </a:xfrm>
        </p:spPr>
        <p:txBody>
          <a:bodyPr vert="horz" wrap="square" lIns="91440" tIns="45720" rIns="91440" bIns="45720" anchor="t">
            <a:normAutofit fontScale="97500"/>
          </a:bodyPr>
          <a:lstStyle/>
          <a:p>
            <a:pPr fontAlgn="auto">
              <a:lnSpc>
                <a:spcPct val="130000"/>
              </a:lnSpc>
              <a:buNone/>
            </a:pPr>
            <a:r>
              <a:rPr lang="en-US" altLang="zh-CN" sz="2800" dirty="0">
                <a:latin typeface="隶书" panose="02010509060101010101" pitchFamily="49" charset="-122"/>
                <a:ea typeface="隶书" panose="02010509060101010101" pitchFamily="49" charset="-122"/>
              </a:rPr>
              <a:t>       </a:t>
            </a:r>
            <a:r>
              <a:rPr lang="zh-CN" altLang="en-US" sz="2800" b="1" dirty="0">
                <a:ea typeface="楷体_GB2312" pitchFamily="49" charset="-122"/>
              </a:rPr>
              <a:t>通过本课程的学习，掌握</a:t>
            </a:r>
            <a:r>
              <a:rPr lang="en-US" altLang="zh-CN" sz="2800" b="1" dirty="0">
                <a:ea typeface="楷体_GB2312" pitchFamily="49" charset="-122"/>
              </a:rPr>
              <a:t>Linux</a:t>
            </a:r>
            <a:r>
              <a:rPr lang="zh-CN" altLang="en-US" sz="2800" b="1" dirty="0">
                <a:ea typeface="楷体_GB2312" pitchFamily="49" charset="-122"/>
              </a:rPr>
              <a:t>应用基础知识，掌握</a:t>
            </a:r>
            <a:r>
              <a:rPr lang="en-US" altLang="zh-CN" sz="2800" b="1" dirty="0">
                <a:ea typeface="楷体_GB2312" pitchFamily="49" charset="-122"/>
              </a:rPr>
              <a:t>Linux</a:t>
            </a:r>
            <a:r>
              <a:rPr lang="zh-CN" altLang="en-US" sz="2800" b="1" dirty="0">
                <a:ea typeface="楷体_GB2312" pitchFamily="49" charset="-122"/>
              </a:rPr>
              <a:t>下的各种基础操作，如文件管理，用户管理，软件安装与调试，熟悉</a:t>
            </a:r>
            <a:r>
              <a:rPr lang="en-US" altLang="zh-CN" sz="2800" b="1" dirty="0">
                <a:ea typeface="楷体_GB2312" pitchFamily="49" charset="-122"/>
              </a:rPr>
              <a:t>Linux</a:t>
            </a:r>
            <a:r>
              <a:rPr lang="zh-CN" altLang="en-US" sz="2800" b="1" dirty="0">
                <a:ea typeface="楷体_GB2312" pitchFamily="49" charset="-122"/>
              </a:rPr>
              <a:t>下的各种配置。</a:t>
            </a:r>
          </a:p>
          <a:p>
            <a:pPr algn="just" fontAlgn="auto">
              <a:lnSpc>
                <a:spcPct val="130000"/>
              </a:lnSpc>
              <a:buNone/>
            </a:pPr>
            <a:r>
              <a:rPr lang="zh-CN" altLang="en-US" sz="2800" b="1" dirty="0">
                <a:ea typeface="楷体_GB2312" pitchFamily="49" charset="-122"/>
              </a:rPr>
              <a:t>      学习完本课程后应该能熟练使用</a:t>
            </a:r>
            <a:r>
              <a:rPr lang="en-US" altLang="zh-CN" sz="2800" b="1" dirty="0">
                <a:ea typeface="楷体_GB2312" pitchFamily="49" charset="-122"/>
              </a:rPr>
              <a:t>Linux</a:t>
            </a:r>
            <a:r>
              <a:rPr lang="zh-CN" altLang="en-US" sz="2800" b="1" dirty="0">
                <a:ea typeface="楷体_GB2312" pitchFamily="49" charset="-122"/>
              </a:rPr>
              <a:t>系统的命令行界面及图形界面进行日常工作。</a:t>
            </a:r>
          </a:p>
          <a:p>
            <a:pPr algn="just" fontAlgn="auto">
              <a:lnSpc>
                <a:spcPct val="130000"/>
              </a:lnSpc>
              <a:buNone/>
            </a:pPr>
            <a:r>
              <a:rPr lang="zh-CN" altLang="en-US" sz="2800" b="1" dirty="0">
                <a:ea typeface="楷体_GB2312" pitchFamily="49" charset="-122"/>
              </a:rPr>
              <a:t>总的指导思想是提供一个开发平台的学习，就像</a:t>
            </a:r>
            <a:r>
              <a:rPr lang="en-US" altLang="zh-CN" sz="2800" b="1" dirty="0">
                <a:ea typeface="楷体_GB2312" pitchFamily="49" charset="-122"/>
              </a:rPr>
              <a:t>Windows</a:t>
            </a:r>
            <a:r>
              <a:rPr lang="zh-CN" altLang="en-US" sz="2800" b="1" dirty="0">
                <a:ea typeface="楷体_GB2312" pitchFamily="49" charset="-122"/>
              </a:rPr>
              <a:t>一样，为进一步学习</a:t>
            </a:r>
            <a:r>
              <a:rPr lang="en-US" altLang="zh-CN" sz="2800" b="1" dirty="0">
                <a:ea typeface="楷体_GB2312" pitchFamily="49" charset="-122"/>
              </a:rPr>
              <a:t>Linux</a:t>
            </a:r>
            <a:r>
              <a:rPr lang="zh-CN" altLang="en-US" sz="2800" b="1" dirty="0">
                <a:ea typeface="楷体_GB2312" pitchFamily="49" charset="-122"/>
              </a:rPr>
              <a:t>的其他方面内容打下坚实的基础。</a:t>
            </a:r>
            <a:endParaRPr lang="en-US" altLang="zh-CN" sz="2800" b="1" dirty="0">
              <a:ea typeface="楷体_GB2312" pitchFamily="49" charset="-122"/>
            </a:endParaRPr>
          </a:p>
          <a:p>
            <a:pPr algn="just" fontAlgn="auto">
              <a:lnSpc>
                <a:spcPct val="130000"/>
              </a:lnSpc>
              <a:buNone/>
            </a:pPr>
            <a:r>
              <a:rPr lang="zh-CN" altLang="en-US" sz="2800" b="1" dirty="0">
                <a:ea typeface="楷体_GB2312" pitchFamily="49" charset="-122"/>
              </a:rPr>
              <a:t>后续课程：《</a:t>
            </a:r>
            <a:r>
              <a:rPr lang="en-US" altLang="zh-CN" sz="2800" b="1" dirty="0">
                <a:ea typeface="楷体_GB2312" pitchFamily="49" charset="-122"/>
              </a:rPr>
              <a:t>Oracle</a:t>
            </a:r>
            <a:r>
              <a:rPr lang="zh-CN" altLang="en-US" sz="2800" b="1" dirty="0">
                <a:ea typeface="楷体_GB2312" pitchFamily="49" charset="-122"/>
              </a:rPr>
              <a:t>数据库系统管理》《毕业设计》</a:t>
            </a:r>
            <a:endParaRPr lang="zh-CN" altLang="en-US" sz="2800" dirty="0">
              <a:latin typeface="隶书" panose="02010509060101010101" pitchFamily="49" charset="-122"/>
              <a:ea typeface="隶书" panose="020105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5</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学完课程后可以考取的专业证书</a:t>
            </a:r>
          </a:p>
        </p:txBody>
      </p:sp>
      <p:sp>
        <p:nvSpPr>
          <p:cNvPr id="3" name="内容占位符 2"/>
          <p:cNvSpPr>
            <a:spLocks noGrp="1"/>
          </p:cNvSpPr>
          <p:nvPr>
            <p:ph idx="1"/>
          </p:nvPr>
        </p:nvSpPr>
        <p:spPr/>
        <p:txBody>
          <a:bodyPr/>
          <a:lstStyle/>
          <a:p>
            <a:r>
              <a:rPr lang="zh-CN" altLang="en-US" sz="2800"/>
              <a:t>红帽Linux是由红帽公司推出的Linux认证，其被认为是Linux行业乃至整个IT领域非常具有价值的认证，因为考试全部采用上机形式，所以在考察学生基础理论能力的同时还能考察到实践动手操作以及排错能力，红帽公司拥有完善的专业评估与认证标准。</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6</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1"/>
          <p:cNvSpPr/>
          <p:nvPr>
            <p:custDataLst>
              <p:tags r:id="rId1"/>
            </p:custDataLst>
          </p:nvPr>
        </p:nvSpPr>
        <p:spPr bwMode="auto">
          <a:xfrm rot="16200000">
            <a:off x="6978583" y="3256130"/>
            <a:ext cx="5056882" cy="366414"/>
          </a:xfrm>
          <a:custGeom>
            <a:avLst/>
            <a:gdLst>
              <a:gd name="T0" fmla="*/ 2768 w 3158"/>
              <a:gd name="T1" fmla="*/ 0 h 225"/>
              <a:gd name="T2" fmla="*/ 0 w 3158"/>
              <a:gd name="T3" fmla="*/ 0 h 225"/>
              <a:gd name="T4" fmla="*/ 390 w 3158"/>
              <a:gd name="T5" fmla="*/ 225 h 225"/>
              <a:gd name="T6" fmla="*/ 3158 w 3158"/>
              <a:gd name="T7" fmla="*/ 225 h 225"/>
              <a:gd name="T8" fmla="*/ 2768 w 3158"/>
              <a:gd name="T9" fmla="*/ 0 h 225"/>
            </a:gdLst>
            <a:ahLst/>
            <a:cxnLst>
              <a:cxn ang="0">
                <a:pos x="T0" y="T1"/>
              </a:cxn>
              <a:cxn ang="0">
                <a:pos x="T2" y="T3"/>
              </a:cxn>
              <a:cxn ang="0">
                <a:pos x="T4" y="T5"/>
              </a:cxn>
              <a:cxn ang="0">
                <a:pos x="T6" y="T7"/>
              </a:cxn>
              <a:cxn ang="0">
                <a:pos x="T8" y="T9"/>
              </a:cxn>
            </a:cxnLst>
            <a:rect l="0" t="0" r="r" b="b"/>
            <a:pathLst>
              <a:path w="3158" h="225">
                <a:moveTo>
                  <a:pt x="2768" y="0"/>
                </a:moveTo>
                <a:lnTo>
                  <a:pt x="0" y="0"/>
                </a:lnTo>
                <a:lnTo>
                  <a:pt x="390" y="225"/>
                </a:lnTo>
                <a:lnTo>
                  <a:pt x="3158" y="225"/>
                </a:lnTo>
                <a:lnTo>
                  <a:pt x="2768" y="0"/>
                </a:lnTo>
                <a:close/>
              </a:path>
            </a:pathLst>
          </a:custGeom>
          <a:solidFill>
            <a:srgbClr val="222222">
              <a:lumMod val="10000"/>
              <a:lumOff val="90000"/>
            </a:srgbClr>
          </a:solidFill>
          <a:ln w="25400">
            <a:solidFill>
              <a:srgbClr val="2196F3">
                <a:lumMod val="60000"/>
                <a:lumOff val="40000"/>
              </a:srgbClr>
            </a:solidFill>
          </a:ln>
        </p:spPr>
        <p:txBody>
          <a:bodyPr vert="horz" wrap="square" lIns="91440" tIns="45720" rIns="91440" bIns="45720" numCol="1" anchor="t" anchorCtr="0" compatLnSpc="1">
            <a:normAutofit fontScale="85000" lnSpcReduction="20000"/>
          </a:bodyPr>
          <a:lstStyle/>
          <a:p>
            <a:pPr defTabSz="457200">
              <a:lnSpc>
                <a:spcPct val="140000"/>
              </a:lnSpc>
            </a:pPr>
            <a:endParaRPr lang="en-US">
              <a:solidFill>
                <a:srgbClr val="222222"/>
              </a:solidFill>
              <a:latin typeface="微软雅黑" panose="020B0503020204020204" charset="-122"/>
              <a:ea typeface="微软雅黑" panose="020B0503020204020204" charset="-122"/>
            </a:endParaRPr>
          </a:p>
        </p:txBody>
      </p:sp>
      <p:sp>
        <p:nvSpPr>
          <p:cNvPr id="32" name="Freeform 10"/>
          <p:cNvSpPr/>
          <p:nvPr>
            <p:custDataLst>
              <p:tags r:id="rId2"/>
            </p:custDataLst>
          </p:nvPr>
        </p:nvSpPr>
        <p:spPr bwMode="auto">
          <a:xfrm rot="16200000">
            <a:off x="762466" y="3256130"/>
            <a:ext cx="5056882" cy="366414"/>
          </a:xfrm>
          <a:custGeom>
            <a:avLst/>
            <a:gdLst>
              <a:gd name="T0" fmla="*/ 2768 w 3158"/>
              <a:gd name="T1" fmla="*/ 0 h 225"/>
              <a:gd name="T2" fmla="*/ 0 w 3158"/>
              <a:gd name="T3" fmla="*/ 0 h 225"/>
              <a:gd name="T4" fmla="*/ 390 w 3158"/>
              <a:gd name="T5" fmla="*/ 225 h 225"/>
              <a:gd name="T6" fmla="*/ 3158 w 3158"/>
              <a:gd name="T7" fmla="*/ 225 h 225"/>
              <a:gd name="T8" fmla="*/ 2768 w 3158"/>
              <a:gd name="T9" fmla="*/ 0 h 225"/>
            </a:gdLst>
            <a:ahLst/>
            <a:cxnLst>
              <a:cxn ang="0">
                <a:pos x="T0" y="T1"/>
              </a:cxn>
              <a:cxn ang="0">
                <a:pos x="T2" y="T3"/>
              </a:cxn>
              <a:cxn ang="0">
                <a:pos x="T4" y="T5"/>
              </a:cxn>
              <a:cxn ang="0">
                <a:pos x="T6" y="T7"/>
              </a:cxn>
              <a:cxn ang="0">
                <a:pos x="T8" y="T9"/>
              </a:cxn>
            </a:cxnLst>
            <a:rect l="0" t="0" r="r" b="b"/>
            <a:pathLst>
              <a:path w="3158" h="225">
                <a:moveTo>
                  <a:pt x="2768" y="0"/>
                </a:moveTo>
                <a:lnTo>
                  <a:pt x="0" y="0"/>
                </a:lnTo>
                <a:lnTo>
                  <a:pt x="390" y="225"/>
                </a:lnTo>
                <a:lnTo>
                  <a:pt x="3158" y="225"/>
                </a:lnTo>
                <a:lnTo>
                  <a:pt x="2768" y="0"/>
                </a:lnTo>
                <a:close/>
              </a:path>
            </a:pathLst>
          </a:custGeom>
          <a:solidFill>
            <a:srgbClr val="222222">
              <a:lumMod val="10000"/>
              <a:lumOff val="90000"/>
            </a:srgbClr>
          </a:solidFill>
          <a:ln w="25400">
            <a:solidFill>
              <a:srgbClr val="2196F3">
                <a:lumMod val="60000"/>
                <a:lumOff val="40000"/>
              </a:srgbClr>
            </a:solidFill>
          </a:ln>
        </p:spPr>
        <p:txBody>
          <a:bodyPr vert="horz" wrap="square" lIns="91440" tIns="45720" rIns="91440" bIns="45720" numCol="1" anchor="t" anchorCtr="0" compatLnSpc="1">
            <a:normAutofit fontScale="85000" lnSpcReduction="20000"/>
          </a:bodyPr>
          <a:lstStyle/>
          <a:p>
            <a:pPr defTabSz="457200">
              <a:lnSpc>
                <a:spcPct val="140000"/>
              </a:lnSpc>
            </a:pPr>
            <a:endParaRPr lang="en-US">
              <a:solidFill>
                <a:srgbClr val="222222"/>
              </a:solidFill>
              <a:latin typeface="微软雅黑" panose="020B0503020204020204" charset="-122"/>
              <a:ea typeface="微软雅黑" panose="020B0503020204020204" charset="-122"/>
            </a:endParaRPr>
          </a:p>
        </p:txBody>
      </p:sp>
      <p:sp>
        <p:nvSpPr>
          <p:cNvPr id="22" name="Freeform 10"/>
          <p:cNvSpPr/>
          <p:nvPr>
            <p:custDataLst>
              <p:tags r:id="rId3"/>
            </p:custDataLst>
          </p:nvPr>
        </p:nvSpPr>
        <p:spPr bwMode="auto">
          <a:xfrm rot="16200000">
            <a:off x="3878370" y="3256130"/>
            <a:ext cx="5056882" cy="366414"/>
          </a:xfrm>
          <a:custGeom>
            <a:avLst/>
            <a:gdLst>
              <a:gd name="T0" fmla="*/ 2768 w 3158"/>
              <a:gd name="T1" fmla="*/ 0 h 225"/>
              <a:gd name="T2" fmla="*/ 0 w 3158"/>
              <a:gd name="T3" fmla="*/ 0 h 225"/>
              <a:gd name="T4" fmla="*/ 390 w 3158"/>
              <a:gd name="T5" fmla="*/ 225 h 225"/>
              <a:gd name="T6" fmla="*/ 3158 w 3158"/>
              <a:gd name="T7" fmla="*/ 225 h 225"/>
              <a:gd name="T8" fmla="*/ 2768 w 3158"/>
              <a:gd name="T9" fmla="*/ 0 h 225"/>
            </a:gdLst>
            <a:ahLst/>
            <a:cxnLst>
              <a:cxn ang="0">
                <a:pos x="T0" y="T1"/>
              </a:cxn>
              <a:cxn ang="0">
                <a:pos x="T2" y="T3"/>
              </a:cxn>
              <a:cxn ang="0">
                <a:pos x="T4" y="T5"/>
              </a:cxn>
              <a:cxn ang="0">
                <a:pos x="T6" y="T7"/>
              </a:cxn>
              <a:cxn ang="0">
                <a:pos x="T8" y="T9"/>
              </a:cxn>
            </a:cxnLst>
            <a:rect l="0" t="0" r="r" b="b"/>
            <a:pathLst>
              <a:path w="3158" h="225">
                <a:moveTo>
                  <a:pt x="2768" y="0"/>
                </a:moveTo>
                <a:lnTo>
                  <a:pt x="0" y="0"/>
                </a:lnTo>
                <a:lnTo>
                  <a:pt x="390" y="225"/>
                </a:lnTo>
                <a:lnTo>
                  <a:pt x="3158" y="225"/>
                </a:lnTo>
                <a:lnTo>
                  <a:pt x="2768" y="0"/>
                </a:lnTo>
                <a:close/>
              </a:path>
            </a:pathLst>
          </a:custGeom>
          <a:solidFill>
            <a:srgbClr val="222222">
              <a:lumMod val="10000"/>
              <a:lumOff val="90000"/>
            </a:srgbClr>
          </a:solidFill>
          <a:ln w="25400">
            <a:solidFill>
              <a:srgbClr val="2196F3">
                <a:lumMod val="60000"/>
                <a:lumOff val="40000"/>
              </a:srgbClr>
            </a:solidFill>
          </a:ln>
        </p:spPr>
        <p:txBody>
          <a:bodyPr vert="horz" wrap="square" lIns="91440" tIns="45720" rIns="91440" bIns="45720" numCol="1" anchor="t" anchorCtr="0" compatLnSpc="1">
            <a:normAutofit fontScale="85000" lnSpcReduction="20000"/>
          </a:bodyPr>
          <a:lstStyle/>
          <a:p>
            <a:pPr defTabSz="457200">
              <a:lnSpc>
                <a:spcPct val="140000"/>
              </a:lnSpc>
            </a:pPr>
            <a:endParaRPr lang="en-US">
              <a:solidFill>
                <a:srgbClr val="222222"/>
              </a:solidFill>
              <a:latin typeface="微软雅黑" panose="020B0503020204020204" charset="-122"/>
              <a:ea typeface="微软雅黑" panose="020B0503020204020204" charset="-122"/>
            </a:endParaRPr>
          </a:p>
        </p:txBody>
      </p:sp>
      <p:sp>
        <p:nvSpPr>
          <p:cNvPr id="35" name="Rectangle 6"/>
          <p:cNvSpPr>
            <a:spLocks noChangeArrowheads="1"/>
          </p:cNvSpPr>
          <p:nvPr>
            <p:custDataLst>
              <p:tags r:id="rId4"/>
            </p:custDataLst>
          </p:nvPr>
        </p:nvSpPr>
        <p:spPr bwMode="auto">
          <a:xfrm rot="5400000">
            <a:off x="-800100" y="2075668"/>
            <a:ext cx="5075341" cy="2746720"/>
          </a:xfrm>
          <a:prstGeom prst="rect">
            <a:avLst/>
          </a:prstGeom>
          <a:solidFill>
            <a:srgbClr val="FFFFFF"/>
          </a:solidFill>
          <a:ln w="25400">
            <a:solidFill>
              <a:srgbClr val="2196F3"/>
            </a:solidFill>
            <a:miter lim="800000"/>
          </a:ln>
        </p:spPr>
        <p:txBody>
          <a:bodyPr vert="horz" wrap="square" lIns="91440" tIns="45720" rIns="91440" bIns="45720" numCol="1" anchor="t" anchorCtr="0" compatLnSpc="1">
            <a:normAutofit/>
          </a:bodyPr>
          <a:lstStyle/>
          <a:p>
            <a:pPr defTabSz="457200">
              <a:lnSpc>
                <a:spcPct val="120000"/>
              </a:lnSpc>
            </a:pPr>
            <a:endParaRPr lang="en-US">
              <a:solidFill>
                <a:srgbClr val="222222"/>
              </a:solidFill>
              <a:latin typeface="微软雅黑" panose="020B0503020204020204" charset="-122"/>
              <a:ea typeface="微软雅黑" panose="020B0503020204020204" charset="-122"/>
            </a:endParaRPr>
          </a:p>
        </p:txBody>
      </p:sp>
      <p:sp>
        <p:nvSpPr>
          <p:cNvPr id="36" name="Rectangle 8"/>
          <p:cNvSpPr>
            <a:spLocks noChangeArrowheads="1"/>
          </p:cNvSpPr>
          <p:nvPr>
            <p:custDataLst>
              <p:tags r:id="rId5"/>
            </p:custDataLst>
          </p:nvPr>
        </p:nvSpPr>
        <p:spPr bwMode="auto">
          <a:xfrm rot="5400000">
            <a:off x="2316726" y="2056286"/>
            <a:ext cx="5075341" cy="2746720"/>
          </a:xfrm>
          <a:prstGeom prst="rect">
            <a:avLst/>
          </a:prstGeom>
          <a:solidFill>
            <a:srgbClr val="FFFFFF"/>
          </a:solidFill>
          <a:ln w="25400">
            <a:solidFill>
              <a:srgbClr val="2196F3"/>
            </a:solidFill>
            <a:miter lim="800000"/>
          </a:ln>
        </p:spPr>
        <p:txBody>
          <a:bodyPr vert="horz" wrap="square" lIns="91440" tIns="45720" rIns="91440" bIns="45720" numCol="1" anchor="t" anchorCtr="0" compatLnSpc="1">
            <a:normAutofit/>
          </a:bodyPr>
          <a:lstStyle/>
          <a:p>
            <a:pPr defTabSz="457200">
              <a:lnSpc>
                <a:spcPct val="120000"/>
              </a:lnSpc>
            </a:pPr>
            <a:endParaRPr lang="en-US">
              <a:solidFill>
                <a:srgbClr val="222222"/>
              </a:solidFill>
              <a:latin typeface="微软雅黑" panose="020B0503020204020204" charset="-122"/>
              <a:ea typeface="微软雅黑" panose="020B0503020204020204" charset="-122"/>
            </a:endParaRPr>
          </a:p>
        </p:txBody>
      </p:sp>
      <p:sp>
        <p:nvSpPr>
          <p:cNvPr id="37" name="Freeform 9"/>
          <p:cNvSpPr/>
          <p:nvPr>
            <p:custDataLst>
              <p:tags r:id="rId6"/>
            </p:custDataLst>
          </p:nvPr>
        </p:nvSpPr>
        <p:spPr bwMode="auto">
          <a:xfrm rot="16200000">
            <a:off x="8389784" y="1808934"/>
            <a:ext cx="5824782" cy="3261731"/>
          </a:xfrm>
          <a:custGeom>
            <a:avLst/>
            <a:gdLst>
              <a:gd name="T0" fmla="*/ 3638 w 3638"/>
              <a:gd name="T1" fmla="*/ 0 h 1048"/>
              <a:gd name="T2" fmla="*/ 0 w 3638"/>
              <a:gd name="T3" fmla="*/ 0 h 1048"/>
              <a:gd name="T4" fmla="*/ 1819 w 3638"/>
              <a:gd name="T5" fmla="*/ 1048 h 1048"/>
              <a:gd name="T6" fmla="*/ 1819 w 3638"/>
              <a:gd name="T7" fmla="*/ 1048 h 1048"/>
              <a:gd name="T8" fmla="*/ 3638 w 3638"/>
              <a:gd name="T9" fmla="*/ 0 h 1048"/>
            </a:gdLst>
            <a:ahLst/>
            <a:cxnLst>
              <a:cxn ang="0">
                <a:pos x="T0" y="T1"/>
              </a:cxn>
              <a:cxn ang="0">
                <a:pos x="T2" y="T3"/>
              </a:cxn>
              <a:cxn ang="0">
                <a:pos x="T4" y="T5"/>
              </a:cxn>
              <a:cxn ang="0">
                <a:pos x="T6" y="T7"/>
              </a:cxn>
              <a:cxn ang="0">
                <a:pos x="T8" y="T9"/>
              </a:cxn>
            </a:cxnLst>
            <a:rect l="0" t="0" r="r" b="b"/>
            <a:pathLst>
              <a:path w="3638" h="1048">
                <a:moveTo>
                  <a:pt x="3638" y="0"/>
                </a:moveTo>
                <a:lnTo>
                  <a:pt x="0" y="0"/>
                </a:lnTo>
                <a:lnTo>
                  <a:pt x="1819" y="1048"/>
                </a:lnTo>
                <a:lnTo>
                  <a:pt x="1819" y="1048"/>
                </a:lnTo>
                <a:lnTo>
                  <a:pt x="3638" y="0"/>
                </a:lnTo>
                <a:close/>
              </a:path>
            </a:pathLst>
          </a:custGeom>
          <a:solidFill>
            <a:srgbClr val="FFFFFF"/>
          </a:solidFill>
          <a:ln w="25400">
            <a:solidFill>
              <a:srgbClr val="2196F3"/>
            </a:solidFill>
            <a:miter lim="800000"/>
          </a:ln>
        </p:spPr>
        <p:txBody>
          <a:bodyPr vert="horz" wrap="square" lIns="91440" tIns="45720" rIns="91440" bIns="45720" numCol="1" anchor="t" anchorCtr="0" compatLnSpc="1">
            <a:normAutofit/>
          </a:bodyPr>
          <a:lstStyle/>
          <a:p>
            <a:pPr defTabSz="457200">
              <a:lnSpc>
                <a:spcPct val="120000"/>
              </a:lnSpc>
            </a:pPr>
            <a:endParaRPr lang="en-US">
              <a:solidFill>
                <a:srgbClr val="222222"/>
              </a:solidFill>
              <a:latin typeface="微软雅黑" panose="020B0503020204020204" charset="-122"/>
              <a:ea typeface="微软雅黑" panose="020B0503020204020204" charset="-122"/>
            </a:endParaRPr>
          </a:p>
        </p:txBody>
      </p:sp>
      <p:sp>
        <p:nvSpPr>
          <p:cNvPr id="41" name="文本框 40"/>
          <p:cNvSpPr txBox="1"/>
          <p:nvPr>
            <p:custDataLst>
              <p:tags r:id="rId7"/>
            </p:custDataLst>
          </p:nvPr>
        </p:nvSpPr>
        <p:spPr>
          <a:xfrm>
            <a:off x="455122" y="1327150"/>
            <a:ext cx="2501214" cy="576848"/>
          </a:xfrm>
          <a:prstGeom prst="rect">
            <a:avLst/>
          </a:prstGeom>
          <a:noFill/>
        </p:spPr>
        <p:txBody>
          <a:bodyPr wrap="square" tIns="46800" bIns="0" rtlCol="0">
            <a:normAutofit/>
          </a:bodyPr>
          <a:lstStyle>
            <a:defPPr>
              <a:defRPr lang="en-US"/>
            </a:defPPr>
            <a:lvl1pPr>
              <a:lnSpc>
                <a:spcPct val="120000"/>
              </a:lnSpc>
              <a:defRPr kumimoji="1" b="1">
                <a:solidFill>
                  <a:srgbClr val="2196F3"/>
                </a:solidFill>
                <a:latin typeface="微软雅黑" panose="020B0503020204020204" charset="-122"/>
              </a:defRPr>
            </a:lvl1pPr>
          </a:lstStyle>
          <a:p>
            <a:pPr defTabSz="457200"/>
            <a:r>
              <a:rPr lang="zh-CN" altLang="en-US" spc="150" dirty="0">
                <a:solidFill>
                  <a:srgbClr val="222222">
                    <a:lumMod val="75000"/>
                    <a:lumOff val="25000"/>
                  </a:srgbClr>
                </a:solidFill>
                <a:ea typeface="微软雅黑" panose="020B0503020204020204" charset="-122"/>
                <a:sym typeface="+mn-ea"/>
              </a:rPr>
              <a:t>RHCSA</a:t>
            </a:r>
            <a:endParaRPr lang="zh-CN" altLang="en-US" spc="150" dirty="0">
              <a:solidFill>
                <a:srgbClr val="222222">
                  <a:lumMod val="75000"/>
                  <a:lumOff val="25000"/>
                </a:srgbClr>
              </a:solidFill>
              <a:latin typeface="微软雅黑" panose="020B0503020204020204" charset="-122"/>
              <a:ea typeface="微软雅黑" panose="020B0503020204020204" charset="-122"/>
            </a:endParaRPr>
          </a:p>
          <a:p>
            <a:pPr defTabSz="457200"/>
            <a:endParaRPr lang="zh-CN" altLang="en-US" spc="300" dirty="0">
              <a:solidFill>
                <a:srgbClr val="2196F3"/>
              </a:solidFill>
              <a:latin typeface="微软雅黑" panose="020B0503020204020204" charset="-122"/>
              <a:ea typeface="微软雅黑" panose="020B0503020204020204" charset="-122"/>
            </a:endParaRPr>
          </a:p>
        </p:txBody>
      </p:sp>
      <p:cxnSp>
        <p:nvCxnSpPr>
          <p:cNvPr id="43" name="Straight Connector 9"/>
          <p:cNvCxnSpPr/>
          <p:nvPr>
            <p:custDataLst>
              <p:tags r:id="rId8"/>
            </p:custDataLst>
          </p:nvPr>
        </p:nvCxnSpPr>
        <p:spPr>
          <a:xfrm>
            <a:off x="602795" y="2263029"/>
            <a:ext cx="627611" cy="0"/>
          </a:xfrm>
          <a:prstGeom prst="line">
            <a:avLst/>
          </a:prstGeom>
          <a:noFill/>
          <a:ln w="25400" cap="flat" cmpd="sng" algn="ctr">
            <a:solidFill>
              <a:srgbClr val="2196F3"/>
            </a:solidFill>
            <a:prstDash val="solid"/>
            <a:miter lim="800000"/>
            <a:tailEnd type="arrow"/>
          </a:ln>
          <a:effectLst/>
        </p:spPr>
      </p:cxnSp>
      <p:sp>
        <p:nvSpPr>
          <p:cNvPr id="44" name="文本框 43"/>
          <p:cNvSpPr txBox="1"/>
          <p:nvPr>
            <p:custDataLst>
              <p:tags r:id="rId9"/>
            </p:custDataLst>
          </p:nvPr>
        </p:nvSpPr>
        <p:spPr>
          <a:xfrm>
            <a:off x="3571948" y="1327150"/>
            <a:ext cx="2501214" cy="576848"/>
          </a:xfrm>
          <a:prstGeom prst="rect">
            <a:avLst/>
          </a:prstGeom>
          <a:noFill/>
        </p:spPr>
        <p:txBody>
          <a:bodyPr wrap="square" tIns="46800" bIns="0" rtlCol="0">
            <a:normAutofit/>
          </a:bodyPr>
          <a:lstStyle>
            <a:defPPr>
              <a:defRPr lang="en-US"/>
            </a:defPPr>
            <a:lvl1pPr>
              <a:lnSpc>
                <a:spcPct val="120000"/>
              </a:lnSpc>
              <a:defRPr kumimoji="1" b="1">
                <a:solidFill>
                  <a:srgbClr val="2196F3"/>
                </a:solidFill>
                <a:latin typeface="微软雅黑" panose="020B0503020204020204" charset="-122"/>
              </a:defRPr>
            </a:lvl1pPr>
          </a:lstStyle>
          <a:p>
            <a:pPr defTabSz="457200"/>
            <a:r>
              <a:rPr lang="zh-CN" altLang="en-US" spc="150" dirty="0">
                <a:solidFill>
                  <a:srgbClr val="222222">
                    <a:lumMod val="75000"/>
                    <a:lumOff val="25000"/>
                  </a:srgbClr>
                </a:solidFill>
                <a:ea typeface="微软雅黑" panose="020B0503020204020204" charset="-122"/>
                <a:sym typeface="+mn-ea"/>
              </a:rPr>
              <a:t>RHCE</a:t>
            </a:r>
            <a:endParaRPr lang="zh-CN" altLang="en-US" spc="150" dirty="0">
              <a:solidFill>
                <a:srgbClr val="222222">
                  <a:lumMod val="75000"/>
                  <a:lumOff val="25000"/>
                </a:srgbClr>
              </a:solidFill>
              <a:latin typeface="微软雅黑" panose="020B0503020204020204" charset="-122"/>
              <a:ea typeface="微软雅黑" panose="020B0503020204020204" charset="-122"/>
            </a:endParaRPr>
          </a:p>
          <a:p>
            <a:pPr defTabSz="457200"/>
            <a:endParaRPr lang="zh-CN" altLang="en-US" spc="300" dirty="0">
              <a:solidFill>
                <a:srgbClr val="2196F3"/>
              </a:solidFill>
              <a:latin typeface="微软雅黑" panose="020B0503020204020204" charset="-122"/>
              <a:ea typeface="微软雅黑" panose="020B0503020204020204" charset="-122"/>
            </a:endParaRPr>
          </a:p>
        </p:txBody>
      </p:sp>
      <p:cxnSp>
        <p:nvCxnSpPr>
          <p:cNvPr id="46" name="Straight Connector 9"/>
          <p:cNvCxnSpPr/>
          <p:nvPr>
            <p:custDataLst>
              <p:tags r:id="rId10"/>
            </p:custDataLst>
          </p:nvPr>
        </p:nvCxnSpPr>
        <p:spPr>
          <a:xfrm>
            <a:off x="3718698" y="2263029"/>
            <a:ext cx="627611" cy="0"/>
          </a:xfrm>
          <a:prstGeom prst="line">
            <a:avLst/>
          </a:prstGeom>
          <a:noFill/>
          <a:ln w="25400" cap="flat" cmpd="sng" algn="ctr">
            <a:solidFill>
              <a:srgbClr val="2196F3"/>
            </a:solidFill>
            <a:prstDash val="solid"/>
            <a:miter lim="800000"/>
            <a:tailEnd type="arrow"/>
          </a:ln>
          <a:effectLst/>
        </p:spPr>
      </p:cxnSp>
      <p:sp>
        <p:nvSpPr>
          <p:cNvPr id="47" name="文本框 46"/>
          <p:cNvSpPr txBox="1"/>
          <p:nvPr>
            <p:custDataLst>
              <p:tags r:id="rId11"/>
            </p:custDataLst>
          </p:nvPr>
        </p:nvSpPr>
        <p:spPr>
          <a:xfrm>
            <a:off x="9883129" y="2519611"/>
            <a:ext cx="1820071" cy="1837608"/>
          </a:xfrm>
          <a:prstGeom prst="rect">
            <a:avLst/>
          </a:prstGeom>
          <a:noFill/>
        </p:spPr>
        <p:txBody>
          <a:bodyPr wrap="square" tIns="0" rtlCol="0">
            <a:normAutofit/>
          </a:bodyPr>
          <a:lstStyle>
            <a:defPPr>
              <a:defRPr lang="en-US"/>
            </a:defPPr>
            <a:lvl1pPr marL="342900" indent="-342900">
              <a:lnSpc>
                <a:spcPct val="140000"/>
              </a:lnSpc>
              <a:buFont typeface="Arial" panose="020B0604020202020204" pitchFamily="34" charset="0"/>
              <a:buAutoNum type="arabicPeriod"/>
              <a:defRPr kumimoji="1" sz="1400">
                <a:solidFill>
                  <a:srgbClr val="222222">
                    <a:lumMod val="75000"/>
                    <a:lumOff val="25000"/>
                  </a:srgbClr>
                </a:solidFill>
              </a:defRPr>
            </a:lvl1pPr>
          </a:lstStyle>
          <a:p>
            <a:pPr marL="0" indent="0" algn="ctr" defTabSz="457200">
              <a:lnSpc>
                <a:spcPct val="120000"/>
              </a:lnSpc>
              <a:buFont typeface="Arial" panose="020B0604020202020204" pitchFamily="34" charset="0"/>
              <a:buNone/>
            </a:pPr>
            <a:r>
              <a:rPr lang="zh-CN" altLang="en-US" sz="3200" spc="150" dirty="0">
                <a:solidFill>
                  <a:srgbClr val="FF0000"/>
                </a:solidFill>
                <a:latin typeface="微软雅黑" panose="020B0503020204020204" charset="-122"/>
                <a:ea typeface="微软雅黑" panose="020B0503020204020204" charset="-122"/>
              </a:rPr>
              <a:t>人生</a:t>
            </a:r>
          </a:p>
          <a:p>
            <a:pPr marL="0" indent="0" algn="ctr" defTabSz="457200">
              <a:lnSpc>
                <a:spcPct val="120000"/>
              </a:lnSpc>
              <a:buFont typeface="Arial" panose="020B0604020202020204" pitchFamily="34" charset="0"/>
              <a:buNone/>
            </a:pPr>
            <a:r>
              <a:rPr lang="zh-CN" altLang="en-US" sz="3200" spc="150" dirty="0">
                <a:solidFill>
                  <a:srgbClr val="FF0000"/>
                </a:solidFill>
                <a:latin typeface="微软雅黑" panose="020B0503020204020204" charset="-122"/>
                <a:ea typeface="微软雅黑" panose="020B0503020204020204" charset="-122"/>
              </a:rPr>
              <a:t>巅峰</a:t>
            </a:r>
          </a:p>
        </p:txBody>
      </p:sp>
      <p:sp>
        <p:nvSpPr>
          <p:cNvPr id="49" name="任意形状 48"/>
          <p:cNvSpPr/>
          <p:nvPr>
            <p:custDataLst>
              <p:tags r:id="rId12"/>
            </p:custDataLst>
          </p:nvPr>
        </p:nvSpPr>
        <p:spPr>
          <a:xfrm>
            <a:off x="11750271" y="3172141"/>
            <a:ext cx="567619" cy="567619"/>
          </a:xfrm>
          <a:custGeom>
            <a:avLst/>
            <a:gdLst>
              <a:gd name="connsiteX0" fmla="*/ 383966 w 390475"/>
              <a:gd name="connsiteY0" fmla="*/ 285173 h 390579"/>
              <a:gd name="connsiteX1" fmla="*/ 373260 w 390475"/>
              <a:gd name="connsiteY1" fmla="*/ 373240 h 390579"/>
              <a:gd name="connsiteX2" fmla="*/ 325513 w 390475"/>
              <a:gd name="connsiteY2" fmla="*/ 390485 h 390579"/>
              <a:gd name="connsiteX3" fmla="*/ 211653 w 390475"/>
              <a:gd name="connsiteY3" fmla="*/ 350046 h 390579"/>
              <a:gd name="connsiteX4" fmla="*/ 218031 w 390475"/>
              <a:gd name="connsiteY4" fmla="*/ 339638 h 390579"/>
              <a:gd name="connsiteX5" fmla="*/ 364629 w 390475"/>
              <a:gd name="connsiteY5" fmla="*/ 364609 h 390579"/>
              <a:gd name="connsiteX6" fmla="*/ 372235 w 390475"/>
              <a:gd name="connsiteY6" fmla="*/ 288565 h 390579"/>
              <a:gd name="connsiteX7" fmla="*/ 365928 w 390475"/>
              <a:gd name="connsiteY7" fmla="*/ 240940 h 390579"/>
              <a:gd name="connsiteX8" fmla="*/ 353720 w 390475"/>
              <a:gd name="connsiteY8" fmla="*/ 253148 h 390579"/>
              <a:gd name="connsiteX9" fmla="*/ 365928 w 390475"/>
              <a:gd name="connsiteY9" fmla="*/ 265356 h 390579"/>
              <a:gd name="connsiteX10" fmla="*/ 378136 w 390475"/>
              <a:gd name="connsiteY10" fmla="*/ 253148 h 390579"/>
              <a:gd name="connsiteX11" fmla="*/ 365928 w 390475"/>
              <a:gd name="connsiteY11" fmla="*/ 240940 h 390579"/>
              <a:gd name="connsiteX12" fmla="*/ 365928 w 390475"/>
              <a:gd name="connsiteY12" fmla="*/ 228732 h 390579"/>
              <a:gd name="connsiteX13" fmla="*/ 390344 w 390475"/>
              <a:gd name="connsiteY13" fmla="*/ 253148 h 390579"/>
              <a:gd name="connsiteX14" fmla="*/ 365928 w 390475"/>
              <a:gd name="connsiteY14" fmla="*/ 277564 h 390579"/>
              <a:gd name="connsiteX15" fmla="*/ 341512 w 390475"/>
              <a:gd name="connsiteY15" fmla="*/ 253148 h 390579"/>
              <a:gd name="connsiteX16" fmla="*/ 365928 w 390475"/>
              <a:gd name="connsiteY16" fmla="*/ 228732 h 390579"/>
              <a:gd name="connsiteX17" fmla="*/ 170695 w 390475"/>
              <a:gd name="connsiteY17" fmla="*/ 225122 h 390579"/>
              <a:gd name="connsiteX18" fmla="*/ 137882 w 390475"/>
              <a:gd name="connsiteY18" fmla="*/ 240830 h 390579"/>
              <a:gd name="connsiteX19" fmla="*/ 149313 w 390475"/>
              <a:gd name="connsiteY19" fmla="*/ 252339 h 390579"/>
              <a:gd name="connsiteX20" fmla="*/ 251669 w 390475"/>
              <a:gd name="connsiteY20" fmla="*/ 241215 h 390579"/>
              <a:gd name="connsiteX21" fmla="*/ 219288 w 390475"/>
              <a:gd name="connsiteY21" fmla="*/ 225154 h 390579"/>
              <a:gd name="connsiteX22" fmla="*/ 218746 w 390475"/>
              <a:gd name="connsiteY22" fmla="*/ 246921 h 390579"/>
              <a:gd name="connsiteX23" fmla="*/ 194908 w 390475"/>
              <a:gd name="connsiteY23" fmla="*/ 238552 h 390579"/>
              <a:gd name="connsiteX24" fmla="*/ 170695 w 390475"/>
              <a:gd name="connsiteY24" fmla="*/ 246963 h 390579"/>
              <a:gd name="connsiteX25" fmla="*/ 86869 w 390475"/>
              <a:gd name="connsiteY25" fmla="*/ 223042 h 390579"/>
              <a:gd name="connsiteX26" fmla="*/ 125082 w 390475"/>
              <a:gd name="connsiteY26" fmla="*/ 265302 h 390579"/>
              <a:gd name="connsiteX27" fmla="*/ 182745 w 390475"/>
              <a:gd name="connsiteY27" fmla="*/ 315547 h 390579"/>
              <a:gd name="connsiteX28" fmla="*/ 175407 w 390475"/>
              <a:gd name="connsiteY28" fmla="*/ 325305 h 390579"/>
              <a:gd name="connsiteX29" fmla="*/ 116450 w 390475"/>
              <a:gd name="connsiteY29" fmla="*/ 273934 h 390579"/>
              <a:gd name="connsiteX30" fmla="*/ 77400 w 390475"/>
              <a:gd name="connsiteY30" fmla="*/ 230750 h 390579"/>
              <a:gd name="connsiteX31" fmla="*/ 315381 w 390475"/>
              <a:gd name="connsiteY31" fmla="*/ 207836 h 390579"/>
              <a:gd name="connsiteX32" fmla="*/ 325133 w 390475"/>
              <a:gd name="connsiteY32" fmla="*/ 215180 h 390579"/>
              <a:gd name="connsiteX33" fmla="*/ 273940 w 390475"/>
              <a:gd name="connsiteY33" fmla="*/ 273901 h 390579"/>
              <a:gd name="connsiteX34" fmla="*/ 127267 w 390475"/>
              <a:gd name="connsiteY34" fmla="*/ 376322 h 390579"/>
              <a:gd name="connsiteX35" fmla="*/ 64739 w 390475"/>
              <a:gd name="connsiteY35" fmla="*/ 390360 h 390579"/>
              <a:gd name="connsiteX36" fmla="*/ 17195 w 390475"/>
              <a:gd name="connsiteY36" fmla="*/ 373241 h 390579"/>
              <a:gd name="connsiteX37" fmla="*/ 33710 w 390475"/>
              <a:gd name="connsiteY37" fmla="*/ 222920 h 390579"/>
              <a:gd name="connsiteX38" fmla="*/ 44320 w 390475"/>
              <a:gd name="connsiteY38" fmla="*/ 228965 h 390579"/>
              <a:gd name="connsiteX39" fmla="*/ 25826 w 390475"/>
              <a:gd name="connsiteY39" fmla="*/ 364609 h 390579"/>
              <a:gd name="connsiteX40" fmla="*/ 122730 w 390475"/>
              <a:gd name="connsiteY40" fmla="*/ 364988 h 390579"/>
              <a:gd name="connsiteX41" fmla="*/ 265309 w 390475"/>
              <a:gd name="connsiteY41" fmla="*/ 265270 h 390579"/>
              <a:gd name="connsiteX42" fmla="*/ 315381 w 390475"/>
              <a:gd name="connsiteY42" fmla="*/ 207836 h 390579"/>
              <a:gd name="connsiteX43" fmla="*/ 61136 w 390475"/>
              <a:gd name="connsiteY43" fmla="*/ 182951 h 390579"/>
              <a:gd name="connsiteX44" fmla="*/ 48928 w 390475"/>
              <a:gd name="connsiteY44" fmla="*/ 195159 h 390579"/>
              <a:gd name="connsiteX45" fmla="*/ 61136 w 390475"/>
              <a:gd name="connsiteY45" fmla="*/ 207367 h 390579"/>
              <a:gd name="connsiteX46" fmla="*/ 73344 w 390475"/>
              <a:gd name="connsiteY46" fmla="*/ 195159 h 390579"/>
              <a:gd name="connsiteX47" fmla="*/ 61136 w 390475"/>
              <a:gd name="connsiteY47" fmla="*/ 182951 h 390579"/>
              <a:gd name="connsiteX48" fmla="*/ 61136 w 390475"/>
              <a:gd name="connsiteY48" fmla="*/ 170743 h 390579"/>
              <a:gd name="connsiteX49" fmla="*/ 85552 w 390475"/>
              <a:gd name="connsiteY49" fmla="*/ 195159 h 390579"/>
              <a:gd name="connsiteX50" fmla="*/ 61136 w 390475"/>
              <a:gd name="connsiteY50" fmla="*/ 219575 h 390579"/>
              <a:gd name="connsiteX51" fmla="*/ 36720 w 390475"/>
              <a:gd name="connsiteY51" fmla="*/ 195159 h 390579"/>
              <a:gd name="connsiteX52" fmla="*/ 61136 w 390475"/>
              <a:gd name="connsiteY52" fmla="*/ 170743 h 390579"/>
              <a:gd name="connsiteX53" fmla="*/ 187904 w 390475"/>
              <a:gd name="connsiteY53" fmla="*/ 146631 h 390579"/>
              <a:gd name="connsiteX54" fmla="*/ 183907 w 390475"/>
              <a:gd name="connsiteY54" fmla="*/ 148119 h 390579"/>
              <a:gd name="connsiteX55" fmla="*/ 172611 w 390475"/>
              <a:gd name="connsiteY55" fmla="*/ 157897 h 390579"/>
              <a:gd name="connsiteX56" fmla="*/ 170504 w 390475"/>
              <a:gd name="connsiteY56" fmla="*/ 162514 h 390579"/>
              <a:gd name="connsiteX57" fmla="*/ 170504 w 390475"/>
              <a:gd name="connsiteY57" fmla="*/ 187142 h 390579"/>
              <a:gd name="connsiteX58" fmla="*/ 182903 w 390475"/>
              <a:gd name="connsiteY58" fmla="*/ 200876 h 390579"/>
              <a:gd name="connsiteX59" fmla="*/ 182903 w 390475"/>
              <a:gd name="connsiteY59" fmla="*/ 229801 h 390579"/>
              <a:gd name="connsiteX60" fmla="*/ 194932 w 390475"/>
              <a:gd name="connsiteY60" fmla="*/ 225623 h 390579"/>
              <a:gd name="connsiteX61" fmla="*/ 206955 w 390475"/>
              <a:gd name="connsiteY61" fmla="*/ 229843 h 390579"/>
              <a:gd name="connsiteX62" fmla="*/ 207319 w 390475"/>
              <a:gd name="connsiteY62" fmla="*/ 215281 h 390579"/>
              <a:gd name="connsiteX63" fmla="*/ 207319 w 390475"/>
              <a:gd name="connsiteY63" fmla="*/ 200903 h 390579"/>
              <a:gd name="connsiteX64" fmla="*/ 219527 w 390475"/>
              <a:gd name="connsiteY64" fmla="*/ 187169 h 390579"/>
              <a:gd name="connsiteX65" fmla="*/ 219527 w 390475"/>
              <a:gd name="connsiteY65" fmla="*/ 162550 h 390579"/>
              <a:gd name="connsiteX66" fmla="*/ 217399 w 390475"/>
              <a:gd name="connsiteY66" fmla="*/ 157915 h 390579"/>
              <a:gd name="connsiteX67" fmla="*/ 205948 w 390475"/>
              <a:gd name="connsiteY67" fmla="*/ 148101 h 390579"/>
              <a:gd name="connsiteX68" fmla="*/ 201972 w 390475"/>
              <a:gd name="connsiteY68" fmla="*/ 146631 h 390579"/>
              <a:gd name="connsiteX69" fmla="*/ 194920 w 390475"/>
              <a:gd name="connsiteY69" fmla="*/ 122415 h 390579"/>
              <a:gd name="connsiteX70" fmla="*/ 159627 w 390475"/>
              <a:gd name="connsiteY70" fmla="*/ 131492 h 390579"/>
              <a:gd name="connsiteX71" fmla="*/ 131005 w 390475"/>
              <a:gd name="connsiteY71" fmla="*/ 230590 h 390579"/>
              <a:gd name="connsiteX72" fmla="*/ 170695 w 390475"/>
              <a:gd name="connsiteY72" fmla="*/ 211588 h 390579"/>
              <a:gd name="connsiteX73" fmla="*/ 170695 w 390475"/>
              <a:gd name="connsiteY73" fmla="*/ 205573 h 390579"/>
              <a:gd name="connsiteX74" fmla="*/ 158296 w 390475"/>
              <a:gd name="connsiteY74" fmla="*/ 191839 h 390579"/>
              <a:gd name="connsiteX75" fmla="*/ 158296 w 390475"/>
              <a:gd name="connsiteY75" fmla="*/ 162514 h 390579"/>
              <a:gd name="connsiteX76" fmla="*/ 164620 w 390475"/>
              <a:gd name="connsiteY76" fmla="*/ 148670 h 390579"/>
              <a:gd name="connsiteX77" fmla="*/ 175919 w 390475"/>
              <a:gd name="connsiteY77" fmla="*/ 138891 h 390579"/>
              <a:gd name="connsiteX78" fmla="*/ 187904 w 390475"/>
              <a:gd name="connsiteY78" fmla="*/ 134423 h 390579"/>
              <a:gd name="connsiteX79" fmla="*/ 201972 w 390475"/>
              <a:gd name="connsiteY79" fmla="*/ 134423 h 390579"/>
              <a:gd name="connsiteX80" fmla="*/ 213894 w 390475"/>
              <a:gd name="connsiteY80" fmla="*/ 138834 h 390579"/>
              <a:gd name="connsiteX81" fmla="*/ 225339 w 390475"/>
              <a:gd name="connsiteY81" fmla="*/ 148646 h 390579"/>
              <a:gd name="connsiteX82" fmla="*/ 231735 w 390475"/>
              <a:gd name="connsiteY82" fmla="*/ 162550 h 390579"/>
              <a:gd name="connsiteX83" fmla="*/ 231735 w 390475"/>
              <a:gd name="connsiteY83" fmla="*/ 191812 h 390579"/>
              <a:gd name="connsiteX84" fmla="*/ 219527 w 390475"/>
              <a:gd name="connsiteY84" fmla="*/ 205546 h 390579"/>
              <a:gd name="connsiteX85" fmla="*/ 219527 w 390475"/>
              <a:gd name="connsiteY85" fmla="*/ 211647 h 390579"/>
              <a:gd name="connsiteX86" fmla="*/ 258578 w 390475"/>
              <a:gd name="connsiteY86" fmla="*/ 231013 h 390579"/>
              <a:gd name="connsiteX87" fmla="*/ 267912 w 390475"/>
              <a:gd name="connsiteY87" fmla="*/ 195235 h 390579"/>
              <a:gd name="connsiteX88" fmla="*/ 194920 w 390475"/>
              <a:gd name="connsiteY88" fmla="*/ 122415 h 390579"/>
              <a:gd name="connsiteX89" fmla="*/ 194917 w 390475"/>
              <a:gd name="connsiteY89" fmla="*/ 110210 h 390579"/>
              <a:gd name="connsiteX90" fmla="*/ 280120 w 390475"/>
              <a:gd name="connsiteY90" fmla="*/ 195407 h 390579"/>
              <a:gd name="connsiteX91" fmla="*/ 194920 w 390475"/>
              <a:gd name="connsiteY91" fmla="*/ 280610 h 390579"/>
              <a:gd name="connsiteX92" fmla="*/ 109720 w 390475"/>
              <a:gd name="connsiteY92" fmla="*/ 195413 h 390579"/>
              <a:gd name="connsiteX93" fmla="*/ 194917 w 390475"/>
              <a:gd name="connsiteY93" fmla="*/ 110210 h 390579"/>
              <a:gd name="connsiteX94" fmla="*/ 174602 w 390475"/>
              <a:gd name="connsiteY94" fmla="*/ 65673 h 390579"/>
              <a:gd name="connsiteX95" fmla="*/ 181964 w 390475"/>
              <a:gd name="connsiteY95" fmla="*/ 75413 h 390579"/>
              <a:gd name="connsiteX96" fmla="*/ 125132 w 390475"/>
              <a:gd name="connsiteY96" fmla="*/ 125059 h 390579"/>
              <a:gd name="connsiteX97" fmla="*/ 87468 w 390475"/>
              <a:gd name="connsiteY97" fmla="*/ 166672 h 390579"/>
              <a:gd name="connsiteX98" fmla="*/ 78008 w 390475"/>
              <a:gd name="connsiteY98" fmla="*/ 158953 h 390579"/>
              <a:gd name="connsiteX99" fmla="*/ 116501 w 390475"/>
              <a:gd name="connsiteY99" fmla="*/ 116428 h 390579"/>
              <a:gd name="connsiteX100" fmla="*/ 174602 w 390475"/>
              <a:gd name="connsiteY100" fmla="*/ 65673 h 390579"/>
              <a:gd name="connsiteX101" fmla="*/ 307148 w 390475"/>
              <a:gd name="connsiteY101" fmla="*/ 1636 h 390579"/>
              <a:gd name="connsiteX102" fmla="*/ 373243 w 390475"/>
              <a:gd name="connsiteY102" fmla="*/ 17091 h 390579"/>
              <a:gd name="connsiteX103" fmla="*/ 350442 w 390475"/>
              <a:gd name="connsiteY103" fmla="*/ 178058 h 390579"/>
              <a:gd name="connsiteX104" fmla="*/ 340022 w 390475"/>
              <a:gd name="connsiteY104" fmla="*/ 171692 h 390579"/>
              <a:gd name="connsiteX105" fmla="*/ 364611 w 390475"/>
              <a:gd name="connsiteY105" fmla="*/ 25723 h 390579"/>
              <a:gd name="connsiteX106" fmla="*/ 215820 w 390475"/>
              <a:gd name="connsiteY106" fmla="*/ 52085 h 390579"/>
              <a:gd name="connsiteX107" fmla="*/ 209370 w 390475"/>
              <a:gd name="connsiteY107" fmla="*/ 41719 h 390579"/>
              <a:gd name="connsiteX108" fmla="*/ 307148 w 390475"/>
              <a:gd name="connsiteY108" fmla="*/ 1636 h 390579"/>
              <a:gd name="connsiteX109" fmla="*/ 61825 w 390475"/>
              <a:gd name="connsiteY109" fmla="*/ 46 h 390579"/>
              <a:gd name="connsiteX110" fmla="*/ 273922 w 390475"/>
              <a:gd name="connsiteY110" fmla="*/ 116498 h 390579"/>
              <a:gd name="connsiteX111" fmla="*/ 354872 w 390475"/>
              <a:gd name="connsiteY111" fmla="*/ 219716 h 390579"/>
              <a:gd name="connsiteX112" fmla="*/ 344321 w 390475"/>
              <a:gd name="connsiteY112" fmla="*/ 225862 h 390579"/>
              <a:gd name="connsiteX113" fmla="*/ 265291 w 390475"/>
              <a:gd name="connsiteY113" fmla="*/ 125130 h 390579"/>
              <a:gd name="connsiteX114" fmla="*/ 25743 w 390475"/>
              <a:gd name="connsiteY114" fmla="*/ 25823 h 390579"/>
              <a:gd name="connsiteX115" fmla="*/ 46648 w 390475"/>
              <a:gd name="connsiteY115" fmla="*/ 165594 h 390579"/>
              <a:gd name="connsiteX116" fmla="*/ 36121 w 390475"/>
              <a:gd name="connsiteY116" fmla="*/ 171769 h 390579"/>
              <a:gd name="connsiteX117" fmla="*/ 17111 w 390475"/>
              <a:gd name="connsiteY117" fmla="*/ 17192 h 390579"/>
              <a:gd name="connsiteX118" fmla="*/ 61825 w 390475"/>
              <a:gd name="connsiteY118" fmla="*/ 46 h 390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390475" h="390579">
                <a:moveTo>
                  <a:pt x="383966" y="285173"/>
                </a:moveTo>
                <a:cubicBezTo>
                  <a:pt x="395322" y="324435"/>
                  <a:pt x="391620" y="354886"/>
                  <a:pt x="373260" y="373240"/>
                </a:cubicBezTo>
                <a:cubicBezTo>
                  <a:pt x="360334" y="385212"/>
                  <a:pt x="343107" y="391434"/>
                  <a:pt x="325513" y="390485"/>
                </a:cubicBezTo>
                <a:cubicBezTo>
                  <a:pt x="294677" y="390485"/>
                  <a:pt x="255257" y="376796"/>
                  <a:pt x="211653" y="350046"/>
                </a:cubicBezTo>
                <a:lnTo>
                  <a:pt x="218031" y="339638"/>
                </a:lnTo>
                <a:cubicBezTo>
                  <a:pt x="283614" y="379869"/>
                  <a:pt x="339790" y="389433"/>
                  <a:pt x="364629" y="364609"/>
                </a:cubicBezTo>
                <a:cubicBezTo>
                  <a:pt x="379436" y="349805"/>
                  <a:pt x="382142" y="322799"/>
                  <a:pt x="372235" y="288565"/>
                </a:cubicBezTo>
                <a:close/>
                <a:moveTo>
                  <a:pt x="365928" y="240940"/>
                </a:moveTo>
                <a:cubicBezTo>
                  <a:pt x="359186" y="240940"/>
                  <a:pt x="353720" y="246406"/>
                  <a:pt x="353720" y="253148"/>
                </a:cubicBezTo>
                <a:cubicBezTo>
                  <a:pt x="353728" y="259887"/>
                  <a:pt x="359189" y="265348"/>
                  <a:pt x="365928" y="265356"/>
                </a:cubicBezTo>
                <a:cubicBezTo>
                  <a:pt x="372670" y="265356"/>
                  <a:pt x="378136" y="259890"/>
                  <a:pt x="378136" y="253148"/>
                </a:cubicBezTo>
                <a:cubicBezTo>
                  <a:pt x="378136" y="246406"/>
                  <a:pt x="372670" y="240940"/>
                  <a:pt x="365928" y="240940"/>
                </a:cubicBezTo>
                <a:close/>
                <a:moveTo>
                  <a:pt x="365928" y="228732"/>
                </a:moveTo>
                <a:cubicBezTo>
                  <a:pt x="379413" y="228732"/>
                  <a:pt x="390344" y="239663"/>
                  <a:pt x="390344" y="253148"/>
                </a:cubicBezTo>
                <a:cubicBezTo>
                  <a:pt x="390330" y="266627"/>
                  <a:pt x="379407" y="277550"/>
                  <a:pt x="365928" y="277564"/>
                </a:cubicBezTo>
                <a:cubicBezTo>
                  <a:pt x="352443" y="277564"/>
                  <a:pt x="341512" y="266633"/>
                  <a:pt x="341512" y="253148"/>
                </a:cubicBezTo>
                <a:cubicBezTo>
                  <a:pt x="341512" y="239663"/>
                  <a:pt x="352443" y="228732"/>
                  <a:pt x="365928" y="228732"/>
                </a:cubicBezTo>
                <a:close/>
                <a:moveTo>
                  <a:pt x="170695" y="225122"/>
                </a:moveTo>
                <a:lnTo>
                  <a:pt x="137882" y="240830"/>
                </a:lnTo>
                <a:cubicBezTo>
                  <a:pt x="141252" y="245080"/>
                  <a:pt x="145086" y="248940"/>
                  <a:pt x="149313" y="252339"/>
                </a:cubicBezTo>
                <a:cubicBezTo>
                  <a:pt x="180650" y="277532"/>
                  <a:pt x="226476" y="272551"/>
                  <a:pt x="251669" y="241215"/>
                </a:cubicBezTo>
                <a:lnTo>
                  <a:pt x="219288" y="225154"/>
                </a:lnTo>
                <a:lnTo>
                  <a:pt x="218746" y="246921"/>
                </a:lnTo>
                <a:lnTo>
                  <a:pt x="194908" y="238552"/>
                </a:lnTo>
                <a:lnTo>
                  <a:pt x="170695" y="246963"/>
                </a:lnTo>
                <a:close/>
                <a:moveTo>
                  <a:pt x="86869" y="223042"/>
                </a:moveTo>
                <a:cubicBezTo>
                  <a:pt x="98879" y="237770"/>
                  <a:pt x="111633" y="251875"/>
                  <a:pt x="125082" y="265302"/>
                </a:cubicBezTo>
                <a:cubicBezTo>
                  <a:pt x="143105" y="283377"/>
                  <a:pt x="162373" y="300167"/>
                  <a:pt x="182745" y="315547"/>
                </a:cubicBezTo>
                <a:lnTo>
                  <a:pt x="175407" y="325305"/>
                </a:lnTo>
                <a:cubicBezTo>
                  <a:pt x="154579" y="309579"/>
                  <a:pt x="134878" y="292413"/>
                  <a:pt x="116450" y="273934"/>
                </a:cubicBezTo>
                <a:cubicBezTo>
                  <a:pt x="102706" y="260214"/>
                  <a:pt x="89673" y="245800"/>
                  <a:pt x="77400" y="230750"/>
                </a:cubicBezTo>
                <a:close/>
                <a:moveTo>
                  <a:pt x="315381" y="207836"/>
                </a:moveTo>
                <a:lnTo>
                  <a:pt x="325133" y="215180"/>
                </a:lnTo>
                <a:cubicBezTo>
                  <a:pt x="309455" y="235921"/>
                  <a:pt x="292349" y="255542"/>
                  <a:pt x="273940" y="273901"/>
                </a:cubicBezTo>
                <a:cubicBezTo>
                  <a:pt x="226968" y="320886"/>
                  <a:pt x="174881" y="357259"/>
                  <a:pt x="127267" y="376322"/>
                </a:cubicBezTo>
                <a:cubicBezTo>
                  <a:pt x="107486" y="384873"/>
                  <a:pt x="86277" y="389635"/>
                  <a:pt x="64739" y="390360"/>
                </a:cubicBezTo>
                <a:cubicBezTo>
                  <a:pt x="47227" y="391322"/>
                  <a:pt x="30074" y="385145"/>
                  <a:pt x="17195" y="373241"/>
                </a:cubicBezTo>
                <a:cubicBezTo>
                  <a:pt x="-10375" y="345662"/>
                  <a:pt x="-4199" y="289468"/>
                  <a:pt x="33710" y="222920"/>
                </a:cubicBezTo>
                <a:lnTo>
                  <a:pt x="44320" y="228965"/>
                </a:lnTo>
                <a:cubicBezTo>
                  <a:pt x="9818" y="289528"/>
                  <a:pt x="2730" y="341504"/>
                  <a:pt x="25826" y="364609"/>
                </a:cubicBezTo>
                <a:cubicBezTo>
                  <a:pt x="43602" y="382382"/>
                  <a:pt x="78920" y="382524"/>
                  <a:pt x="122730" y="364988"/>
                </a:cubicBezTo>
                <a:cubicBezTo>
                  <a:pt x="168842" y="346527"/>
                  <a:pt x="219480" y="311113"/>
                  <a:pt x="265309" y="265270"/>
                </a:cubicBezTo>
                <a:cubicBezTo>
                  <a:pt x="283315" y="247313"/>
                  <a:pt x="300046" y="228122"/>
                  <a:pt x="315381" y="207836"/>
                </a:cubicBezTo>
                <a:close/>
                <a:moveTo>
                  <a:pt x="61136" y="182951"/>
                </a:moveTo>
                <a:cubicBezTo>
                  <a:pt x="54394" y="182951"/>
                  <a:pt x="48928" y="188417"/>
                  <a:pt x="48928" y="195159"/>
                </a:cubicBezTo>
                <a:cubicBezTo>
                  <a:pt x="48928" y="201901"/>
                  <a:pt x="54394" y="207367"/>
                  <a:pt x="61136" y="207367"/>
                </a:cubicBezTo>
                <a:cubicBezTo>
                  <a:pt x="67878" y="207367"/>
                  <a:pt x="73344" y="201901"/>
                  <a:pt x="73344" y="195159"/>
                </a:cubicBezTo>
                <a:cubicBezTo>
                  <a:pt x="73337" y="188420"/>
                  <a:pt x="67876" y="182958"/>
                  <a:pt x="61136" y="182951"/>
                </a:cubicBezTo>
                <a:close/>
                <a:moveTo>
                  <a:pt x="61136" y="170743"/>
                </a:moveTo>
                <a:cubicBezTo>
                  <a:pt x="74621" y="170743"/>
                  <a:pt x="85552" y="181674"/>
                  <a:pt x="85552" y="195159"/>
                </a:cubicBezTo>
                <a:cubicBezTo>
                  <a:pt x="85552" y="208644"/>
                  <a:pt x="74621" y="219575"/>
                  <a:pt x="61136" y="219575"/>
                </a:cubicBezTo>
                <a:cubicBezTo>
                  <a:pt x="47651" y="219575"/>
                  <a:pt x="36720" y="208644"/>
                  <a:pt x="36720" y="195159"/>
                </a:cubicBezTo>
                <a:cubicBezTo>
                  <a:pt x="36735" y="181681"/>
                  <a:pt x="47658" y="170758"/>
                  <a:pt x="61136" y="170743"/>
                </a:cubicBezTo>
                <a:close/>
                <a:moveTo>
                  <a:pt x="187904" y="146631"/>
                </a:moveTo>
                <a:cubicBezTo>
                  <a:pt x="186436" y="146631"/>
                  <a:pt x="185017" y="147159"/>
                  <a:pt x="183907" y="148119"/>
                </a:cubicBezTo>
                <a:lnTo>
                  <a:pt x="172611" y="157897"/>
                </a:lnTo>
                <a:cubicBezTo>
                  <a:pt x="171273" y="159058"/>
                  <a:pt x="170504" y="160743"/>
                  <a:pt x="170504" y="162514"/>
                </a:cubicBezTo>
                <a:lnTo>
                  <a:pt x="170504" y="187142"/>
                </a:lnTo>
                <a:lnTo>
                  <a:pt x="182903" y="200876"/>
                </a:lnTo>
                <a:lnTo>
                  <a:pt x="182903" y="229801"/>
                </a:lnTo>
                <a:lnTo>
                  <a:pt x="194932" y="225623"/>
                </a:lnTo>
                <a:lnTo>
                  <a:pt x="206955" y="229843"/>
                </a:lnTo>
                <a:lnTo>
                  <a:pt x="207319" y="215281"/>
                </a:lnTo>
                <a:lnTo>
                  <a:pt x="207319" y="200903"/>
                </a:lnTo>
                <a:lnTo>
                  <a:pt x="219527" y="187169"/>
                </a:lnTo>
                <a:lnTo>
                  <a:pt x="219527" y="162550"/>
                </a:lnTo>
                <a:cubicBezTo>
                  <a:pt x="219529" y="160768"/>
                  <a:pt x="218751" y="159075"/>
                  <a:pt x="217399" y="157915"/>
                </a:cubicBezTo>
                <a:lnTo>
                  <a:pt x="205948" y="148101"/>
                </a:lnTo>
                <a:cubicBezTo>
                  <a:pt x="204840" y="147152"/>
                  <a:pt x="203430" y="146631"/>
                  <a:pt x="201972" y="146631"/>
                </a:cubicBezTo>
                <a:close/>
                <a:moveTo>
                  <a:pt x="194920" y="122415"/>
                </a:moveTo>
                <a:cubicBezTo>
                  <a:pt x="182577" y="122406"/>
                  <a:pt x="170434" y="125529"/>
                  <a:pt x="159627" y="131492"/>
                </a:cubicBezTo>
                <a:cubicBezTo>
                  <a:pt x="124358" y="150954"/>
                  <a:pt x="111544" y="195321"/>
                  <a:pt x="131005" y="230590"/>
                </a:cubicBezTo>
                <a:lnTo>
                  <a:pt x="170695" y="211588"/>
                </a:lnTo>
                <a:lnTo>
                  <a:pt x="170695" y="205573"/>
                </a:lnTo>
                <a:lnTo>
                  <a:pt x="158296" y="191839"/>
                </a:lnTo>
                <a:lnTo>
                  <a:pt x="158296" y="162514"/>
                </a:lnTo>
                <a:cubicBezTo>
                  <a:pt x="158294" y="157200"/>
                  <a:pt x="160602" y="152148"/>
                  <a:pt x="164620" y="148670"/>
                </a:cubicBezTo>
                <a:lnTo>
                  <a:pt x="175919" y="138891"/>
                </a:lnTo>
                <a:cubicBezTo>
                  <a:pt x="179247" y="136009"/>
                  <a:pt x="183502" y="134423"/>
                  <a:pt x="187904" y="134423"/>
                </a:cubicBezTo>
                <a:lnTo>
                  <a:pt x="201972" y="134423"/>
                </a:lnTo>
                <a:cubicBezTo>
                  <a:pt x="206345" y="134423"/>
                  <a:pt x="210574" y="135988"/>
                  <a:pt x="213894" y="138834"/>
                </a:cubicBezTo>
                <a:lnTo>
                  <a:pt x="225339" y="148646"/>
                </a:lnTo>
                <a:cubicBezTo>
                  <a:pt x="229402" y="152122"/>
                  <a:pt x="231739" y="157203"/>
                  <a:pt x="231735" y="162550"/>
                </a:cubicBezTo>
                <a:lnTo>
                  <a:pt x="231735" y="191812"/>
                </a:lnTo>
                <a:lnTo>
                  <a:pt x="219527" y="205546"/>
                </a:lnTo>
                <a:lnTo>
                  <a:pt x="219527" y="211647"/>
                </a:lnTo>
                <a:lnTo>
                  <a:pt x="258578" y="231013"/>
                </a:lnTo>
                <a:cubicBezTo>
                  <a:pt x="264712" y="220087"/>
                  <a:pt x="267926" y="207765"/>
                  <a:pt x="267912" y="195235"/>
                </a:cubicBezTo>
                <a:cubicBezTo>
                  <a:pt x="267864" y="154970"/>
                  <a:pt x="235185" y="122368"/>
                  <a:pt x="194920" y="122415"/>
                </a:cubicBezTo>
                <a:close/>
                <a:moveTo>
                  <a:pt x="194917" y="110210"/>
                </a:moveTo>
                <a:cubicBezTo>
                  <a:pt x="241971" y="110208"/>
                  <a:pt x="280118" y="148352"/>
                  <a:pt x="280120" y="195407"/>
                </a:cubicBezTo>
                <a:cubicBezTo>
                  <a:pt x="280067" y="242440"/>
                  <a:pt x="241953" y="280556"/>
                  <a:pt x="194920" y="280610"/>
                </a:cubicBezTo>
                <a:cubicBezTo>
                  <a:pt x="147866" y="280610"/>
                  <a:pt x="109722" y="242466"/>
                  <a:pt x="109720" y="195413"/>
                </a:cubicBezTo>
                <a:cubicBezTo>
                  <a:pt x="109718" y="148358"/>
                  <a:pt x="147862" y="110212"/>
                  <a:pt x="194917" y="110210"/>
                </a:cubicBezTo>
                <a:close/>
                <a:moveTo>
                  <a:pt x="174602" y="65673"/>
                </a:moveTo>
                <a:lnTo>
                  <a:pt x="181964" y="75413"/>
                </a:lnTo>
                <a:cubicBezTo>
                  <a:pt x="161902" y="90636"/>
                  <a:pt x="142913" y="107224"/>
                  <a:pt x="125132" y="125059"/>
                </a:cubicBezTo>
                <a:cubicBezTo>
                  <a:pt x="111890" y="138292"/>
                  <a:pt x="99319" y="152180"/>
                  <a:pt x="87468" y="166672"/>
                </a:cubicBezTo>
                <a:lnTo>
                  <a:pt x="78008" y="158953"/>
                </a:lnTo>
                <a:cubicBezTo>
                  <a:pt x="90120" y="144143"/>
                  <a:pt x="102967" y="129950"/>
                  <a:pt x="116501" y="116428"/>
                </a:cubicBezTo>
                <a:cubicBezTo>
                  <a:pt x="134677" y="98193"/>
                  <a:pt x="154090" y="81234"/>
                  <a:pt x="174602" y="65673"/>
                </a:cubicBezTo>
                <a:close/>
                <a:moveTo>
                  <a:pt x="307148" y="1636"/>
                </a:moveTo>
                <a:cubicBezTo>
                  <a:pt x="335483" y="-2622"/>
                  <a:pt x="358537" y="2376"/>
                  <a:pt x="373243" y="17091"/>
                </a:cubicBezTo>
                <a:cubicBezTo>
                  <a:pt x="402606" y="46461"/>
                  <a:pt x="394082" y="106637"/>
                  <a:pt x="350442" y="178058"/>
                </a:cubicBezTo>
                <a:lnTo>
                  <a:pt x="340022" y="171692"/>
                </a:lnTo>
                <a:cubicBezTo>
                  <a:pt x="379919" y="106395"/>
                  <a:pt x="389343" y="50464"/>
                  <a:pt x="364611" y="25723"/>
                </a:cubicBezTo>
                <a:cubicBezTo>
                  <a:pt x="339414" y="532"/>
                  <a:pt x="282410" y="10624"/>
                  <a:pt x="215820" y="52085"/>
                </a:cubicBezTo>
                <a:lnTo>
                  <a:pt x="209370" y="41719"/>
                </a:lnTo>
                <a:cubicBezTo>
                  <a:pt x="245198" y="19408"/>
                  <a:pt x="278813" y="5894"/>
                  <a:pt x="307148" y="1636"/>
                </a:cubicBezTo>
                <a:close/>
                <a:moveTo>
                  <a:pt x="61825" y="46"/>
                </a:moveTo>
                <a:cubicBezTo>
                  <a:pt x="116860" y="-1630"/>
                  <a:pt x="199032" y="41627"/>
                  <a:pt x="273922" y="116498"/>
                </a:cubicBezTo>
                <a:cubicBezTo>
                  <a:pt x="305159" y="147346"/>
                  <a:pt x="332359" y="182028"/>
                  <a:pt x="354872" y="219716"/>
                </a:cubicBezTo>
                <a:lnTo>
                  <a:pt x="344321" y="225862"/>
                </a:lnTo>
                <a:cubicBezTo>
                  <a:pt x="322340" y="189080"/>
                  <a:pt x="295785" y="155233"/>
                  <a:pt x="265291" y="125130"/>
                </a:cubicBezTo>
                <a:cubicBezTo>
                  <a:pt x="173443" y="33310"/>
                  <a:pt x="63735" y="-12169"/>
                  <a:pt x="25743" y="25823"/>
                </a:cubicBezTo>
                <a:cubicBezTo>
                  <a:pt x="1988" y="49575"/>
                  <a:pt x="10000" y="103131"/>
                  <a:pt x="46648" y="165594"/>
                </a:cubicBezTo>
                <a:lnTo>
                  <a:pt x="36121" y="171769"/>
                </a:lnTo>
                <a:cubicBezTo>
                  <a:pt x="-4077" y="103265"/>
                  <a:pt x="-11183" y="45480"/>
                  <a:pt x="17111" y="17192"/>
                </a:cubicBezTo>
                <a:cubicBezTo>
                  <a:pt x="28151" y="6155"/>
                  <a:pt x="43481" y="604"/>
                  <a:pt x="61825" y="46"/>
                </a:cubicBezTo>
                <a:close/>
              </a:path>
            </a:pathLst>
          </a:custGeom>
          <a:solidFill>
            <a:srgbClr val="2196F3"/>
          </a:solidFill>
          <a:ln w="6102" cap="flat">
            <a:noFill/>
            <a:prstDash val="solid"/>
            <a:miter/>
          </a:ln>
        </p:spPr>
        <p:txBody>
          <a:bodyPr rtlCol="0" anchor="ctr">
            <a:normAutofit/>
          </a:bodyPr>
          <a:lstStyle/>
          <a:p>
            <a:pPr defTabSz="457200">
              <a:lnSpc>
                <a:spcPct val="120000"/>
              </a:lnSpc>
            </a:pPr>
            <a:endParaRPr lang="zh-CN" altLang="en-US">
              <a:solidFill>
                <a:srgbClr val="222222"/>
              </a:solidFill>
              <a:latin typeface="微软雅黑" panose="020B0503020204020204" charset="-122"/>
              <a:ea typeface="微软雅黑" panose="020B0503020204020204" charset="-122"/>
            </a:endParaRPr>
          </a:p>
        </p:txBody>
      </p:sp>
      <p:sp>
        <p:nvSpPr>
          <p:cNvPr id="23" name="Rectangle 8"/>
          <p:cNvSpPr>
            <a:spLocks noChangeArrowheads="1"/>
          </p:cNvSpPr>
          <p:nvPr>
            <p:custDataLst>
              <p:tags r:id="rId13"/>
            </p:custDataLst>
          </p:nvPr>
        </p:nvSpPr>
        <p:spPr bwMode="auto">
          <a:xfrm rot="5400000">
            <a:off x="5432630" y="2075668"/>
            <a:ext cx="5075341" cy="2746720"/>
          </a:xfrm>
          <a:prstGeom prst="rect">
            <a:avLst/>
          </a:prstGeom>
          <a:solidFill>
            <a:srgbClr val="FFFFFF"/>
          </a:solidFill>
          <a:ln w="25400">
            <a:solidFill>
              <a:srgbClr val="2196F3"/>
            </a:solidFill>
            <a:miter lim="800000"/>
          </a:ln>
        </p:spPr>
        <p:txBody>
          <a:bodyPr vert="horz" wrap="square" lIns="91440" tIns="45720" rIns="91440" bIns="45720" numCol="1" anchor="t" anchorCtr="0" compatLnSpc="1">
            <a:normAutofit/>
          </a:bodyPr>
          <a:lstStyle/>
          <a:p>
            <a:pPr defTabSz="457200">
              <a:lnSpc>
                <a:spcPct val="120000"/>
              </a:lnSpc>
            </a:pPr>
            <a:endParaRPr lang="en-US">
              <a:solidFill>
                <a:srgbClr val="222222"/>
              </a:solidFill>
              <a:latin typeface="微软雅黑" panose="020B0503020204020204" charset="-122"/>
              <a:ea typeface="微软雅黑" panose="020B0503020204020204" charset="-122"/>
            </a:endParaRPr>
          </a:p>
        </p:txBody>
      </p:sp>
      <p:sp>
        <p:nvSpPr>
          <p:cNvPr id="24" name="文本框 23"/>
          <p:cNvSpPr txBox="1"/>
          <p:nvPr>
            <p:custDataLst>
              <p:tags r:id="rId14"/>
            </p:custDataLst>
          </p:nvPr>
        </p:nvSpPr>
        <p:spPr>
          <a:xfrm>
            <a:off x="6687851" y="1327150"/>
            <a:ext cx="2501214" cy="576848"/>
          </a:xfrm>
          <a:prstGeom prst="rect">
            <a:avLst/>
          </a:prstGeom>
          <a:noFill/>
        </p:spPr>
        <p:txBody>
          <a:bodyPr wrap="square" tIns="46800" bIns="0" rtlCol="0">
            <a:normAutofit/>
          </a:bodyPr>
          <a:lstStyle>
            <a:defPPr>
              <a:defRPr lang="en-US"/>
            </a:defPPr>
            <a:lvl1pPr>
              <a:lnSpc>
                <a:spcPct val="120000"/>
              </a:lnSpc>
              <a:defRPr kumimoji="1" b="1">
                <a:solidFill>
                  <a:srgbClr val="2196F3"/>
                </a:solidFill>
                <a:latin typeface="微软雅黑" panose="020B0503020204020204" charset="-122"/>
              </a:defRPr>
            </a:lvl1pPr>
          </a:lstStyle>
          <a:p>
            <a:pPr defTabSz="457200"/>
            <a:r>
              <a:rPr lang="zh-CN" altLang="en-US" spc="150" dirty="0">
                <a:solidFill>
                  <a:srgbClr val="222222">
                    <a:lumMod val="75000"/>
                    <a:lumOff val="25000"/>
                  </a:srgbClr>
                </a:solidFill>
                <a:ea typeface="微软雅黑" panose="020B0503020204020204" charset="-122"/>
                <a:sym typeface="+mn-ea"/>
              </a:rPr>
              <a:t>RHCA</a:t>
            </a:r>
            <a:endParaRPr lang="zh-CN" altLang="en-US" spc="150" dirty="0">
              <a:solidFill>
                <a:srgbClr val="222222">
                  <a:lumMod val="75000"/>
                  <a:lumOff val="25000"/>
                </a:srgbClr>
              </a:solidFill>
              <a:latin typeface="微软雅黑" panose="020B0503020204020204" charset="-122"/>
              <a:ea typeface="微软雅黑" panose="020B0503020204020204" charset="-122"/>
            </a:endParaRPr>
          </a:p>
          <a:p>
            <a:pPr defTabSz="457200"/>
            <a:endParaRPr lang="zh-CN" altLang="en-US" spc="300" dirty="0">
              <a:solidFill>
                <a:srgbClr val="2196F3"/>
              </a:solidFill>
              <a:latin typeface="微软雅黑" panose="020B0503020204020204" charset="-122"/>
              <a:ea typeface="微软雅黑" panose="020B0503020204020204" charset="-122"/>
            </a:endParaRPr>
          </a:p>
        </p:txBody>
      </p:sp>
      <p:cxnSp>
        <p:nvCxnSpPr>
          <p:cNvPr id="25" name="Straight Connector 9"/>
          <p:cNvCxnSpPr/>
          <p:nvPr>
            <p:custDataLst>
              <p:tags r:id="rId15"/>
            </p:custDataLst>
          </p:nvPr>
        </p:nvCxnSpPr>
        <p:spPr>
          <a:xfrm>
            <a:off x="6834601" y="2263029"/>
            <a:ext cx="627611" cy="0"/>
          </a:xfrm>
          <a:prstGeom prst="line">
            <a:avLst/>
          </a:prstGeom>
          <a:noFill/>
          <a:ln w="25400" cap="flat" cmpd="sng" algn="ctr">
            <a:solidFill>
              <a:srgbClr val="2196F3"/>
            </a:solidFill>
            <a:prstDash val="solid"/>
            <a:miter lim="800000"/>
            <a:tailEnd type="arrow"/>
          </a:ln>
          <a:effectLst/>
        </p:spPr>
      </p:cxnSp>
      <p:sp>
        <p:nvSpPr>
          <p:cNvPr id="48" name="文本框 47"/>
          <p:cNvSpPr txBox="1"/>
          <p:nvPr>
            <p:custDataLst>
              <p:tags r:id="rId16"/>
            </p:custDataLst>
          </p:nvPr>
        </p:nvSpPr>
        <p:spPr>
          <a:xfrm>
            <a:off x="455244" y="2101155"/>
            <a:ext cx="2860551" cy="3865569"/>
          </a:xfrm>
          <a:prstGeom prst="rect">
            <a:avLst/>
          </a:prstGeom>
          <a:noFill/>
        </p:spPr>
        <p:txBody>
          <a:bodyPr wrap="square" tIns="0" rtlCol="0">
            <a:normAutofit/>
          </a:bodyPr>
          <a:lstStyle>
            <a:defPPr>
              <a:defRPr lang="en-US"/>
            </a:defPPr>
            <a:lvl1pPr indent="0">
              <a:lnSpc>
                <a:spcPct val="140000"/>
              </a:lnSpc>
              <a:buFont typeface="Arial" panose="020B0604020202020204" pitchFamily="34" charset="0"/>
              <a:buNone/>
              <a:defRPr kumimoji="1" sz="1400">
                <a:solidFill>
                  <a:srgbClr val="222222">
                    <a:lumMod val="75000"/>
                    <a:lumOff val="25000"/>
                  </a:srgbClr>
                </a:solidFill>
              </a:defRPr>
            </a:lvl1pPr>
          </a:lstStyle>
          <a:p>
            <a:pPr defTabSz="457200">
              <a:lnSpc>
                <a:spcPct val="120000"/>
              </a:lnSpc>
            </a:pPr>
            <a:r>
              <a:rPr lang="zh-CN" altLang="en-US" sz="2000" spc="150" dirty="0">
                <a:solidFill>
                  <a:srgbClr val="222222">
                    <a:lumMod val="75000"/>
                    <a:lumOff val="25000"/>
                  </a:srgbClr>
                </a:solidFill>
                <a:latin typeface="微软雅黑" panose="020B0503020204020204" charset="-122"/>
                <a:ea typeface="微软雅黑" panose="020B0503020204020204" charset="-122"/>
              </a:rPr>
              <a:t>红帽Linux系统管理员</a:t>
            </a:r>
          </a:p>
          <a:p>
            <a:pPr defTabSz="457200">
              <a:lnSpc>
                <a:spcPct val="120000"/>
              </a:lnSpc>
            </a:pPr>
            <a:r>
              <a:rPr lang="zh-CN" altLang="en-US" sz="2000" spc="150" dirty="0">
                <a:solidFill>
                  <a:srgbClr val="222222">
                    <a:lumMod val="75000"/>
                    <a:lumOff val="25000"/>
                  </a:srgbClr>
                </a:solidFill>
                <a:latin typeface="微软雅黑" panose="020B0503020204020204" charset="-122"/>
                <a:ea typeface="微软雅黑" panose="020B0503020204020204" charset="-122"/>
              </a:rPr>
              <a:t>红帽的初级认证，表示通过认证的人员具备红帽企业 Linux 环境所需的核心系统管理技能。属于入门级认证。</a:t>
            </a:r>
          </a:p>
        </p:txBody>
      </p:sp>
      <p:sp>
        <p:nvSpPr>
          <p:cNvPr id="50" name="文本框 49"/>
          <p:cNvSpPr txBox="1"/>
          <p:nvPr>
            <p:custDataLst>
              <p:tags r:id="rId17"/>
            </p:custDataLst>
          </p:nvPr>
        </p:nvSpPr>
        <p:spPr>
          <a:xfrm>
            <a:off x="3572064" y="1904311"/>
            <a:ext cx="2926661" cy="4082469"/>
          </a:xfrm>
          <a:prstGeom prst="rect">
            <a:avLst/>
          </a:prstGeom>
          <a:noFill/>
        </p:spPr>
        <p:txBody>
          <a:bodyPr wrap="square" tIns="0" rtlCol="0">
            <a:noAutofit/>
          </a:bodyPr>
          <a:lstStyle>
            <a:defPPr>
              <a:defRPr lang="en-US"/>
            </a:defPPr>
            <a:lvl1pPr indent="0">
              <a:lnSpc>
                <a:spcPct val="140000"/>
              </a:lnSpc>
              <a:buFont typeface="Arial" panose="020B0604020202020204" pitchFamily="34" charset="0"/>
              <a:buNone/>
              <a:defRPr kumimoji="1" sz="1400">
                <a:solidFill>
                  <a:srgbClr val="222222">
                    <a:lumMod val="75000"/>
                    <a:lumOff val="25000"/>
                  </a:srgbClr>
                </a:solidFill>
              </a:defRPr>
            </a:lvl1pPr>
          </a:lstStyle>
          <a:p>
            <a:pPr defTabSz="457200">
              <a:lnSpc>
                <a:spcPct val="120000"/>
              </a:lnSpc>
            </a:pPr>
            <a:r>
              <a:rPr lang="zh-CN" altLang="en-US" sz="2000" spc="150" dirty="0">
                <a:solidFill>
                  <a:srgbClr val="222222">
                    <a:lumMod val="75000"/>
                    <a:lumOff val="25000"/>
                  </a:srgbClr>
                </a:solidFill>
                <a:latin typeface="微软雅黑" panose="020B0503020204020204" charset="-122"/>
                <a:ea typeface="微软雅黑" panose="020B0503020204020204" charset="-122"/>
              </a:rPr>
              <a:t>红帽Linux工程师</a:t>
            </a:r>
          </a:p>
          <a:p>
            <a:pPr defTabSz="457200">
              <a:lnSpc>
                <a:spcPct val="120000"/>
              </a:lnSpc>
            </a:pPr>
            <a:r>
              <a:rPr lang="zh-CN" altLang="en-US" sz="2000" spc="150" dirty="0">
                <a:solidFill>
                  <a:srgbClr val="222222">
                    <a:lumMod val="75000"/>
                    <a:lumOff val="25000"/>
                  </a:srgbClr>
                </a:solidFill>
                <a:latin typeface="微软雅黑" panose="020B0503020204020204" charset="-122"/>
                <a:ea typeface="微软雅黑" panose="020B0503020204020204" charset="-122"/>
              </a:rPr>
              <a:t>红帽的中级认证，表示通过认证的人员具有自动化红帽企业Linux任务、集成红帽新兴技术，用自动化来提高效率的能力。获得 RHCSA 认证才有资格成为 RHCE。</a:t>
            </a:r>
          </a:p>
        </p:txBody>
      </p:sp>
      <p:sp>
        <p:nvSpPr>
          <p:cNvPr id="51" name="文本框 50"/>
          <p:cNvSpPr txBox="1"/>
          <p:nvPr>
            <p:custDataLst>
              <p:tags r:id="rId18"/>
            </p:custDataLst>
          </p:nvPr>
        </p:nvSpPr>
        <p:spPr>
          <a:xfrm>
            <a:off x="6688140" y="1905054"/>
            <a:ext cx="2885063" cy="3280980"/>
          </a:xfrm>
          <a:prstGeom prst="rect">
            <a:avLst/>
          </a:prstGeom>
          <a:noFill/>
        </p:spPr>
        <p:txBody>
          <a:bodyPr wrap="square" tIns="0" rtlCol="0">
            <a:noAutofit/>
          </a:bodyPr>
          <a:lstStyle>
            <a:defPPr>
              <a:defRPr lang="en-US"/>
            </a:defPPr>
            <a:lvl1pPr indent="0">
              <a:lnSpc>
                <a:spcPct val="140000"/>
              </a:lnSpc>
              <a:buFont typeface="Arial" panose="020B0604020202020204" pitchFamily="34" charset="0"/>
              <a:buNone/>
              <a:defRPr kumimoji="1" sz="1400">
                <a:solidFill>
                  <a:srgbClr val="222222">
                    <a:lumMod val="75000"/>
                    <a:lumOff val="25000"/>
                  </a:srgbClr>
                </a:solidFill>
              </a:defRPr>
            </a:lvl1pPr>
          </a:lstStyle>
          <a:p>
            <a:pPr defTabSz="457200">
              <a:lnSpc>
                <a:spcPct val="120000"/>
              </a:lnSpc>
            </a:pPr>
            <a:r>
              <a:rPr lang="zh-CN" altLang="en-US" sz="2000" spc="150" dirty="0">
                <a:solidFill>
                  <a:srgbClr val="222222">
                    <a:lumMod val="75000"/>
                    <a:lumOff val="25000"/>
                  </a:srgbClr>
                </a:solidFill>
                <a:latin typeface="微软雅黑" panose="020B0503020204020204" charset="-122"/>
                <a:ea typeface="微软雅黑" panose="020B0503020204020204" charset="-122"/>
              </a:rPr>
              <a:t>红帽Linux架构师</a:t>
            </a:r>
          </a:p>
          <a:p>
            <a:pPr defTabSz="457200">
              <a:lnSpc>
                <a:spcPct val="120000"/>
              </a:lnSpc>
            </a:pPr>
            <a:r>
              <a:rPr lang="zh-CN" altLang="en-US" sz="2000" spc="150" dirty="0">
                <a:solidFill>
                  <a:srgbClr val="222222">
                    <a:lumMod val="75000"/>
                    <a:lumOff val="25000"/>
                  </a:srgbClr>
                </a:solidFill>
                <a:latin typeface="微软雅黑" panose="020B0503020204020204" charset="-122"/>
                <a:ea typeface="微软雅黑" panose="020B0503020204020204" charset="-122"/>
              </a:rPr>
              <a:t>红帽的高级认证，持有RHCE证书者才有资格参加RHCA考试。</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7</a:t>
            </a:fld>
            <a:endParaRPr lang="en-US" altLang="zh-CN"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716405" y="297180"/>
            <a:ext cx="6870700" cy="684213"/>
          </a:xfrm>
        </p:spPr>
        <p:txBody>
          <a:bodyPr vert="horz" wrap="square" lIns="91440" tIns="45720" rIns="91440" bIns="45720" anchor="b">
            <a:normAutofit/>
          </a:bodyPr>
          <a:lstStyle/>
          <a:p>
            <a:pPr eaLnBrk="1" hangingPunct="1"/>
            <a:r>
              <a:rPr lang="en-US" altLang="zh-CN" dirty="0">
                <a:solidFill>
                  <a:srgbClr val="FF0000"/>
                </a:solidFill>
              </a:rPr>
              <a:t>RHCE </a:t>
            </a:r>
            <a:r>
              <a:rPr lang="zh-CN" altLang="en-US" dirty="0">
                <a:solidFill>
                  <a:srgbClr val="FF0000"/>
                </a:solidFill>
              </a:rPr>
              <a:t>简介</a:t>
            </a:r>
            <a:endParaRPr lang="zh-CN" altLang="en-US" dirty="0">
              <a:solidFill>
                <a:srgbClr val="FF0000"/>
              </a:solidFill>
              <a:ea typeface="隶书" panose="02010509060101010101" pitchFamily="49" charset="-122"/>
            </a:endParaRPr>
          </a:p>
        </p:txBody>
      </p:sp>
      <p:sp>
        <p:nvSpPr>
          <p:cNvPr id="36867" name="Rectangle 3"/>
          <p:cNvSpPr>
            <a:spLocks noGrp="1" noChangeArrowheads="1"/>
          </p:cNvSpPr>
          <p:nvPr>
            <p:ph idx="1"/>
          </p:nvPr>
        </p:nvSpPr>
        <p:spPr>
          <a:xfrm>
            <a:off x="1716405" y="1254760"/>
            <a:ext cx="9455150" cy="5113655"/>
          </a:xfrm>
        </p:spPr>
        <p:txBody>
          <a:bodyPr vert="horz" wrap="square" lIns="91440" tIns="45720" rIns="91440" bIns="45720" numCol="1" anchor="t" anchorCtr="0" compatLnSpc="1">
            <a:normAutofit/>
          </a:body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Certification </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杂志的最新调查显示</a:t>
            </a: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rPr>
              <a:t>RHCE</a:t>
            </a:r>
            <a:r>
              <a:rPr kumimoji="0" lang="zh-CN" altLang="en-US" sz="2800" b="0" i="0" u="none" strike="noStrike" kern="0" cap="none" spc="0" normalizeH="0" baseline="0" noProof="0" dirty="0" smtClean="0">
                <a:ln>
                  <a:noFill/>
                </a:ln>
                <a:solidFill>
                  <a:schemeClr val="tx1"/>
                </a:solidFill>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uLnTx/>
                <a:uFillTx/>
                <a:latin typeface="+mn-lt"/>
                <a:ea typeface="+mn-ea"/>
              </a:rPr>
              <a:t>Red Hat </a:t>
            </a:r>
            <a:r>
              <a:rPr kumimoji="0" lang="zh-CN" altLang="en-US" sz="2800" b="0" i="0" u="none" strike="noStrike" kern="0" cap="none" spc="0" normalizeH="0" baseline="0" noProof="0" dirty="0" smtClean="0">
                <a:ln>
                  <a:noFill/>
                </a:ln>
                <a:solidFill>
                  <a:schemeClr val="tx1"/>
                </a:solidFill>
                <a:effectLst/>
                <a:uLnTx/>
                <a:uFillTx/>
                <a:latin typeface="+mn-lt"/>
                <a:ea typeface="+mn-ea"/>
              </a:rPr>
              <a:t>认证工程师） 认证被公认为总体质量最高的国际 </a:t>
            </a:r>
            <a:r>
              <a:rPr kumimoji="0" lang="en-US" altLang="zh-CN" sz="2800" b="0" i="0" u="none" strike="noStrike" kern="0" cap="none" spc="0" normalizeH="0" baseline="0" noProof="0" dirty="0" smtClean="0">
                <a:ln>
                  <a:noFill/>
                </a:ln>
                <a:solidFill>
                  <a:schemeClr val="tx1"/>
                </a:solidFill>
                <a:effectLst/>
                <a:uLnTx/>
                <a:uFillTx/>
                <a:latin typeface="+mn-lt"/>
                <a:ea typeface="+mn-ea"/>
              </a:rPr>
              <a:t>IT </a:t>
            </a:r>
            <a:r>
              <a:rPr kumimoji="0" lang="zh-CN" altLang="en-US" sz="2800" b="0" i="0" u="none" strike="noStrike" kern="0" cap="none" spc="0" normalizeH="0" baseline="0" noProof="0" dirty="0" smtClean="0">
                <a:ln>
                  <a:noFill/>
                </a:ln>
                <a:solidFill>
                  <a:schemeClr val="tx1"/>
                </a:solidFill>
                <a:effectLst/>
                <a:uLnTx/>
                <a:uFillTx/>
                <a:latin typeface="+mn-lt"/>
                <a:ea typeface="+mn-ea"/>
              </a:rPr>
              <a:t>认证。</a:t>
            </a: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rPr>
              <a:t>RHCE </a:t>
            </a:r>
            <a:r>
              <a:rPr kumimoji="0" lang="zh-CN" altLang="en-US" sz="2800" b="0" i="0" u="none" strike="noStrike" kern="0" cap="none" spc="0" normalizeH="0" baseline="0" noProof="0" dirty="0" smtClean="0">
                <a:ln>
                  <a:noFill/>
                </a:ln>
                <a:solidFill>
                  <a:schemeClr val="tx1"/>
                </a:solidFill>
                <a:effectLst/>
                <a:uLnTx/>
                <a:uFillTx/>
                <a:latin typeface="+mn-lt"/>
                <a:ea typeface="+mn-ea"/>
              </a:rPr>
              <a:t>的拥有者年薪多出 </a:t>
            </a:r>
            <a:r>
              <a:rPr kumimoji="0" lang="en-US" altLang="zh-CN" sz="2800" b="0" i="0" u="none" strike="noStrike" kern="0" cap="none" spc="0" normalizeH="0" baseline="0" noProof="0" dirty="0" smtClean="0">
                <a:ln>
                  <a:noFill/>
                </a:ln>
                <a:solidFill>
                  <a:schemeClr val="tx1"/>
                </a:solidFill>
                <a:effectLst/>
                <a:uLnTx/>
                <a:uFillTx/>
                <a:latin typeface="+mn-lt"/>
                <a:ea typeface="+mn-ea"/>
              </a:rPr>
              <a:t>9.6% </a:t>
            </a:r>
            <a:r>
              <a:rPr kumimoji="0" lang="zh-CN" altLang="en-US" sz="2800" b="0" i="0" u="none" strike="noStrike" kern="0" cap="none" spc="0" normalizeH="0" baseline="0" noProof="0" dirty="0" smtClean="0">
                <a:ln>
                  <a:noFill/>
                </a:ln>
                <a:solidFill>
                  <a:schemeClr val="tx1"/>
                </a:solidFill>
                <a:effectLst/>
                <a:uLnTx/>
                <a:uFillTx/>
                <a:latin typeface="+mn-lt"/>
                <a:ea typeface="+mn-ea"/>
              </a:rPr>
              <a:t>。</a:t>
            </a:r>
            <a:endParaRPr kumimoji="0" lang="en-US" altLang="zh-CN" sz="2800" b="0"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课程</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hlinkClick r:id="rId2"/>
              </a:rPr>
              <a:t>https://www.redhat.com/courses/</a:t>
            </a:r>
            <a:endParaRPr kumimoji="0" lang="en-US" altLang="zh-CN" sz="2800" b="0"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考试</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rPr>
              <a:t>只有上机考试（</a:t>
            </a:r>
            <a:r>
              <a:rPr kumimoji="0" lang="en-US" altLang="zh-CN" sz="2800" b="0" i="0" u="none" strike="noStrike" kern="0" cap="none" spc="0" normalizeH="0" baseline="0" noProof="0" dirty="0" smtClean="0">
                <a:ln>
                  <a:noFill/>
                </a:ln>
                <a:solidFill>
                  <a:schemeClr val="tx1"/>
                </a:solidFill>
                <a:effectLst/>
                <a:uLnTx/>
                <a:uFillTx/>
                <a:latin typeface="+mn-lt"/>
                <a:ea typeface="+mn-ea"/>
              </a:rPr>
              <a:t>3.5 </a:t>
            </a:r>
            <a:r>
              <a:rPr kumimoji="0" lang="zh-CN" altLang="en-US" sz="2800" b="0" i="0" u="none" strike="noStrike" kern="0" cap="none" spc="0" normalizeH="0" baseline="0" noProof="0" dirty="0" smtClean="0">
                <a:ln>
                  <a:noFill/>
                </a:ln>
                <a:solidFill>
                  <a:schemeClr val="tx1"/>
                </a:solidFill>
                <a:effectLst/>
                <a:uLnTx/>
                <a:uFillTx/>
                <a:latin typeface="+mn-lt"/>
                <a:ea typeface="+mn-ea"/>
              </a:rPr>
              <a:t>小时）</a:t>
            </a:r>
            <a:endParaRPr kumimoji="0" lang="en-US" altLang="zh-CN" sz="28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rPr>
              <a:t>掌握基本专业词汇（试题为中文、考试环境为英文）</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0" cap="none" spc="0" normalizeH="0" baseline="0" noProof="0" dirty="0" smtClean="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2209800" y="152400"/>
            <a:ext cx="6870700" cy="1189038"/>
          </a:xfrm>
        </p:spPr>
        <p:txBody>
          <a:bodyPr vert="horz" wrap="square" lIns="91440" tIns="45720" rIns="91440" bIns="45720" anchor="b"/>
          <a:lstStyle/>
          <a:p>
            <a:pPr eaLnBrk="1" hangingPunct="1"/>
            <a:r>
              <a:rPr lang="zh-CN" altLang="en-US" dirty="0">
                <a:solidFill>
                  <a:schemeClr val="tx2"/>
                </a:solidFill>
                <a:ea typeface="隶书" panose="02010509060101010101" pitchFamily="49" charset="-122"/>
              </a:rPr>
              <a:t/>
            </a:r>
            <a:br>
              <a:rPr lang="zh-CN" altLang="en-US" dirty="0">
                <a:solidFill>
                  <a:schemeClr val="tx2"/>
                </a:solidFill>
                <a:ea typeface="隶书" panose="02010509060101010101" pitchFamily="49" charset="-122"/>
              </a:rPr>
            </a:br>
            <a:r>
              <a:rPr lang="zh-CN" altLang="en-US" b="1" dirty="0">
                <a:solidFill>
                  <a:schemeClr val="tx2"/>
                </a:solidFill>
                <a:ea typeface="隶书" panose="02010509060101010101" pitchFamily="49" charset="-122"/>
              </a:rPr>
              <a:t>考核方式</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en-US" altLang="zh-CN" smtClean="0">
                <a:latin typeface="Comic Sans MS" panose="030F0702030302020204" pitchFamily="66" charset="0"/>
              </a:rPr>
              <a:t>9</a:t>
            </a:fld>
            <a:endParaRPr lang="en-US" altLang="zh-CN" dirty="0">
              <a:latin typeface="Comic Sans MS" panose="030F0702030302020204" pitchFamily="66" charset="0"/>
            </a:endParaRPr>
          </a:p>
        </p:txBody>
      </p:sp>
      <p:pic>
        <p:nvPicPr>
          <p:cNvPr id="5" name="图片 4"/>
          <p:cNvPicPr>
            <a:picLocks noChangeAspect="1"/>
          </p:cNvPicPr>
          <p:nvPr/>
        </p:nvPicPr>
        <p:blipFill>
          <a:blip r:embed="rId2"/>
          <a:stretch>
            <a:fillRect/>
          </a:stretch>
        </p:blipFill>
        <p:spPr>
          <a:xfrm>
            <a:off x="2209800" y="1563370"/>
            <a:ext cx="7528560" cy="4373880"/>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ZkYjg0N2JiYWNhNTQ5NzI1NWQ0NDkwNzA4NjVlOD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3_1"/>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3_1"/>
  <p:tag name="KSO_WM_UNIT_FILL_FORE_SCHEMECOLOR_INDEX" val="13"/>
  <p:tag name="KSO_WM_UNIT_FILL_TYPE" val="1"/>
  <p:tag name="KSO_WM_UNIT_LINE_FORE_SCHEMECOLOR_INDEX" val="5"/>
  <p:tag name="KSO_WM_UNIT_LINE_FILL_TYPE"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1_1"/>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1_1"/>
  <p:tag name="KSO_WM_UNIT_FILL_FORE_SCHEMECOLOR_INDEX" val="13"/>
  <p:tag name="KSO_WM_UNIT_FILL_TYPE" val="1"/>
  <p:tag name="KSO_WM_UNIT_LINE_FORE_SCHEMECOLOR_INDEX" val="5"/>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2_1"/>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2_1"/>
  <p:tag name="KSO_WM_UNIT_FILL_FORE_SCHEMECOLOR_INDEX" val="13"/>
  <p:tag name="KSO_WM_UNIT_FILL_TYPE" val="1"/>
  <p:tag name="KSO_WM_UNIT_LINE_FORE_SCHEMECOLOR_INDEX" val="5"/>
  <p:tag name="KSO_WM_UNIT_LINE_FILL_TYPE"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1_2"/>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1_2"/>
  <p:tag name="KSO_WM_UNIT_FILL_FORE_SCHEMECOLOR_INDEX" val="14"/>
  <p:tag name="KSO_WM_UNIT_FILL_TYPE" val="1"/>
  <p:tag name="KSO_WM_UNIT_LINE_FORE_SCHEMECOLOR_INDEX" val="5"/>
  <p:tag name="KSO_WM_UNIT_LINE_FILL_TYPE"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2_2"/>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2_2"/>
  <p:tag name="KSO_WM_UNIT_FILL_FORE_SCHEMECOLOR_INDEX" val="14"/>
  <p:tag name="KSO_WM_UNIT_FILL_TYPE" val="1"/>
  <p:tag name="KSO_WM_UNIT_LINE_FORE_SCHEMECOLOR_INDEX" val="5"/>
  <p:tag name="KSO_WM_UNIT_LINE_FILL_TYPE"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4_1"/>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4_1"/>
  <p:tag name="KSO_WM_UNIT_FILL_FORE_SCHEMECOLOR_INDEX" val="14"/>
  <p:tag name="KSO_WM_UNIT_FILL_TYPE" val="1"/>
  <p:tag name="KSO_WM_UNIT_LINE_FORE_SCHEMECOLOR_INDEX" val="5"/>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a*1_1_1"/>
  <p:tag name="KSO_WM_TEMPLATE_CATEGORY" val="diagram"/>
  <p:tag name="KSO_WM_TEMPLATE_INDEX" val="20201467"/>
  <p:tag name="KSO_WM_UNIT_LAYERLEVEL" val="1_1_1"/>
  <p:tag name="KSO_WM_TAG_VERSION" val="1.0"/>
  <p:tag name="KSO_WM_BEAUTIFY_FLAG" val="#wm#"/>
  <p:tag name="KSO_WM_UNIT_ISCONTENTSTITLE" val="0"/>
  <p:tag name="KSO_WM_UNIT_NOCLEAR" val="0"/>
  <p:tag name="KSO_WM_UNIT_VALUE" val="6"/>
  <p:tag name="KSO_WM_DIAGRAM_GROUP_CODE" val="m1-1"/>
  <p:tag name="KSO_WM_UNIT_TYPE" val="m_h_a"/>
  <p:tag name="KSO_WM_UNIT_INDEX" val="1_1_1"/>
  <p:tag name="KSO_WM_UNIT_PRESET_TEXT" val="添加标题"/>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1_3"/>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1_3"/>
  <p:tag name="KSO_WM_UNIT_LINE_FORE_SCHEMECOLOR_INDEX" val="5"/>
  <p:tag name="KSO_WM_UNIT_LINE_FILL_TYPE"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a*1_2_1"/>
  <p:tag name="KSO_WM_TEMPLATE_CATEGORY" val="diagram"/>
  <p:tag name="KSO_WM_TEMPLATE_INDEX" val="20201467"/>
  <p:tag name="KSO_WM_UNIT_LAYERLEVEL" val="1_1_1"/>
  <p:tag name="KSO_WM_TAG_VERSION" val="1.0"/>
  <p:tag name="KSO_WM_BEAUTIFY_FLAG" val="#wm#"/>
  <p:tag name="KSO_WM_UNIT_ISCONTENTSTITLE" val="0"/>
  <p:tag name="KSO_WM_UNIT_NOCLEAR" val="0"/>
  <p:tag name="KSO_WM_UNIT_VALUE" val="6"/>
  <p:tag name="KSO_WM_DIAGRAM_GROUP_CODE" val="m1-1"/>
  <p:tag name="KSO_WM_UNIT_TYPE" val="m_h_a"/>
  <p:tag name="KSO_WM_UNIT_INDEX" val="1_2_1"/>
  <p:tag name="KSO_WM_UNIT_PRESET_TEXT" val="添加标题"/>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2_3"/>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2_3"/>
  <p:tag name="KSO_WM_UNIT_LINE_FORE_SCHEMECOLOR_INDEX" val="5"/>
  <p:tag name="KSO_WM_UNIT_LINE_FILL_TYPE"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f*1_4_1"/>
  <p:tag name="KSO_WM_TEMPLATE_CATEGORY" val="diagram"/>
  <p:tag name="KSO_WM_TEMPLATE_INDEX" val="20201467"/>
  <p:tag name="KSO_WM_UNIT_LAYERLEVEL" val="1_1_1"/>
  <p:tag name="KSO_WM_TAG_VERSION" val="1.0"/>
  <p:tag name="KSO_WM_BEAUTIFY_FLAG" val="#wm#"/>
  <p:tag name="KSO_WM_UNIT_NOCLEAR" val="0"/>
  <p:tag name="KSO_WM_DIAGRAM_GROUP_CODE" val="m1-1"/>
  <p:tag name="KSO_WM_UNIT_TYPE" val="m_h_f"/>
  <p:tag name="KSO_WM_UNIT_INDEX" val="1_4_1"/>
  <p:tag name="KSO_WM_UNIT_PRESET_TEXT" val="单击此处添加文本具体内容，简明扼要的阐述您的观点。"/>
  <p:tag name="KSO_WM_UNIT_VALUE" val="35"/>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4_2"/>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4_2"/>
  <p:tag name="KSO_WM_UNIT_FILL_FORE_SCHEMECOLOR_INDEX" val="5"/>
  <p:tag name="KSO_WM_UNI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3_2"/>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3_2"/>
  <p:tag name="KSO_WM_UNIT_FILL_FORE_SCHEMECOLOR_INDEX" val="14"/>
  <p:tag name="KSO_WM_UNIT_FILL_TYPE" val="1"/>
  <p:tag name="KSO_WM_UNIT_LINE_FORE_SCHEMECOLOR_INDEX" val="5"/>
  <p:tag name="KSO_WM_UNIT_LINE_FILL_TYPE"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a*1_3_1"/>
  <p:tag name="KSO_WM_TEMPLATE_CATEGORY" val="diagram"/>
  <p:tag name="KSO_WM_TEMPLATE_INDEX" val="20201467"/>
  <p:tag name="KSO_WM_UNIT_LAYERLEVEL" val="1_1_1"/>
  <p:tag name="KSO_WM_TAG_VERSION" val="1.0"/>
  <p:tag name="KSO_WM_BEAUTIFY_FLAG" val="#wm#"/>
  <p:tag name="KSO_WM_UNIT_ISCONTENTSTITLE" val="0"/>
  <p:tag name="KSO_WM_UNIT_NOCLEAR" val="0"/>
  <p:tag name="KSO_WM_UNIT_VALUE" val="6"/>
  <p:tag name="KSO_WM_DIAGRAM_GROUP_CODE" val="m1-1"/>
  <p:tag name="KSO_WM_UNIT_TYPE" val="m_h_a"/>
  <p:tag name="KSO_WM_UNIT_INDEX" val="1_3_1"/>
  <p:tag name="KSO_WM_UNIT_PRESET_TEXT" val="添加标题"/>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i*1_3_3"/>
  <p:tag name="KSO_WM_TEMPLATE_CATEGORY" val="diagram"/>
  <p:tag name="KSO_WM_TEMPLATE_INDEX" val="20201467"/>
  <p:tag name="KSO_WM_UNIT_LAYERLEVEL" val="1_1_1"/>
  <p:tag name="KSO_WM_TAG_VERSION" val="1.0"/>
  <p:tag name="KSO_WM_BEAUTIFY_FLAG" val="#wm#"/>
  <p:tag name="KSO_WM_DIAGRAM_GROUP_CODE" val="m1-1"/>
  <p:tag name="KSO_WM_UNIT_TYPE" val="m_h_i"/>
  <p:tag name="KSO_WM_UNIT_INDEX" val="1_3_3"/>
  <p:tag name="KSO_WM_UNIT_LINE_FORE_SCHEMECOLOR_INDEX" val="5"/>
  <p:tag name="KSO_WM_UNIT_LINE_FILL_TYPE" val="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f*1_1_1"/>
  <p:tag name="KSO_WM_TEMPLATE_CATEGORY" val="diagram"/>
  <p:tag name="KSO_WM_TEMPLATE_INDEX" val="20201467"/>
  <p:tag name="KSO_WM_UNIT_LAYERLEVEL" val="1_1_1"/>
  <p:tag name="KSO_WM_TAG_VERSION" val="1.0"/>
  <p:tag name="KSO_WM_BEAUTIFY_FLAG" val="#wm#"/>
  <p:tag name="KSO_WM_UNIT_NOCLEAR" val="0"/>
  <p:tag name="KSO_WM_DIAGRAM_GROUP_CODE" val="m1-1"/>
  <p:tag name="KSO_WM_UNIT_TYPE" val="m_h_f"/>
  <p:tag name="KSO_WM_UNIT_INDEX" val="1_1_1"/>
  <p:tag name="KSO_WM_UNIT_PRESET_TEXT" val="单击此处添加文本具体内容，简明扼要的阐述您的观点。"/>
  <p:tag name="KSO_WM_UNIT_VALUE" val="6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f*1_2_1"/>
  <p:tag name="KSO_WM_TEMPLATE_CATEGORY" val="diagram"/>
  <p:tag name="KSO_WM_TEMPLATE_INDEX" val="20201467"/>
  <p:tag name="KSO_WM_UNIT_LAYERLEVEL" val="1_1_1"/>
  <p:tag name="KSO_WM_TAG_VERSION" val="1.0"/>
  <p:tag name="KSO_WM_BEAUTIFY_FLAG" val="#wm#"/>
  <p:tag name="KSO_WM_UNIT_NOCLEAR" val="0"/>
  <p:tag name="KSO_WM_DIAGRAM_GROUP_CODE" val="m1-1"/>
  <p:tag name="KSO_WM_UNIT_TYPE" val="m_h_f"/>
  <p:tag name="KSO_WM_UNIT_INDEX" val="1_2_1"/>
  <p:tag name="KSO_WM_UNIT_PRESET_TEXT" val="单击此处添加文本具体内容，简明扼要的阐述您的观点。"/>
  <p:tag name="KSO_WM_UNIT_VALUE" val="63"/>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67_2*m_h_f*1_3_1"/>
  <p:tag name="KSO_WM_TEMPLATE_CATEGORY" val="diagram"/>
  <p:tag name="KSO_WM_TEMPLATE_INDEX" val="20201467"/>
  <p:tag name="KSO_WM_UNIT_LAYERLEVEL" val="1_1_1"/>
  <p:tag name="KSO_WM_TAG_VERSION" val="1.0"/>
  <p:tag name="KSO_WM_BEAUTIFY_FLAG" val="#wm#"/>
  <p:tag name="KSO_WM_UNIT_NOCLEAR" val="0"/>
  <p:tag name="KSO_WM_DIAGRAM_GROUP_CODE" val="m1-1"/>
  <p:tag name="KSO_WM_UNIT_TYPE" val="m_h_f"/>
  <p:tag name="KSO_WM_UNIT_INDEX" val="1_3_1"/>
  <p:tag name="KSO_WM_UNIT_PRESET_TEXT" val="单击此处添加文本具体内容，简明扼要的阐述您的观点。"/>
  <p:tag name="KSO_WM_UNIT_VALUE" val="63"/>
</p:tagLst>
</file>

<file path=ppt/tags/tag32.xml><?xml version="1.0" encoding="utf-8"?>
<p:tagLst xmlns:a="http://schemas.openxmlformats.org/drawingml/2006/main" xmlns:r="http://schemas.openxmlformats.org/officeDocument/2006/relationships" xmlns:p="http://schemas.openxmlformats.org/presentationml/2006/main">
  <p:tag name="KSO_WM_UNIT_TABLE_BEAUTIFY" val="smartTable{5d33fabd-3308-4c5d-b9ba-f3467779d6cf}"/>
</p:tagLst>
</file>

<file path=ppt/tags/tag33.xml><?xml version="1.0" encoding="utf-8"?>
<p:tagLst xmlns:a="http://schemas.openxmlformats.org/drawingml/2006/main" xmlns:r="http://schemas.openxmlformats.org/officeDocument/2006/relationships" xmlns:p="http://schemas.openxmlformats.org/presentationml/2006/main">
  <p:tag name="KSO_WM_UNIT_TABLE_BEAUTIFY" val="smartTable{5d33fabd-3308-4c5d-b9ba-f3467779d6cf}"/>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TM04033921[[fn=花纹]]</Template>
  <TotalTime>0</TotalTime>
  <Words>1727</Words>
  <Application>Microsoft Office PowerPoint</Application>
  <PresentationFormat>宽屏</PresentationFormat>
  <Paragraphs>255</Paragraphs>
  <Slides>37</Slides>
  <Notes>2</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Lato Regular</vt:lpstr>
      <vt:lpstr>楷体</vt:lpstr>
      <vt:lpstr>楷体_GB2312</vt:lpstr>
      <vt:lpstr>隶书</vt:lpstr>
      <vt:lpstr>宋体</vt:lpstr>
      <vt:lpstr>微软雅黑</vt:lpstr>
      <vt:lpstr>Arial</vt:lpstr>
      <vt:lpstr>Bookman Old Style</vt:lpstr>
      <vt:lpstr>Comic Sans MS</vt:lpstr>
      <vt:lpstr>Rockwell</vt:lpstr>
      <vt:lpstr>Times New Roman</vt:lpstr>
      <vt:lpstr>Damask</vt:lpstr>
      <vt:lpstr>联系方式</vt:lpstr>
      <vt:lpstr>第一讲  Linux操作系统简介</vt:lpstr>
      <vt:lpstr>第一小节 这门课不得不说的事</vt:lpstr>
      <vt:lpstr>PowerPoint 演示文稿</vt:lpstr>
      <vt:lpstr>课程简介</vt:lpstr>
      <vt:lpstr>学完课程后可以考取的专业证书</vt:lpstr>
      <vt:lpstr>PowerPoint 演示文稿</vt:lpstr>
      <vt:lpstr>RHCE 简介</vt:lpstr>
      <vt:lpstr> 考核方式</vt:lpstr>
      <vt:lpstr>如何学好这门课</vt:lpstr>
      <vt:lpstr>第二小节  操作系统知识简介</vt:lpstr>
      <vt:lpstr>番茄花园的故事</vt:lpstr>
      <vt:lpstr>番茄花园的事件启示</vt:lpstr>
      <vt:lpstr>提问：操作系统的问题</vt:lpstr>
      <vt:lpstr>计算机的组成</vt:lpstr>
      <vt:lpstr>常见的硬件</vt:lpstr>
      <vt:lpstr>软  件</vt:lpstr>
      <vt:lpstr>操作系统的概念</vt:lpstr>
      <vt:lpstr>举例：</vt:lpstr>
      <vt:lpstr>操作系统的概念</vt:lpstr>
      <vt:lpstr>操作系统</vt:lpstr>
      <vt:lpstr>PowerPoint 演示文稿</vt:lpstr>
      <vt:lpstr>为什么是LINUX</vt:lpstr>
      <vt:lpstr>linux与Unix的区别</vt:lpstr>
      <vt:lpstr>linux和windows的区别</vt:lpstr>
      <vt:lpstr>Linux的诞生</vt:lpstr>
      <vt:lpstr>PowerPoint 演示文稿</vt:lpstr>
      <vt:lpstr>第三小节  Linux的介绍</vt:lpstr>
      <vt:lpstr>Linux的系统组成</vt:lpstr>
      <vt:lpstr>Linux的版本</vt:lpstr>
      <vt:lpstr>Linux的内核版本</vt:lpstr>
      <vt:lpstr>PowerPoint 演示文稿</vt:lpstr>
      <vt:lpstr>常见的Linux发行版本</vt:lpstr>
      <vt:lpstr>常见的Linux发行版本</vt:lpstr>
      <vt:lpstr>常见的Linux发行版本</vt:lpstr>
      <vt:lpstr>推荐资料 </vt:lpstr>
      <vt:lpstr>下载软件：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  Linux简介</dc:title>
  <dc:creator/>
  <cp:lastModifiedBy>Microsoft 帐户</cp:lastModifiedBy>
  <cp:revision>74</cp:revision>
  <dcterms:created xsi:type="dcterms:W3CDTF">2019-06-19T02:08:00Z</dcterms:created>
  <dcterms:modified xsi:type="dcterms:W3CDTF">2025-04-05T02:40:18Z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269BE9519332492FBC1CBC9C769F8274</vt:lpwstr>
  </property>
</Properties>
</file>