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312" r:id="rId4"/>
    <p:sldId id="294" r:id="rId5"/>
    <p:sldId id="296" r:id="rId6"/>
    <p:sldId id="297" r:id="rId7"/>
    <p:sldId id="300" r:id="rId8"/>
    <p:sldId id="298" r:id="rId9"/>
    <p:sldId id="313" r:id="rId10"/>
    <p:sldId id="314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1C2B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6" y="684"/>
      </p:cViewPr>
      <p:guideLst>
        <p:guide orient="horz" pos="2143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152400"/>
            <a:ext cx="10261600" cy="5334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8765" y="1482725"/>
            <a:ext cx="6400800" cy="22733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第三讲</a:t>
            </a:r>
            <a:b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远程连接Linux服务器以及双系统的搭建</a:t>
            </a:r>
            <a:endParaRPr kumimoji="0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/>
              <a:t>第一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小节</a:t>
            </a:r>
            <a:r>
              <a:rPr lang="zh-CN" altLang="en-US"/>
              <a:t> </a:t>
            </a:r>
            <a:r>
              <a:rPr b="0" kern="0" cap="none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远程连接Linux服务器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9951" y="203080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提问：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你要去见网友，要跟网友约好哪些信息，才能真正的见到网友。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31221" y="1956508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见面的地点：要连接的主机的</a:t>
            </a:r>
            <a:r>
              <a:rPr lang="en-US" altLang="zh-CN"/>
              <a:t>IP</a:t>
            </a:r>
            <a:r>
              <a:rPr lang="zh-CN" altLang="en-US"/>
              <a:t>地址。（</a:t>
            </a:r>
            <a:r>
              <a:rPr lang="en-US" altLang="zh-CN"/>
              <a:t>IP address)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　外网的</a:t>
            </a:r>
            <a:r>
              <a:rPr lang="en-US" altLang="zh-CN"/>
              <a:t>IP</a:t>
            </a:r>
            <a:r>
              <a:rPr lang="zh-CN" altLang="en-US"/>
              <a:t>地址，就是全世界都可以访问的</a:t>
            </a:r>
            <a:r>
              <a:rPr lang="en-US" altLang="zh-CN"/>
              <a:t>IP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　　　内网的</a:t>
            </a:r>
            <a:r>
              <a:rPr lang="en-US" altLang="zh-CN"/>
              <a:t>IP</a:t>
            </a:r>
            <a:r>
              <a:rPr lang="zh-CN" altLang="en-US"/>
              <a:t>地址，只能在一个范围内访问的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zh-CN" altLang="en-US"/>
              <a:t>见面的东南门：表示要连接的主机的端口号</a:t>
            </a:r>
            <a:r>
              <a:rPr lang="en-US" altLang="zh-CN"/>
              <a:t>(port)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　一台服务器可以提供很多的服务，不同的服务提供了不同的端口，对应不同的功能，其通信方式也不同。</a:t>
            </a:r>
            <a:endParaRPr lang="zh-CN" altLang="en-US"/>
          </a:p>
          <a:p>
            <a:r>
              <a:rPr lang="zh-CN" altLang="en-US"/>
              <a:t>见面后交流的语言：两台机器之间的通信协议</a:t>
            </a:r>
            <a:r>
              <a:rPr lang="en-US" altLang="zh-CN"/>
              <a:t>(protocol)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信息对应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使用Xshell远程连接linux服务器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4515" y="1650365"/>
            <a:ext cx="53289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595"/>
              <a:t>(1)</a:t>
            </a:r>
            <a:r>
              <a:rPr lang="zh-CN" altLang="en-US" sz="2595"/>
              <a:t>查看</a:t>
            </a:r>
            <a:r>
              <a:rPr lang="en-US" altLang="zh-CN" sz="2595"/>
              <a:t>linux</a:t>
            </a:r>
            <a:r>
              <a:rPr lang="zh-CN" altLang="en-US" sz="2595"/>
              <a:t>服务器上的</a:t>
            </a:r>
            <a:r>
              <a:rPr lang="en-US" altLang="zh-CN" sz="2595"/>
              <a:t>ip</a:t>
            </a:r>
            <a:r>
              <a:rPr lang="zh-CN" altLang="en-US" sz="2595"/>
              <a:t>地址</a:t>
            </a:r>
            <a:endParaRPr lang="zh-CN" altLang="en-US" sz="2595"/>
          </a:p>
          <a:p>
            <a:pPr marL="0" indent="0">
              <a:buNone/>
            </a:pPr>
            <a:r>
              <a:rPr lang="en-US" altLang="zh-CN" sz="2595"/>
              <a:t>ifconfig</a:t>
            </a:r>
            <a:endParaRPr lang="en-US" altLang="zh-CN" sz="2595"/>
          </a:p>
          <a:p>
            <a:pPr marL="0" indent="0">
              <a:buNone/>
            </a:pPr>
            <a:r>
              <a:rPr lang="zh-CN" altLang="en-US" sz="2595"/>
              <a:t>如果该 命令不成 功，则使用</a:t>
            </a:r>
            <a:r>
              <a:rPr lang="en-US" altLang="zh-CN" sz="2595"/>
              <a:t>yum -y install net-tools</a:t>
            </a:r>
            <a:r>
              <a:rPr lang="zh-CN" altLang="en-US" sz="2595"/>
              <a:t>先安装网络工具包</a:t>
            </a:r>
            <a:endParaRPr lang="en-US" altLang="zh-CN" sz="2595"/>
          </a:p>
          <a:p>
            <a:pPr marL="0" indent="0">
              <a:buNone/>
            </a:pPr>
            <a:r>
              <a:rPr lang="en-US" altLang="zh-CN" sz="2595"/>
              <a:t>(2)</a:t>
            </a:r>
            <a:r>
              <a:rPr lang="zh-CN" altLang="en-US" sz="2595"/>
              <a:t>查看</a:t>
            </a:r>
            <a:r>
              <a:rPr lang="en-US" altLang="zh-CN" sz="2595"/>
              <a:t>ssh</a:t>
            </a:r>
            <a:r>
              <a:rPr lang="zh-CN" altLang="en-US" sz="2595"/>
              <a:t>服务是否启动</a:t>
            </a:r>
            <a:endParaRPr lang="zh-CN" altLang="en-US" sz="2595"/>
          </a:p>
          <a:p>
            <a:pPr marL="0" indent="0">
              <a:buNone/>
            </a:pPr>
            <a:r>
              <a:rPr lang="en-US" altLang="zh-CN" sz="2595"/>
              <a:t>pa -ef|grep sshd</a:t>
            </a:r>
            <a:endParaRPr lang="en-US" altLang="zh-CN" sz="2595"/>
          </a:p>
          <a:p>
            <a:pPr marL="0" indent="0">
              <a:buNone/>
            </a:pPr>
            <a:r>
              <a:rPr lang="zh-CN" altLang="en-US" sz="2595"/>
              <a:t>如果服务器上的</a:t>
            </a:r>
            <a:r>
              <a:rPr lang="en-US" altLang="zh-CN" sz="2595"/>
              <a:t>ssh</a:t>
            </a:r>
            <a:r>
              <a:rPr lang="zh-CN" altLang="en-US" sz="2595"/>
              <a:t>服务没有启动，请使用</a:t>
            </a:r>
            <a:r>
              <a:rPr lang="en-US" altLang="zh-CN" sz="2595"/>
              <a:t>:</a:t>
            </a:r>
            <a:endParaRPr lang="zh-CN" altLang="en-US" sz="2595"/>
          </a:p>
          <a:p>
            <a:pPr marL="0" indent="0">
              <a:buNone/>
            </a:pPr>
            <a:r>
              <a:rPr lang="en-US" altLang="zh-CN" sz="2595"/>
              <a:t>service sshd restart</a:t>
            </a:r>
            <a:endParaRPr lang="en-US" altLang="zh-CN" sz="2595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4585" y="1812925"/>
            <a:ext cx="4880610" cy="359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(3)</a:t>
            </a:r>
            <a:r>
              <a:rPr lang="zh-CN" altLang="en-US"/>
              <a:t>查看端口号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netstat -lntup|grep sshd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(4)</a:t>
            </a:r>
            <a:r>
              <a:rPr lang="zh-CN" altLang="en-US"/>
              <a:t>禁用目标机的防火墙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systemctl stop firewalld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systemctl disable firewalld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使用Xshell远程连接linux服务器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4515" y="1650365"/>
            <a:ext cx="53289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595"/>
              <a:t>(1)</a:t>
            </a:r>
            <a:r>
              <a:rPr lang="zh-CN" altLang="en-US" sz="2595"/>
              <a:t>查看</a:t>
            </a:r>
            <a:r>
              <a:rPr lang="en-US" altLang="zh-CN" sz="2595"/>
              <a:t>linux</a:t>
            </a:r>
            <a:r>
              <a:rPr lang="zh-CN" altLang="en-US" sz="2595"/>
              <a:t>服务器上的</a:t>
            </a:r>
            <a:r>
              <a:rPr lang="en-US" altLang="zh-CN" sz="2595"/>
              <a:t>ip</a:t>
            </a:r>
            <a:r>
              <a:rPr lang="zh-CN" altLang="en-US" sz="2595"/>
              <a:t>地址</a:t>
            </a:r>
            <a:endParaRPr lang="zh-CN" altLang="en-US" sz="2595"/>
          </a:p>
          <a:p>
            <a:pPr marL="0" indent="0">
              <a:buNone/>
            </a:pPr>
            <a:r>
              <a:rPr lang="en-US" altLang="zh-CN" sz="2595"/>
              <a:t>ifconfig</a:t>
            </a:r>
            <a:endParaRPr lang="en-US" altLang="zh-CN" sz="2595"/>
          </a:p>
          <a:p>
            <a:pPr marL="0" indent="0">
              <a:buNone/>
            </a:pPr>
            <a:r>
              <a:rPr lang="zh-CN" altLang="en-US" sz="2595"/>
              <a:t>如果该 命令不成 功，则使用</a:t>
            </a:r>
            <a:r>
              <a:rPr lang="en-US" altLang="zh-CN" sz="2595"/>
              <a:t>yum -y install net-tools</a:t>
            </a:r>
            <a:r>
              <a:rPr lang="zh-CN" altLang="en-US" sz="2595"/>
              <a:t>先安装网络工具包</a:t>
            </a:r>
            <a:endParaRPr lang="en-US" altLang="zh-CN" sz="2595"/>
          </a:p>
          <a:p>
            <a:pPr marL="0" indent="0">
              <a:buNone/>
            </a:pPr>
            <a:r>
              <a:rPr lang="en-US" altLang="zh-CN" sz="2595"/>
              <a:t>(2)</a:t>
            </a:r>
            <a:r>
              <a:rPr lang="zh-CN" altLang="en-US" sz="2595"/>
              <a:t>查看</a:t>
            </a:r>
            <a:r>
              <a:rPr lang="en-US" altLang="zh-CN" sz="2595"/>
              <a:t>ssh</a:t>
            </a:r>
            <a:r>
              <a:rPr lang="zh-CN" altLang="en-US" sz="2595"/>
              <a:t>服务是否启动</a:t>
            </a:r>
            <a:endParaRPr lang="zh-CN" altLang="en-US" sz="2595"/>
          </a:p>
          <a:p>
            <a:pPr marL="0" indent="0">
              <a:buNone/>
            </a:pPr>
            <a:r>
              <a:rPr lang="en-US" altLang="zh-CN" sz="2595"/>
              <a:t>pa -ef|grep sshd</a:t>
            </a:r>
            <a:endParaRPr lang="en-US" altLang="zh-CN" sz="2595"/>
          </a:p>
          <a:p>
            <a:pPr marL="0" indent="0">
              <a:buNone/>
            </a:pPr>
            <a:r>
              <a:rPr lang="zh-CN" altLang="en-US" sz="2595"/>
              <a:t>如果服务器上的</a:t>
            </a:r>
            <a:r>
              <a:rPr lang="en-US" altLang="zh-CN" sz="2595"/>
              <a:t>ssh</a:t>
            </a:r>
            <a:r>
              <a:rPr lang="zh-CN" altLang="en-US" sz="2595"/>
              <a:t>服务没有启动，请使用</a:t>
            </a:r>
            <a:r>
              <a:rPr lang="en-US" altLang="zh-CN" sz="2595"/>
              <a:t>:</a:t>
            </a:r>
            <a:endParaRPr lang="zh-CN" altLang="en-US" sz="2595"/>
          </a:p>
          <a:p>
            <a:pPr marL="0" indent="0">
              <a:buNone/>
            </a:pPr>
            <a:r>
              <a:rPr lang="en-US" altLang="zh-CN" sz="2595"/>
              <a:t>service sshd restart</a:t>
            </a:r>
            <a:endParaRPr lang="en-US" altLang="zh-CN" sz="2595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204585" y="1812925"/>
            <a:ext cx="4880610" cy="359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(3)</a:t>
            </a:r>
            <a:r>
              <a:rPr lang="zh-CN" altLang="en-US"/>
              <a:t>查看端口号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netstat -lntup|grep sshd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(4)</a:t>
            </a:r>
            <a:r>
              <a:rPr lang="zh-CN" altLang="en-US"/>
              <a:t>禁用目标机的防火墙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systemctl stop firewalld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systemctl disable firewalld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585" y="433705"/>
            <a:ext cx="10397490" cy="108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Xshell</a:t>
            </a:r>
            <a:r>
              <a:rPr lang="zh-CN" altLang="en-US" dirty="0">
                <a:solidFill>
                  <a:schemeClr val="tx1"/>
                </a:solidFill>
              </a:rPr>
              <a:t>是一款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命令行的软件，连接远程服务器至少需要知道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个东西：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92455" y="1691640"/>
            <a:ext cx="5268595" cy="359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、对方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地址（需要能够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ping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通）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、对方开放的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SSL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端口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、对方服务器的用户名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、该用户名对应的密码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345" y="3517900"/>
            <a:ext cx="3823970" cy="314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17285" y="2138045"/>
            <a:ext cx="463169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/>
              <a:t>第二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小节</a:t>
            </a:r>
            <a:r>
              <a:rPr lang="zh-CN" altLang="en-US"/>
              <a:t> </a:t>
            </a:r>
            <a:br>
              <a:rPr lang="zh-CN" altLang="en-US"/>
            </a:br>
            <a:r>
              <a:rPr b="0" kern="0" cap="none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Window/Linux</a:t>
            </a:r>
            <a:r>
              <a:rPr b="0" kern="0" cap="none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双系统的搭建</a:t>
            </a:r>
            <a:endParaRPr b="0" kern="0" cap="none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46835" y="1459230"/>
            <a:ext cx="9920605" cy="359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虚拟机不是不稳定，很容易会崩溃，所以经常需要使用快照来保存最新的状态。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双系统会稳定一点，如果对于想找linux系统运维的同学，建议要安装双系统来使用。谷歌搜索“在windows系统下安装ubuntu双系统”，如参考链接：https://www.cnblogs.com/masbay/p/10745170.html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安装时需要注意：在windows系统上拆分出一块硬盘，设置为可用空间（绿色），安装ubuntu时，就要安装到该盘上。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TZkYjg0N2JiYWNhNTQ5NzI1NWQ0NDkwNzA4NjVlO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0</TotalTime>
  <Words>1118</Words>
  <Application>WPS 演示</Application>
  <PresentationFormat>宽屏</PresentationFormat>
  <Paragraphs>95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Comic Sans MS</vt:lpstr>
      <vt:lpstr>微软雅黑</vt:lpstr>
      <vt:lpstr>Times New Roman</vt:lpstr>
      <vt:lpstr>隶书</vt:lpstr>
      <vt:lpstr>楷体_GB2312</vt:lpstr>
      <vt:lpstr>新宋体</vt:lpstr>
      <vt:lpstr>Trebuchet MS</vt:lpstr>
      <vt:lpstr>Bookman Old Style</vt:lpstr>
      <vt:lpstr>Rockwell</vt:lpstr>
      <vt:lpstr>Arial Unicode MS</vt:lpstr>
      <vt:lpstr>Damask</vt:lpstr>
      <vt:lpstr>第三讲  远程连接Linux服务器</vt:lpstr>
      <vt:lpstr>第一小节 Red Hat Enterprise Linux 8的简单介绍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第一小节 远程连接Linux服务器</vt:lpstr>
      <vt:lpstr>第二小节  Window/Linux双系统的搭建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 Linux简介</dc:title>
  <dc:creator/>
  <cp:lastModifiedBy>杨顺志</cp:lastModifiedBy>
  <cp:revision>159</cp:revision>
  <dcterms:created xsi:type="dcterms:W3CDTF">2019-06-19T02:08:00Z</dcterms:created>
  <dcterms:modified xsi:type="dcterms:W3CDTF">2023-12-14T01:37:28Z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269BE9519332492FBC1CBC9C769F8274</vt:lpwstr>
  </property>
</Properties>
</file>