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86" r:id="rId3"/>
    <p:sldId id="708" r:id="rId4"/>
    <p:sldId id="709" r:id="rId5"/>
    <p:sldId id="710" r:id="rId6"/>
    <p:sldId id="711" r:id="rId7"/>
    <p:sldId id="712" r:id="rId8"/>
    <p:sldId id="713" r:id="rId9"/>
    <p:sldId id="714" r:id="rId10"/>
    <p:sldId id="715" r:id="rId11"/>
    <p:sldId id="716" r:id="rId12"/>
    <p:sldId id="717" r:id="rId13"/>
    <p:sldId id="718" r:id="rId14"/>
    <p:sldId id="719" r:id="rId15"/>
    <p:sldId id="720" r:id="rId16"/>
    <p:sldId id="721" r:id="rId17"/>
    <p:sldId id="722" r:id="rId18"/>
    <p:sldId id="723" r:id="rId19"/>
    <p:sldId id="724" r:id="rId20"/>
    <p:sldId id="726" r:id="rId21"/>
    <p:sldId id="725" r:id="rId22"/>
    <p:sldId id="727" r:id="rId23"/>
    <p:sldId id="728" r:id="rId24"/>
    <p:sldId id="402" r:id="rId25"/>
    <p:sldId id="459" r:id="rId26"/>
    <p:sldId id="729" r:id="rId27"/>
    <p:sldId id="730" r:id="rId28"/>
    <p:sldId id="268" r:id="rId29"/>
  </p:sldIdLst>
  <p:sldSz cx="12198350" cy="6859270"/>
  <p:notesSz cx="6858000" cy="9144000"/>
  <p:custDataLst>
    <p:tags r:id="rId35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8" d="100"/>
          <a:sy n="58" d="100"/>
        </p:scale>
        <p:origin x="-882" y="-78"/>
      </p:cViewPr>
      <p:guideLst>
        <p:guide orient="horz" pos="2211"/>
        <p:guide orient="horz" pos="2928"/>
        <p:guide pos="866"/>
        <p:guide pos="3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5910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10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325870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配置与管理samba服务器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2654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）重新加载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服务并设置开机时自动启动。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enable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一是在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中利用资源管理器进行测试，二是利用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客户端。</a:t>
            </a:r>
            <a:endParaRPr lang="nb-NO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1981992"/>
            <a:ext cx="10028789" cy="114300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2500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以下的操作在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上进行。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路径直接进行访问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依次选择“开始”→“运行”命令，使用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路径直接进行访问，例如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\\192.168.10. 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。打开“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安全”对话框，如图所示。输入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及其密码，登录后可以正常访问。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4130019"/>
            <a:ext cx="10028789" cy="2500173"/>
          </a:xfrm>
          <a:prstGeom prst="rect">
            <a:avLst/>
          </a:prstGeom>
        </p:spPr>
      </p:pic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4223266"/>
            <a:ext cx="2743200" cy="232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24395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）使用映射网络驱动器访问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服务器共享目录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Windows 10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默认是不会在桌面双击“此电脑”图标，再依次选择“计算机”→“映射网络驱动器”命令，如图所示。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②单击“映射网络驱动器”命令，在弹出的“映射网络驱动器”对话框中选择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驱动器，并输入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共享目录的地址，如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\\192.168.10.1\sales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，如图所示。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③单击“完成”按钮，在接下来的对话框中输入可以访问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共享目录的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账号和密码。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④再次双击“此电脑”图标，如图所示。驱动器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就是共享目录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，就可以很方便地访问了。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4130019"/>
            <a:ext cx="10028789" cy="2500173"/>
          </a:xfrm>
          <a:prstGeom prst="rect">
            <a:avLst/>
          </a:prstGeom>
        </p:spPr>
      </p:pic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4435502"/>
            <a:ext cx="34308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4435502"/>
            <a:ext cx="237344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4435501"/>
            <a:ext cx="3352800" cy="183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10-5  </a:t>
            </a:r>
            <a:r>
              <a:rPr lang="zh-CN" altLang="en-US" dirty="0"/>
              <a:t>配置可匿名访问的</a:t>
            </a:r>
            <a:r>
              <a:rPr lang="en-US" altLang="zh-CN" dirty="0"/>
              <a:t>samba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039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10-6】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公司需要添加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服务器作为文件服务器，工作组名为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，共享目录为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/share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，共享名为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，这个共享目录允许公司所有员工下载文件，但不允许上传文件。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上建立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目录，并在其下建立测试文件，设置共享文件夹本地系统权限。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/share ; touch  /share/test_share.tar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645  /share -R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3978438"/>
            <a:ext cx="10028789" cy="112775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10-5  </a:t>
            </a:r>
            <a:r>
              <a:rPr lang="zh-CN" altLang="en-US" dirty="0"/>
              <a:t>配置可匿名访问的</a:t>
            </a:r>
            <a:r>
              <a:rPr lang="en-US" altLang="zh-CN" dirty="0"/>
              <a:t>samba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53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主配置文件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vim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/samba/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smb.conf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的基础上修改配置文件，与任务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配置文件内容一样的不再显示出来。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		[global]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	…………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44    		map to guest = bad user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	…………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 		[public]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51                 	comment=public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52                 	path=/share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53                 	guest ok=yes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54                 	#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允许匿名用户访问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                 	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browseable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=yes 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56                 	#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在客户端显示共享的目录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                 	public=yes  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58                 	#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最后设置允许匿名访问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                 	read only = yes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252" y="3033551"/>
            <a:ext cx="10028789" cy="32918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252" y="2058195"/>
            <a:ext cx="10028789" cy="48767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10-5  </a:t>
            </a:r>
            <a:r>
              <a:rPr lang="zh-CN" altLang="en-US" dirty="0"/>
              <a:t>配置可匿名访问的</a:t>
            </a:r>
            <a:r>
              <a:rPr lang="en-US" altLang="zh-CN" dirty="0"/>
              <a:t>samba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808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：让防火墙放行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服务。在任务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中已详细设置，这里不再赘述。。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：更改共享目录的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chcon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samba_share_t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/share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：重新加载配置。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restart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重新启动服务或者使用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reload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重新加载配置。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reload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2591594"/>
            <a:ext cx="10028789" cy="4419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94522" y="4214859"/>
            <a:ext cx="10028789" cy="4419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7427" y="5282900"/>
            <a:ext cx="10028789" cy="44195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10-5  </a:t>
            </a:r>
            <a:r>
              <a:rPr lang="zh-CN" altLang="en-US" dirty="0"/>
              <a:t>配置可匿名访问的</a:t>
            </a:r>
            <a:r>
              <a:rPr lang="en-US" altLang="zh-CN" dirty="0"/>
              <a:t>samba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115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）解决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默认不允许匿名访问的问题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的命令提示符下输入命令“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gpedit.msc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，并单击“确定”按钮。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待本地组策略编辑器弹出后，依次选取“计算机管理”→“管理模板”→“网络”→“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lanman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工作站”命令。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在右侧窗口找到“启用不安全的来宾登录”选项，将之调整为“已启用”，单击“应用”→“确定”按钮。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重启设备再次测试。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10-6  </a:t>
            </a:r>
            <a:r>
              <a:rPr lang="zh-CN" altLang="en-US" dirty="0"/>
              <a:t>配置</a:t>
            </a:r>
            <a:r>
              <a:rPr lang="en-US" altLang="zh-CN" dirty="0"/>
              <a:t>samba</a:t>
            </a:r>
            <a:r>
              <a:rPr lang="zh-CN" altLang="en-US" dirty="0"/>
              <a:t>客户端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269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samba-client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-utils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mount /dev/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cdrom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/media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mount: /media: WARNING: device write-protected, mounted read-only.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vim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yum.repos.d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dvd.repo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samba-client -y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-utils -y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252" y="2515395"/>
            <a:ext cx="10028789" cy="28193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10-6  </a:t>
            </a:r>
            <a:r>
              <a:rPr lang="zh-CN" altLang="en-US" dirty="0"/>
              <a:t>配置</a:t>
            </a:r>
            <a:r>
              <a:rPr lang="en-US" altLang="zh-CN" dirty="0"/>
              <a:t>samba</a:t>
            </a:r>
            <a:r>
              <a:rPr lang="zh-CN" altLang="en-US" dirty="0"/>
              <a:t>客户端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6546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命令访问服务器。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可以列出目标主机共享目录列表。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的命令格式为：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地址或主机名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登录用户名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当查看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）主机的共享目录列表时，提示输入密码，这时候可以不输入密码，而直接按“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键，这样表示匿名登录，然后就会显示匿名用户可以看到的共享目录列表。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-L  192.168.10.1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5106194"/>
            <a:ext cx="10028789" cy="5638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10-6  </a:t>
            </a:r>
            <a:r>
              <a:rPr lang="zh-CN" altLang="en-US" dirty="0"/>
              <a:t>配置</a:t>
            </a:r>
            <a:r>
              <a:rPr lang="en-US" altLang="zh-CN" dirty="0"/>
              <a:t>samba</a:t>
            </a:r>
            <a:r>
              <a:rPr lang="zh-CN" altLang="en-US" dirty="0"/>
              <a:t>客户端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3500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账号查看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服务器端共享的目录，可以加上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参数，后面跟上用户名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密码。下面的命令显示只有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账号（其密码为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）才有权限浏览和访问的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共享目录：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-L  192.168.10.1  -U  sale2%12345678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注意：不同用户使用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浏览的结果可能是不一样的，这要根据服务器设置的访问控制权限而定。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3505992"/>
            <a:ext cx="10028789" cy="5334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029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服务程序默认使用的是用户口令认证模式（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）。这种认证模式可以确保仅让有密码且受信任的用户访问共享资源，而且验证过程也十分简单。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10-5】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如果公司有多个部门，因工作需要，就必须分门别类地建立相应部门的目录。要求将销售部的资料存放在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/sales/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目录下集中管理，以便销售人员浏览，并且该目录只允许销售部员工访问。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需求分析：在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/sales/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目录中存放有销售部的重要数据，为了保证其他部门无法查看其内容，我们需要将全局配置中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安全级别。这样就启用了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服务器的身份验证机制。然后在共享目录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/sales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下设置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valid users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字段，配置只允许销售部员工访问这个共享目录。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10-6  </a:t>
            </a:r>
            <a:r>
              <a:rPr lang="zh-CN" altLang="en-US" dirty="0"/>
              <a:t>配置</a:t>
            </a:r>
            <a:r>
              <a:rPr lang="en-US" altLang="zh-CN" dirty="0"/>
              <a:t>samba</a:t>
            </a:r>
            <a:r>
              <a:rPr lang="zh-CN" altLang="en-US" dirty="0"/>
              <a:t>客户端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5193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下面命令运行后，将进入交互式界面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//192.168.10.1/sales  -U  sale2%12345678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"help" to get a list of possible commands.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\&gt; ls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                                   D        0  Mon Jul 16 21:14:52 2018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..                                  D        0  Mon Jul 16 18:38:40 2018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test_share.tar                    A        0  Mon Jul 16 18:39:03 2018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9754624 blocks of size 1024. 9647416 blocks available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\&gt;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testdir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新建一个目录进行测试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\&gt; ls 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                                   D        0  Mon Jul 16 21:15:13 2018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..                                  D        0  Mon Jul 16 18:38:40 2018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test_share.tar                    A        0  Mon Jul 16 18:39:03 2018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testdir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D        0  Mon Jul 16 21:15:13 2018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9754624 blocks of size 1024. 9647416 blocks available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\&gt; exit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1981992"/>
            <a:ext cx="10028789" cy="41910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10-6  </a:t>
            </a:r>
            <a:r>
              <a:rPr lang="zh-CN" altLang="en-US" dirty="0"/>
              <a:t>配置</a:t>
            </a:r>
            <a:r>
              <a:rPr lang="en-US" altLang="zh-CN" dirty="0"/>
              <a:t>samba</a:t>
            </a:r>
            <a:r>
              <a:rPr lang="zh-CN" altLang="en-US" dirty="0"/>
              <a:t>客户端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5377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命令挂载共享目录。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命令挂载共享目录的格式为：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mount -t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地址或主机名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共享目录名称 挂载点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-o username=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下面的命令结果为挂载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主机上的共享目录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sambadata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所使用的文件系统。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 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sambadata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mount -t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cifs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//192.168.10.1/sales 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-o username=sale1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 for sale1@//192.168.10.1/sales:  ******** 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sale1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用户密码，不是系统用户密码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~]# cd 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sambadata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[root@@Client1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]# ls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testdir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test_share.tar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2591594"/>
            <a:ext cx="10028789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94522" y="4016402"/>
            <a:ext cx="10028789" cy="238519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10-6  </a:t>
            </a:r>
            <a:r>
              <a:rPr lang="zh-CN" altLang="en-US" dirty="0"/>
              <a:t>配置</a:t>
            </a:r>
            <a:r>
              <a:rPr lang="en-US" altLang="zh-CN" dirty="0"/>
              <a:t>samba</a:t>
            </a:r>
            <a:r>
              <a:rPr lang="zh-CN" altLang="en-US" dirty="0"/>
              <a:t>客户端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485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上直接使用命令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smbclient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 //192.168.10.31  -U administrator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SAMBA\administrator's password: 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Sharename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Type      Comment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---------       ----      -------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ADMIN$          Disk     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远程管理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C$              Disk     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默认共享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IPC$            IPC      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SMB1 disabled -- no workgroup available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994522" y="2515393"/>
            <a:ext cx="10028789" cy="30784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08639" y="4234151"/>
            <a:ext cx="4040125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957558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项目实录：配置与管理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Samba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服务器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视频学习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Samba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4675" y="2515394"/>
            <a:ext cx="3429000" cy="34290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4462093"/>
            <a:ext cx="3019859" cy="18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0249" y="1448594"/>
            <a:ext cx="10496725" cy="34235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．项目背景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某公司有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productdesign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个小组，个人办公机操作系统为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7/8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，少数开发人员采用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操作系统，服务器操作系统为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，需要设计一套建立在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之上的安全文件共享方案。每个用户都有自己的网络磁盘，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组有共用的网络硬盘，所有用户（包括匿名用户）有一个只读共享资料库；所有用户（包括匿名用户）要有一个存放临时文件的文件夹。网络拓扑如图所示。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Samba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60249" y="4313714"/>
            <a:ext cx="10344325" cy="224027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192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．项目要求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组具有管理所有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空间的权限。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）各部门的私有空间：各小组拥有自己的空间，除了小组成员及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组有权限以外，其他用户不可访问（包括列表、读和写）。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）资料库：所有用户（包括匿名用户）都具有读取权限而不具有写入数据的权限。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组之外的用户不能访问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组的共享空间。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）公共临时空间：让所有用户可以读取、写入、删除。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配置与管理</a:t>
            </a:r>
            <a:r>
              <a:rPr lang="en-US" altLang="zh-CN" dirty="0"/>
              <a:t>Samba</a:t>
            </a:r>
            <a:r>
              <a:rPr lang="zh-CN" altLang="en-US" dirty="0"/>
              <a:t>服务器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21154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）建立共享目录，并在其下建立测试文件。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/sales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touch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/sales/test_share.tar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252" y="2058195"/>
            <a:ext cx="10028789" cy="167639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062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）添加销售部用户和组并添加相应的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命令添加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组，然后执行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命令，以添加销售部员工的账号及密码。此处单独增加一个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账号，不属于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组，供测试用。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sales				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建立销售组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-g  sales  sale1	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建立用户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sale1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-g  sales  sale2	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建立用户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sale2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，添加到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test_user1			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供测试用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passwd  sale1				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设置用户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sale1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passwd  sale2				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设置用户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sale2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passwd  test_user1			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设置用户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test_user1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3460271"/>
            <a:ext cx="10028789" cy="212717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1576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为销售部成员添加相应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smbpasswd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-a  sale1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smbpasswd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-a  sale2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2058194"/>
            <a:ext cx="10028789" cy="10972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4423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主配置文件：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/samba/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smb.conf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。直接在原文件未尾添加，但要注意将原文件的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[global]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删除或用“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注释掉，文件中不能有两个同名的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[global]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。当然也可直接在原来的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[global]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上进行修改。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 [global]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40       workgroup = Workgroup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41       server string = File Server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42       security = user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43       #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安全级别模式，取默认值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      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passdb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backend =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tdbsam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45       printing = cups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46      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printcap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 = cups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47       load printers = yes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48       cups options = raw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3048794"/>
            <a:ext cx="10028789" cy="233920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94375" y="3048794"/>
            <a:ext cx="4800600" cy="2142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/>
              <a:t>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 [sales]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50       #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设置共享目录的共享名为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51       comment=sales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52       path=/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/sales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53       #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设置共享目录的绝对路径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       writable = yes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55       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browseable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yes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56       valid users = @sales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57       #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设置可以访问的用户为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2654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）设置共享目录的本地系统权限和属组。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770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/sales -R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:sales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/sales  -R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参数是递归用的，一定要加上。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1981994"/>
            <a:ext cx="10028789" cy="11734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53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）更改共享目录和用户家目录的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值，或者禁掉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chcon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samba_share_t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companydata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/sales  -R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chcon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samba_share_t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/home/sale1  -R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chcon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samba_share_t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/home/sale2  -R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nb-NO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endParaRPr lang="zh-CN" altLang="nb-NO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b-NO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getenforce</a:t>
            </a:r>
            <a:endParaRPr lang="nb-NO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b-NO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Enforcing</a:t>
            </a:r>
            <a:endParaRPr lang="nb-NO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b-NO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setenforce Permissive</a:t>
            </a:r>
            <a:endParaRPr lang="nb-NO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nb-NO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endParaRPr lang="zh-CN" altLang="nb-NO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nb-NO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setenforce 0</a:t>
            </a:r>
            <a:endParaRPr lang="nb-NO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1981993"/>
            <a:ext cx="10028789" cy="1630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4123073"/>
            <a:ext cx="10028789" cy="16689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6302398"/>
            <a:ext cx="10028789" cy="50982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10-4  user</a:t>
            </a:r>
            <a:r>
              <a:rPr lang="zh-CN" altLang="en-US" dirty="0"/>
              <a:t>服务器实例解析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6"/>
            <a:ext cx="10028788" cy="53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）让防火墙放行，这一步很重要。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--add-service=samba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	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重新加载防火墙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--list-all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(active)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………………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services: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dhcpv6-client samba	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已经加入防火墙的允许服务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ports: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………………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nb-NO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4252" y="1981992"/>
            <a:ext cx="10028789" cy="441960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7794</Words>
  <Application>WPS 演示</Application>
  <PresentationFormat>自定义</PresentationFormat>
  <Paragraphs>325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Arial Unicode MS</vt:lpstr>
      <vt:lpstr>等线</vt:lpstr>
      <vt:lpstr>Arial</vt:lpstr>
      <vt:lpstr>Office Theme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PowerPoint 演示文稿</vt:lpstr>
      <vt:lpstr>四、项目实录</vt:lpstr>
      <vt:lpstr>四、项目实录</vt:lpstr>
      <vt:lpstr>四、项目实录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620</cp:revision>
  <dcterms:created xsi:type="dcterms:W3CDTF">2006-08-16T00:00:00Z</dcterms:created>
  <dcterms:modified xsi:type="dcterms:W3CDTF">2023-12-22T01:01:54Z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EF4B30450FDE46B98983D399245DF095_12</vt:lpwstr>
  </property>
</Properties>
</file>