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7"/>
  </p:handoutMasterIdLst>
  <p:sldIdLst>
    <p:sldId id="533" r:id="rId3"/>
    <p:sldId id="257" r:id="rId4"/>
    <p:sldId id="280" r:id="rId5"/>
    <p:sldId id="572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366" r:id="rId14"/>
    <p:sldId id="340" r:id="rId15"/>
    <p:sldId id="370" r:id="rId16"/>
    <p:sldId id="371" r:id="rId17"/>
    <p:sldId id="467" r:id="rId18"/>
    <p:sldId id="468" r:id="rId19"/>
    <p:sldId id="610" r:id="rId20"/>
    <p:sldId id="612" r:id="rId21"/>
    <p:sldId id="608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573" r:id="rId39"/>
    <p:sldId id="643" r:id="rId40"/>
    <p:sldId id="645" r:id="rId41"/>
    <p:sldId id="485" r:id="rId42"/>
    <p:sldId id="574" r:id="rId43"/>
    <p:sldId id="402" r:id="rId44"/>
    <p:sldId id="459" r:id="rId45"/>
    <p:sldId id="268" r:id="rId46"/>
  </p:sldIdLst>
  <p:sldSz cx="12198350" cy="6859270"/>
  <p:notesSz cx="6858000" cy="9144000"/>
  <p:custDataLst>
    <p:tags r:id="rId51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orient="horz" pos="292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681" autoAdjust="0"/>
  </p:normalViewPr>
  <p:slideViewPr>
    <p:cSldViewPr showGuides="1">
      <p:cViewPr varScale="1">
        <p:scale>
          <a:sx n="53" d="100"/>
          <a:sy n="53" d="100"/>
        </p:scale>
        <p:origin x="-1074" y="-84"/>
      </p:cViewPr>
      <p:guideLst>
        <p:guide orient="horz" pos="2132"/>
        <p:guide orient="horz" pos="2928"/>
        <p:guide pos="866"/>
        <p:guide pos="3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0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8196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服务器的用户和组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emf"/><Relationship Id="rId1" Type="http://schemas.openxmlformats.org/officeDocument/2006/relationships/package" Target="../embeddings/Document1.docx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3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6804025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管理Linux服务器的用户和组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576" y="1570517"/>
            <a:ext cx="10363200" cy="49940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组账户的信息存放在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/group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文件中，而关于组管理的信息（组口令、组管理员等）则存放在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/group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/group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命令可以查看整个文件内容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组口令（一般为空，用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:GID: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组成员列表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root:x:0: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bin:x:1: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daemon:x:2: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bobby:x:1001:user1,user2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user1:x:1002: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304" y="3886994"/>
            <a:ext cx="10360835" cy="2603976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理解组文件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304" y="3932736"/>
            <a:ext cx="10360835" cy="255823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7576" y="1570517"/>
            <a:ext cx="10363200" cy="49017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组账户的信息存放在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/group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文件中，而关于组管理的信息（组口令、组管理员等）则存放在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命令可以查看整个文件内容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方正书宋简体"/>
              </a:rPr>
              <a:t>组名称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方正书宋简体"/>
              </a:rPr>
              <a:t>: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方正书宋简体"/>
              </a:rPr>
              <a:t>加密后的组口令（没有就用！）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方正书宋简体"/>
              </a:rPr>
              <a:t>: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方正书宋简体"/>
              </a:rPr>
              <a:t>组的管理员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方正书宋简体"/>
              </a:rPr>
              <a:t>: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方正书宋简体"/>
              </a:rPr>
              <a:t>组成员列表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root:::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bin:::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daemon::: 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bobby:!::user1,user2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user1:!::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>
              <a:lnSpc>
                <a:spcPct val="15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user2:!::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理解组文件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743994"/>
            <a:ext cx="2251946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项目设计与准备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项目实施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2680221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项目实录：管理用户和组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项目设计与准备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项目设计与准备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28187" y="1570517"/>
            <a:ext cx="10276388" cy="3731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当服务器安装完成后，需要对用户帐户和组、文件权限、</a:t>
            </a:r>
            <a:r>
              <a:rPr lang="en-US" altLang="zh-CN" sz="2000" kern="100" dirty="0">
                <a:effectLst/>
                <a:latin typeface="+mn-ea"/>
              </a:rPr>
              <a:t>RAID</a:t>
            </a:r>
            <a:r>
              <a:rPr lang="zh-CN" altLang="en-US" sz="2000" kern="100" dirty="0">
                <a:effectLst/>
                <a:latin typeface="+mn-ea"/>
              </a:rPr>
              <a:t>、</a:t>
            </a:r>
            <a:r>
              <a:rPr lang="en-US" altLang="zh-CN" sz="2000" kern="100" dirty="0">
                <a:effectLst/>
                <a:latin typeface="+mn-ea"/>
              </a:rPr>
              <a:t>LVM</a:t>
            </a:r>
            <a:r>
              <a:rPr lang="zh-CN" altLang="en-US" sz="2000" kern="100" dirty="0">
                <a:effectLst/>
                <a:latin typeface="+mn-ea"/>
              </a:rPr>
              <a:t>逻辑卷、磁盘配额等内容进行管理。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在进行本项目的教学与实验前，需要做好如下准备：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1</a:t>
            </a:r>
            <a:r>
              <a:rPr lang="zh-CN" altLang="en-US" sz="2000" kern="100" dirty="0">
                <a:effectLst/>
                <a:latin typeface="+mn-ea"/>
              </a:rPr>
              <a:t>）已经安装好的</a:t>
            </a:r>
            <a:r>
              <a:rPr lang="en-US" altLang="zh-CN" sz="2000" kern="100" dirty="0">
                <a:effectLst/>
                <a:latin typeface="+mn-ea"/>
              </a:rPr>
              <a:t>RHEL 8</a:t>
            </a:r>
            <a:r>
              <a:rPr lang="zh-CN" altLang="en-US" sz="2000" kern="100" dirty="0">
                <a:effectLst/>
                <a:latin typeface="+mn-ea"/>
              </a:rPr>
              <a:t>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2</a:t>
            </a:r>
            <a:r>
              <a:rPr lang="zh-CN" altLang="en-US" sz="2000" kern="100" dirty="0">
                <a:effectLst/>
                <a:latin typeface="+mn-ea"/>
              </a:rPr>
              <a:t>）</a:t>
            </a:r>
            <a:r>
              <a:rPr lang="en-US" altLang="zh-CN" sz="2000" kern="100" dirty="0">
                <a:effectLst/>
                <a:latin typeface="+mn-ea"/>
              </a:rPr>
              <a:t>RHEL 8</a:t>
            </a:r>
            <a:r>
              <a:rPr lang="zh-CN" altLang="en-US" sz="2000" kern="100" dirty="0">
                <a:effectLst/>
                <a:latin typeface="+mn-ea"/>
              </a:rPr>
              <a:t>安装光盘或</a:t>
            </a:r>
            <a:r>
              <a:rPr lang="en-US" altLang="zh-CN" sz="2000" kern="100" dirty="0">
                <a:effectLst/>
                <a:latin typeface="+mn-ea"/>
              </a:rPr>
              <a:t>ISO</a:t>
            </a:r>
            <a:r>
              <a:rPr lang="zh-CN" altLang="en-US" sz="2000" kern="100" dirty="0">
                <a:effectLst/>
                <a:latin typeface="+mn-ea"/>
              </a:rPr>
              <a:t>映像文件。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3</a:t>
            </a:r>
            <a:r>
              <a:rPr lang="zh-CN" altLang="en-US" sz="2000" kern="100" dirty="0">
                <a:effectLst/>
                <a:latin typeface="+mn-ea"/>
              </a:rPr>
              <a:t>）</a:t>
            </a:r>
            <a:r>
              <a:rPr lang="en-US" altLang="zh-CN" sz="2000" kern="100" dirty="0">
                <a:effectLst/>
                <a:latin typeface="+mn-ea"/>
              </a:rPr>
              <a:t>VMware 15.5</a:t>
            </a:r>
            <a:r>
              <a:rPr lang="zh-CN" altLang="en-US" sz="2000" kern="100" dirty="0">
                <a:effectLst/>
                <a:latin typeface="+mn-ea"/>
              </a:rPr>
              <a:t>以上虚拟机软件。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（</a:t>
            </a:r>
            <a:r>
              <a:rPr lang="en-US" altLang="zh-CN" sz="2000" kern="100" dirty="0">
                <a:effectLst/>
                <a:latin typeface="+mn-ea"/>
              </a:rPr>
              <a:t>4</a:t>
            </a:r>
            <a:r>
              <a:rPr lang="zh-CN" altLang="en-US" sz="2000" kern="100" dirty="0">
                <a:effectLst/>
                <a:latin typeface="+mn-ea"/>
              </a:rPr>
              <a:t>）设计教学或实验用的用户及权限列表。</a:t>
            </a:r>
            <a:endParaRPr lang="zh-CN" altLang="en-US" sz="20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en-US" sz="2000" kern="100" dirty="0">
                <a:effectLst/>
                <a:latin typeface="+mn-ea"/>
              </a:rPr>
              <a:t>本项目的所有实例都在服务器</a:t>
            </a:r>
            <a:r>
              <a:rPr lang="en-US" altLang="zh-CN" sz="2000" kern="100" dirty="0">
                <a:effectLst/>
                <a:latin typeface="+mn-ea"/>
              </a:rPr>
              <a:t>Server01</a:t>
            </a:r>
            <a:r>
              <a:rPr lang="zh-CN" altLang="en-US" sz="2000" kern="100" dirty="0">
                <a:effectLst/>
                <a:latin typeface="+mn-ea"/>
              </a:rPr>
              <a:t>上完成。</a:t>
            </a:r>
            <a:endParaRPr lang="zh-CN" altLang="en-US" sz="2000" kern="100" dirty="0">
              <a:effectLst/>
              <a:latin typeface="+mn-ea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066429" y="3485577"/>
            <a:ext cx="177263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</a:t>
            </a: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实施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2680221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56D8D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项目实录：管理用户和组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rgbClr val="656D8D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8217" y="3988532"/>
            <a:ext cx="10029284" cy="20574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3-1  </a:t>
            </a:r>
            <a:r>
              <a:rPr lang="zh-CN" altLang="en-US" dirty="0"/>
              <a:t>新建用户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60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在系统新建用户可以使用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adduser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命令的格式是：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&lt;username&gt;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新建用户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，指定其所属的私有组为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组的标识符为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），用户的主目录为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/home/user3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/bin/bash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，用户的密码为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，账户永不过期。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-g 1010  group1   //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group1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1010 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-u 1010 -g 1010  -d /home/user3 -s /bin/bash -p 12345678 -f -1 user3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tail -1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user3:x:1010:1010::/home/user3:/bin/bash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grep user3 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	//grep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用于查找文件里符合条件的字符串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user3:12345678:18495:0:99999:7:::		//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这种方式下生成的密码是明文，即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5489575" y="2114550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4793" y="4572794"/>
            <a:ext cx="10029284" cy="163067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3-2  </a:t>
            </a:r>
            <a:r>
              <a:rPr lang="zh-CN" altLang="en-US" dirty="0"/>
              <a:t>设置用户账户口令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985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指定和修改用户账户口令的命令是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。超级用户可以为自己和其他用户设置口令，而普通用户只能为自己设置口令。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命令的格式为：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 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[username]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假设当前用户为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，则下面的两个命令分别为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用户修改自己的口令和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用户的口令。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//root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用户修改自己的口令，直接用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命令回车即可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passwd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//root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用户修改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用户的口令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passwd user1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3584575" y="1600835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537" y="3505995"/>
            <a:ext cx="10029284" cy="133663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3-2  </a:t>
            </a:r>
            <a:r>
              <a:rPr lang="zh-CN" altLang="en-US" dirty="0"/>
              <a:t>设置用户账户口令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34624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chage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要修改用户账户口令，也可以用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chage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命令实现。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de-D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de-DE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de-D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3-3】</a:t>
            </a:r>
            <a:r>
              <a:rPr lang="zh-CN" altLang="de-DE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de-D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de-DE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用户的最短口令存活期为</a:t>
            </a:r>
            <a:r>
              <a:rPr lang="de-D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de-DE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天，最长口令存活期为</a:t>
            </a:r>
            <a:r>
              <a:rPr lang="de-D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de-DE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天，口令到期前</a:t>
            </a:r>
            <a:r>
              <a:rPr lang="de-D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de-DE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天提醒用户修改口令。设置完成后查看各属性值。</a:t>
            </a:r>
            <a:endParaRPr lang="zh-CN" altLang="de-DE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de-D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chage -m 6 -M 60 -W 5 user1</a:t>
            </a:r>
            <a:endParaRPr lang="de-DE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de-D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chage -l user1</a:t>
            </a:r>
            <a:endParaRPr lang="de-DE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zh-CN" dirty="0"/>
              <a:t>小练习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3311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、创建一个新用户user_example，UID设置为2024，属于新创建的组example_group，该组的GID为2024。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、为user_example设置主目录为/home/example，默认shell使用/bin/zsh。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、设置user_example的初始密码为Start2024!。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、确认在/etc/passwd和/etc/shadow文件中，user_example的相关设置正确无误。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zh-CN" dirty="0"/>
              <a:t>小练习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3311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、假设你是root用户，为user_example修改密码为New2024Start!。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、作为user_example用户，尝试修改自己的密码为Example2024!。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、解释为什么普通用户不能修改其他用户的密码。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、为user_example设置密码最短使用期限为10天，最长使用期限为90天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设置密码到期前7天开始提醒用户修改密码。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、检查user_example的密码策略，确认以上设置是否生效。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914029" y="2032470"/>
            <a:ext cx="1943718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chemeClr val="bg1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项目知识准备</a:t>
            </a:r>
            <a:endParaRPr lang="zh-CN" altLang="en-US" sz="1900" dirty="0">
              <a:solidFill>
                <a:schemeClr val="bg1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2680221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项目实录：管理用户和组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zh-CN" dirty="0"/>
              <a:t>小练习</a:t>
            </a:r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58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、使用useradd命令创建一个新用户newuser，不指定任何选项。完成后，使用grep命令从/etc/passwd文件中验证这个用户是否被成功创建。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、创建一个新用户testuser，其UID为2020，将此用户添加到一个名为testgroup的新组中（如果该组不存在，则首先创建该组，组ID也为2020），用户的主目录设置为/home/testuser，并设置用户的shell为/bin/zsh。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、为testuser设置一个新的密码。提示：你需要使用passwd命令，并确保在设置密码时遵循Linux系统的密码策略。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、创建一个用户advanceduser，其UID为3030，用户的主目录为/home/advanced，shell为/usr/bin/fish。同时，为此用户设置密码过期时间为90天。提示：你可能需要查阅useradd和passwd的手册页来了解如何设置密码过期时间。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537" y="3505994"/>
            <a:ext cx="10029284" cy="3124199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3-3  </a:t>
            </a:r>
            <a:r>
              <a:rPr lang="zh-CN" altLang="en-US" dirty="0"/>
              <a:t>维护用户账户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19236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．修改用户账户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命令用于修改用户的属性，格式为“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用户名”。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de-D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命令的参数以及作用如表所示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de-DE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051175" y="3627917"/>
          <a:ext cx="5638800" cy="292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1" imgW="5361305" imgH="2700655" progId="Word.Document.12">
                  <p:embed/>
                </p:oleObj>
              </mc:Choice>
              <mc:Fallback>
                <p:oleObj name="Document" r:id="rId1" imgW="5361305" imgH="2700655" progId="Word.Document.12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1175" y="3627917"/>
                        <a:ext cx="5638800" cy="2929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537" y="4039395"/>
            <a:ext cx="10029284" cy="179033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3-3  </a:t>
            </a:r>
            <a:r>
              <a:rPr lang="zh-CN" altLang="en-US" dirty="0"/>
              <a:t>维护用户账户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4192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．禁用和恢复用户账户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有时需要临时禁用一个账户而不删除它。禁用用户账户可以用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命令实现，也可以直接修改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例如，暂时禁用和恢复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账户，可以使用以下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种方法实现。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命令（被锁定用户的密码必须是使用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命令生成的）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passwd -l user1	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锁定用户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锁定用户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的密码 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passwd: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操作成功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26425" y="2509324"/>
            <a:ext cx="10029284" cy="125574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3-3  </a:t>
            </a:r>
            <a:r>
              <a:rPr lang="zh-CN" altLang="en-US" dirty="0"/>
              <a:t>维护用户账户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1154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．禁用和恢复用户账户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usermod -L user1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usermod -U user1	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解除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账户的锁定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3-3  </a:t>
            </a:r>
            <a:r>
              <a:rPr lang="zh-CN" altLang="en-US" dirty="0"/>
              <a:t>维护用户账户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500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．禁用和恢复用户账户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）直接修改用户账户配置文件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文件或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文件中关于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域的第一个字符前面加上一个“*”，达到禁用账户的目的，在需要恢复的时候只要删除字符“*”即可。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3-3  </a:t>
            </a:r>
            <a:r>
              <a:rPr lang="zh-CN" altLang="en-US" dirty="0"/>
              <a:t>维护用户账户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471587"/>
            <a:ext cx="9888772" cy="20385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．删除用户账户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要删除一个账户，可以直接删除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文件中要删除的用户所对应的行，或者用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命令删除。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命令的格式为：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[-r]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4041775" y="1526540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3-4  </a:t>
            </a:r>
            <a:r>
              <a:rPr lang="zh-CN" altLang="en-US" dirty="0"/>
              <a:t>管理组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5270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组管理包括新建组、维护组账户和为组添加用户等内容。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维护组账户</a:t>
            </a:r>
            <a:endParaRPr lang="zh-CN" altLang="fr-FR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创建组和删除组的命令与创建、维护账户的命令相似。创建组可以使用命令</a:t>
            </a: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addgroup</a:t>
            </a: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fr-FR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例如，创建一个新的组，组的名称为</a:t>
            </a: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testgroup</a:t>
            </a: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，可用以下命令：</a:t>
            </a:r>
            <a:endParaRPr lang="zh-CN" altLang="fr-FR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groupadd  testgroup</a:t>
            </a:r>
            <a:endParaRPr lang="fr-FR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要删除一个组可以用</a:t>
            </a: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groupdel</a:t>
            </a: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命令，例如删除刚创建的</a:t>
            </a: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testgroup</a:t>
            </a: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组时可用以下命令：</a:t>
            </a:r>
            <a:endParaRPr lang="zh-CN" altLang="fr-FR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groupdel testgroup</a:t>
            </a:r>
            <a:endParaRPr lang="fr-FR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修改组的命令是</a:t>
            </a: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groupmod</a:t>
            </a: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其命令格式为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groupmod 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6424" y="4008917"/>
            <a:ext cx="10208683" cy="64007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1375" y="5075717"/>
            <a:ext cx="10210638" cy="64007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3-4  </a:t>
            </a:r>
            <a:r>
              <a:rPr lang="zh-CN" altLang="en-US" dirty="0"/>
              <a:t>管理组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5270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组管理包括新建组、维护组账户和为组添加用户等内容。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为组添加用户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 Hat 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中使用不带任何参数的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命令创建用户时，会同时创建一个和用户账户同名的组，称为主组。当一个组中必须包含多个用户时，则需要使用附属组。在附属组中增加、删除用户都用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命令的格式为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gpasswd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例如，要把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用户加入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testgroup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组，并指派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为管理员，可以执行下列命令：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testgroup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gpasswd -a user1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testgroup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gpasswd -A user1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testgroup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1375" y="5075717"/>
            <a:ext cx="10193734" cy="162030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3-5  </a:t>
            </a:r>
            <a:r>
              <a:rPr lang="zh-CN" altLang="en-US" dirty="0"/>
              <a:t>使用</a:t>
            </a:r>
            <a:r>
              <a:rPr lang="en-US" altLang="zh-CN" dirty="0"/>
              <a:t>su</a:t>
            </a:r>
            <a:r>
              <a:rPr lang="zh-CN" altLang="en-US" dirty="0"/>
              <a:t>命令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命令可以解决切换用户身份的需求，使得当前用户在不退出登录的情况下，顺畅地切换到其他用户，比如从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管理员切换至普通用户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s-E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su test</a:t>
            </a:r>
            <a:endParaRPr lang="es-E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s-E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[test@Server01 ~]$ </a:t>
            </a:r>
            <a:endParaRPr lang="es-E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1375" y="3054350"/>
            <a:ext cx="10193655" cy="114173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2898775" y="1570355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3-6  </a:t>
            </a:r>
            <a:r>
              <a:rPr lang="zh-CN" altLang="en-US" dirty="0"/>
              <a:t>使用常用的账户管理命令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2577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账户管理命令可以在非图形化操作中对账户进行有效管理。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s-E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vipw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命令在功能上等同于“</a:t>
            </a:r>
            <a:r>
              <a:rPr lang="es-E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 /etc/passwd”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命令，但是比直接使用</a:t>
            </a:r>
            <a:r>
              <a:rPr lang="es-E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命令更安全。该命令的语法为：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s-E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root@Server01 ~]# vipw</a:t>
            </a:r>
            <a:endParaRPr lang="es-E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1375" y="3551717"/>
            <a:ext cx="10193734" cy="624833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理解用户账户和组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3269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用户账户是用户的身份标识。用户通过用户账户可以登录到系统，并且访问已经被授权的资源。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系统下的用户账户分为两种：普通用户账户和超级用户账户（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为了方便管理员的管理和用户工作的方便，产生了组的概念。组是具有相同特性的用户的逻辑集合，在做资源授权时可以把权限赋予某个组，组中的成员即可自动获得这种权限。一个用户账户可以同时是多个组的成员，其中某个组是该用户的主组（私有组），其他组为该用户的附属组（标准组）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3-6  </a:t>
            </a:r>
            <a:r>
              <a:rPr lang="zh-CN" altLang="en-US" dirty="0"/>
              <a:t>使用常用的账户管理命令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2577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账户管理命令可以在非图形化操作中对账户进行有效管理。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vigr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da-DK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vigr</a:t>
            </a:r>
            <a:r>
              <a:rPr lang="zh-CN" altLang="da-DK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命令在功能上等同于“</a:t>
            </a:r>
            <a:r>
              <a:rPr lang="da-DK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vi/etc/group”</a:t>
            </a:r>
            <a:r>
              <a:rPr lang="zh-CN" altLang="da-DK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命令，但是比直接使用</a:t>
            </a:r>
            <a:r>
              <a:rPr lang="da-DK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da-DK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命令更安全。</a:t>
            </a:r>
            <a:r>
              <a:rPr lang="da-DK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vigr</a:t>
            </a:r>
            <a:r>
              <a:rPr lang="zh-CN" altLang="da-DK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命令的语法为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da-DK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da-DK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vigr</a:t>
            </a:r>
            <a:endParaRPr lang="da-DK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1375" y="3551717"/>
            <a:ext cx="10193734" cy="624833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3-6  </a:t>
            </a:r>
            <a:r>
              <a:rPr lang="zh-CN" altLang="en-US" dirty="0"/>
              <a:t>使用常用的账户管理命令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2577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账户管理命令可以在非图形化操作中对账户进行有效管理。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pwck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sv-S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pwck</a:t>
            </a:r>
            <a:r>
              <a:rPr lang="zh-CN" altLang="sv-SE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命令用于验证用户账户文件认证信息的完整性。该命令检测</a:t>
            </a:r>
            <a:r>
              <a:rPr lang="sv-S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/etc/passwd</a:t>
            </a:r>
            <a:r>
              <a:rPr lang="zh-CN" altLang="sv-SE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</a:t>
            </a:r>
            <a:r>
              <a:rPr lang="sv-S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/etc/shadow</a:t>
            </a:r>
            <a:r>
              <a:rPr lang="zh-CN" altLang="sv-SE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文件每行中字段的格式和值是否正确。</a:t>
            </a:r>
            <a:r>
              <a:rPr lang="sv-S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pwck</a:t>
            </a:r>
            <a:r>
              <a:rPr lang="zh-CN" altLang="sv-SE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命令的语法为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sv-SE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sv-SE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pwck</a:t>
            </a:r>
            <a:endParaRPr lang="sv-SE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1375" y="3551717"/>
            <a:ext cx="10193734" cy="624833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3-6  </a:t>
            </a:r>
            <a:r>
              <a:rPr lang="zh-CN" altLang="en-US" dirty="0"/>
              <a:t>使用常用的账户管理命令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2577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账户管理命令可以在非图形化操作中对账户进行有效管理。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命令用于验证组文件认证信息的完整性。该命令还可检测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/group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文件每行中字段的格式和值是否正确。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grpck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命令的语法为：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grpck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41375" y="3551717"/>
            <a:ext cx="10193734" cy="624833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3-6  </a:t>
            </a:r>
            <a:r>
              <a:rPr lang="zh-CN" altLang="en-US" dirty="0"/>
              <a:t>使用常用的账户管理命令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41929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账户管理命令可以在非图形化操作中对账户进行有效管理。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命令用于显示一个用户的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以及用户所属的组列表。在命令行输入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直接回车将显示当前用户的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命令的语法为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例如，显示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信息的实例如下所示：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id  user1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=8888(user1) gid=1002(user1)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=1002(user1),1011(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testgroup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),0(root)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0694" y="4572794"/>
            <a:ext cx="10193734" cy="12192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2822575" y="2058035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3-6  </a:t>
            </a:r>
            <a:r>
              <a:rPr lang="zh-CN" altLang="en-US" dirty="0"/>
              <a:t>使用常用的账户管理命令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3731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账户管理命令可以在非图形化操作中对账户进行有效管理。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whoami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whoami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命令用于显示当前用户的名称。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whoami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-un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命令的作用相同。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su -   user1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[user1@Server01 ~]$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whoami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exit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30694" y="3124994"/>
            <a:ext cx="10193734" cy="213107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3-6  </a:t>
            </a:r>
            <a:r>
              <a:rPr lang="zh-CN" altLang="en-US" dirty="0"/>
              <a:t>使用常用的账户管理命令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30387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账户管理命令可以在非图形化操作中对账户进行有效管理。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newgrp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newgrp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命令用于转换用户的当前组到指定的主组，对于没有设置组口令的组账户，只有组的成员才可以使用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newgrp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命令改变主组身份到该组。如果组设置了口令，其他组的用户只要拥有组口令也可以将主组身份改变到该组。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3-6  </a:t>
            </a:r>
            <a:r>
              <a:rPr lang="zh-CN" altLang="en-US" dirty="0"/>
              <a:t>使用常用的账户管理命令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4847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账户管理命令可以在非图形化操作中对账户进行有效管理。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newgrp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应用案例如下：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id               		//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显示当前用户的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=0(root) gid=0(root)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=0(root)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=unconfined_u:unconfined_r:unconfined_t:s0-s0:c0.c1023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newgrp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group1      	//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改变用户的主组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id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=0(root) gid=1010(group1)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=1010(group1)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unconfined_u:unconfined_r:unconfined_t:s0-s0:c0.c1023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newgrp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	//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newgrp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命令不指定组时转换为用户的私有组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id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=0(root) gid=0(root)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=0(root),1010(group1)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unconfined_u:unconfined_r:unconfined_t:s0-s0:c0.c1023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0693" y="3048794"/>
            <a:ext cx="10221319" cy="327027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用户与组中最常用的命令：</a:t>
            </a:r>
            <a:endParaRPr lang="zh-CN" altLang="en-US" b="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4885" y="1471295"/>
            <a:ext cx="10067290" cy="2350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、useradd: 创建新用户。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、usermod: 修改用户信息。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、userdel: 删除用户。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、groupadd: 创建新用户组。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、passwd: 设置或修改用户密码。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65175" y="3844925"/>
            <a:ext cx="10221595" cy="254254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15975" y="3930650"/>
            <a:ext cx="10159365" cy="734695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0" indent="0" algn="l" defTabSz="1219200" rtl="0" eaLnBrk="1" latinLnBrk="0" hangingPunct="1">
              <a:lnSpc>
                <a:spcPct val="12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 sz="2000" b="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案例：假设您需要为新员工Alice创建一个账户，并将她加入到已存在的“development”组中。同时，您需要设置一个初始密码，她在首次登录时可以更改。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、创建用户Alice: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 alice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、将Alice添加到development组: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-aG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development alice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#这里-aG选项表示将用户添加到附加组而不影响她的主组。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、设置初始密码: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 alice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zh-CN" dirty="0"/>
              <a:t>小练习</a:t>
            </a:r>
            <a:r>
              <a:rPr lang="en-US" altLang="zh-CN" dirty="0"/>
              <a:t>4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58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使用groupadd命令创建一个名为teamA的组，不指定GID。</a:t>
            </a:r>
            <a:endParaRPr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创建用户alice，指定其UID为5001，将其加入teamA组，并设置其主目录为/home/alice和默认Shell为/bin/bash。</a:t>
            </a:r>
            <a:endParaRPr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、使用usermod命令将alice的UID修改为5010。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、将alice用户的主目录改为/home/newalice，确保更改后，alice能够正常登录到新的主目录。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、为alice添加一个附属组teamB，该组如果不存在则先创建。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、使用userdel命令删除alice用户，并确保同时删除其主目录。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、使用groupdel命令删除teamA和teamB组。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zh-CN" dirty="0"/>
              <a:t>小练习</a:t>
            </a:r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682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、使用groupadd命令创建一个名为developers的组。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、使用命令查询/etc/group文件，以确认developers组已经被创建。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、创建用户bob，指定其UID为6001，并将其加入developers组。设置其主目录为/home/bob和默认Shell为/bin/bash。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、查询/etc/passwd文件，确认bob用户已经创建，并检查其属性。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、创建一个新的组testers。使用usermod命令将bob添加到testers组作为附属组。使用id bob命令验证bob是否同时属于developers和testers组。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、使用userdel命令删除bob用户，查看是否同时删除其主目录（不需要使用命令）。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、使用groupdel命令分别删除developers和testers组。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、使用grep命令确认bob用户以及developers和testers组已从/etc/passwd和/etc/group文件中删除。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理解用户账户和组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83970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1146175" y="1981835"/>
            <a:ext cx="10003155" cy="3039745"/>
          </a:xfrm>
        </p:spPr>
        <p:txBody>
          <a:bodyPr anchor="ctr" anchorCtr="0">
            <a:normAutofit lnSpcReduction="20000"/>
          </a:bodyPr>
          <a:p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useradd：用于创建一个新的用户账户。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usermod ：用于修改已存在用户的账户信息。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 ：用于删除用户账户。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组管理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groupadd：用于创建一个新的用户组。 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groupmod ：（略）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groupdel ：（略）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2"/>
            </p:custDataLst>
          </p:nvPr>
        </p:nvSpPr>
        <p:spPr>
          <a:xfrm>
            <a:off x="7800340" y="3353435"/>
            <a:ext cx="232029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都是常用命令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3.4  </a:t>
            </a:r>
            <a:r>
              <a:rPr lang="zh-CN" altLang="en-US" dirty="0"/>
              <a:t>企业实战与应用</a:t>
            </a:r>
            <a:r>
              <a:rPr lang="en-US" altLang="zh-CN" dirty="0"/>
              <a:t>——</a:t>
            </a:r>
            <a:r>
              <a:rPr lang="zh-CN" altLang="en-US" dirty="0"/>
              <a:t>账号管理与权限的实例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7482" y="2134527"/>
            <a:ext cx="10067221" cy="3615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Ubuntu系统上，创建两个用户组：“developers”和“project_managers”。然后，为三名团队成员Alice、Bob和Charlie创建用户账户，并将Alice和Bob分配到“developers”组，Charlie分配到“project_managers”组，他们的初始密码都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“123456”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。接着，创建一个名为“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developers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_data”的共享目录，并在该目录下创建多个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文件。“developers”组成员（Alice和Bob）拥有该共享目录的读写权限，而“project_managers”组成员（Charlie）只有读取权限。最后，用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Charlie的账号登录查看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developers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_data目录下的文件。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975" y="1600835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情境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3.4  </a:t>
            </a:r>
            <a:r>
              <a:rPr lang="zh-CN" altLang="en-US" dirty="0"/>
              <a:t>企业实战与应用</a:t>
            </a:r>
            <a:r>
              <a:rPr lang="en-US" altLang="zh-CN" dirty="0"/>
              <a:t>——</a:t>
            </a:r>
            <a:r>
              <a:rPr lang="zh-CN" altLang="en-US" dirty="0"/>
              <a:t>账号管理实例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84792" y="1471587"/>
            <a:ext cx="10067221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情境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假设需要的账号数据如表所示，你该如何操作？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0693" y="3048794"/>
            <a:ext cx="10221319" cy="26670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17775" y="3309369"/>
          <a:ext cx="6572409" cy="2145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015"/>
                <a:gridCol w="1314793"/>
                <a:gridCol w="1314015"/>
                <a:gridCol w="1314793"/>
                <a:gridCol w="1314793"/>
              </a:tblGrid>
              <a:tr h="52544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 dirty="0">
                          <a:effectLst/>
                        </a:rPr>
                        <a:t>账号名称</a:t>
                      </a:r>
                      <a:endParaRPr lang="zh-CN" sz="900" kern="100" dirty="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 dirty="0">
                          <a:effectLst/>
                        </a:rPr>
                        <a:t>账号全名</a:t>
                      </a:r>
                      <a:endParaRPr lang="zh-CN" sz="900" kern="100" dirty="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支持次要组</a:t>
                      </a:r>
                      <a:endParaRPr lang="zh-CN" sz="9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是否可登录主机</a:t>
                      </a:r>
                      <a:endParaRPr lang="zh-CN" sz="9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口</a:t>
                      </a:r>
                      <a:r>
                        <a:rPr lang="en-US" sz="900" kern="100">
                          <a:effectLst/>
                        </a:rPr>
                        <a:t>    </a:t>
                      </a:r>
                      <a:r>
                        <a:rPr lang="zh-CN" sz="900" kern="100">
                          <a:effectLst/>
                        </a:rPr>
                        <a:t>令</a:t>
                      </a:r>
                      <a:endParaRPr lang="zh-CN" sz="900" kern="10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748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myuser1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1st user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mygroup1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可以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Password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525445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myuser2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2nd user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mygroup1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可以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Password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  <a:tr h="54748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myuser3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>
                          <a:effectLst/>
                        </a:rPr>
                        <a:t>3rd user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 dirty="0">
                          <a:effectLst/>
                        </a:rPr>
                        <a:t>无额外支持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</a:rPr>
                        <a:t>不可以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900" kern="100" dirty="0">
                          <a:effectLst/>
                        </a:rPr>
                        <a:t>password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08639" y="4234151"/>
            <a:ext cx="4040125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2680221" cy="65879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项目实录：管理用户和组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视频学习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管理用户和组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2896394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理解用户账户和组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17576" y="1570517"/>
            <a:ext cx="1036320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用户和组相关的一些基本概念如下表：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为：系统用户的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；普通用户的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可以在创建时由管理员指定，如果不指定，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1 000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开始顺序编号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系统中，创建用户账户的同时也会创建一个与用户同名的组，该组是用户的主组。普通组的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默认也是从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1 000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开始编号。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7" y="3962524"/>
            <a:ext cx="10360835" cy="213427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98775" y="4038722"/>
          <a:ext cx="6248400" cy="195019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991990"/>
                <a:gridCol w="4256410"/>
              </a:tblGrid>
              <a:tr h="24385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 dirty="0">
                          <a:solidFill>
                            <a:srgbClr val="FFFFFF"/>
                          </a:solidFill>
                          <a:effectLst/>
                          <a:latin typeface="方正兰亭黑简体"/>
                          <a:cs typeface="Times New Roman" panose="02020603050405020304" pitchFamily="18" charset="0"/>
                        </a:rPr>
                        <a:t>概</a:t>
                      </a:r>
                      <a:r>
                        <a:rPr lang="en-US" sz="900" kern="100" dirty="0">
                          <a:solidFill>
                            <a:srgbClr val="FFFFFF"/>
                          </a:solidFill>
                          <a:effectLst/>
                          <a:latin typeface="方正兰亭黑简体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900" kern="100" dirty="0">
                          <a:solidFill>
                            <a:srgbClr val="FFFFFF"/>
                          </a:solidFill>
                          <a:effectLst/>
                          <a:latin typeface="方正兰亭黑简体"/>
                          <a:cs typeface="Times New Roman" panose="02020603050405020304" pitchFamily="18" charset="0"/>
                        </a:rPr>
                        <a:t>念</a:t>
                      </a:r>
                      <a:endParaRPr lang="zh-CN" sz="900" kern="100" dirty="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 dirty="0">
                          <a:solidFill>
                            <a:srgbClr val="FFFFFF"/>
                          </a:solidFill>
                          <a:effectLst/>
                          <a:latin typeface="方正兰亭黑简体"/>
                          <a:cs typeface="Times New Roman" panose="02020603050405020304" pitchFamily="18" charset="0"/>
                        </a:rPr>
                        <a:t>描</a:t>
                      </a:r>
                      <a:r>
                        <a:rPr lang="en-US" sz="900" kern="100" dirty="0">
                          <a:solidFill>
                            <a:srgbClr val="FFFFFF"/>
                          </a:solidFill>
                          <a:effectLst/>
                          <a:latin typeface="方正兰亭黑简体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sz="900" kern="100" dirty="0">
                          <a:solidFill>
                            <a:srgbClr val="FFFFFF"/>
                          </a:solidFill>
                          <a:effectLst/>
                          <a:latin typeface="方正兰亭黑简体"/>
                          <a:cs typeface="Times New Roman" panose="02020603050405020304" pitchFamily="18" charset="0"/>
                        </a:rPr>
                        <a:t>述</a:t>
                      </a:r>
                      <a:endParaRPr lang="zh-CN" sz="900" kern="100" dirty="0">
                        <a:solidFill>
                          <a:srgbClr val="FFFFFF"/>
                        </a:solidFill>
                        <a:effectLst/>
                        <a:latin typeface="方正兰亭黑简体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</a:tr>
              <a:tr h="243764">
                <a:tc>
                  <a:txBody>
                    <a:bodyPr/>
                    <a:lstStyle/>
                    <a:p>
                      <a:pPr marL="240030"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用户名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用来标识用户的名称，可以是字母、数字组成的字符串，区分大小写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64">
                <a:tc>
                  <a:txBody>
                    <a:bodyPr/>
                    <a:lstStyle/>
                    <a:p>
                      <a:pPr marL="240030"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密码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用于验证用户身份的特殊验证码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64">
                <a:tc>
                  <a:txBody>
                    <a:bodyPr/>
                    <a:lstStyle/>
                    <a:p>
                      <a:pPr marL="240030"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用户标识（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User ID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， 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UID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用来表示用户的数字标识符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64">
                <a:tc>
                  <a:txBody>
                    <a:bodyPr/>
                    <a:lstStyle/>
                    <a:p>
                      <a:pPr marL="240030"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用户主目录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用户的私人目录，也是用户登录系统后默认所在的目录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64">
                <a:tc>
                  <a:txBody>
                    <a:bodyPr/>
                    <a:lstStyle/>
                    <a:p>
                      <a:pPr marL="240030"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登录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shell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用户登录后默认使用的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shell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程序，默认为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/bin/bash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64">
                <a:tc>
                  <a:txBody>
                    <a:bodyPr/>
                    <a:lstStyle/>
                    <a:p>
                      <a:pPr marL="240030"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组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具有相同属性的用户属于同一个组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64">
                <a:tc>
                  <a:txBody>
                    <a:bodyPr/>
                    <a:lstStyle/>
                    <a:p>
                      <a:pPr marL="240030"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组标识（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Group ID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，</a:t>
                      </a:r>
                      <a:r>
                        <a:rPr lang="en-US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GID</a:t>
                      </a:r>
                      <a:r>
                        <a:rPr lang="zh-CN" sz="900" kern="10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）</a:t>
                      </a:r>
                      <a:endParaRPr lang="zh-CN" sz="900" kern="10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900" kern="100" dirty="0">
                          <a:effectLst/>
                          <a:latin typeface="Times New Roman" panose="02020603050405020304" pitchFamily="18" charset="0"/>
                          <a:ea typeface="方正书宋简体"/>
                        </a:rPr>
                        <a:t>用来表示组的数字标识符</a:t>
                      </a:r>
                      <a:endParaRPr lang="zh-CN" sz="900" kern="100" dirty="0">
                        <a:effectLst/>
                        <a:latin typeface="Times New Roman" panose="02020603050405020304" pitchFamily="18" charset="0"/>
                        <a:ea typeface="方正书宋简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576" y="1570517"/>
            <a:ext cx="103632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用户账户信息和组信息分别存储在用户账户文件和组文件中。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1．/etc/passwd文件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准备工作：新建用户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bobby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bobby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bobby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user1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user2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usermod -G bobby user1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usermod -G bobby user2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7" y="3048794"/>
            <a:ext cx="10360835" cy="22860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理解用户账户文件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矩形 6" descr="7b0a2020202022776f7264617274223a2022220a7d0a"/>
          <p:cNvSpPr/>
          <p:nvPr>
            <p:custDataLst>
              <p:tags r:id="rId2"/>
            </p:custDataLst>
          </p:nvPr>
        </p:nvSpPr>
        <p:spPr>
          <a:xfrm>
            <a:off x="4194175" y="2134235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576" y="1570517"/>
            <a:ext cx="10363200" cy="32696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用户账户信息和组信息分别存储在用户账户文件和组文件中。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编辑器（或者使用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 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）打开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文件，内容格式如下：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root:x:0:0:root:/root:/bin/bash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bin:x:1:1:bin:/bin:/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nologin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daemon:x:2:2:daemon:/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nologin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user1:x:1002:1002::/home/user1:/bin/bash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939" y="2996435"/>
            <a:ext cx="10360835" cy="20307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理解用户账户文件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576" y="1570517"/>
            <a:ext cx="10363200" cy="43015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用户账户信息和组信息分别存储在用户账户文件和组文件中。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由于所有用户对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/passwd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文件均有读取权限，为了增强系统的安全性，用户经过加密之后的口令都存放在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文件只对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用户可读，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shadow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文件的内容形式如下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root:$6$.ogTGgxg60WtMR/w$xNVm8hVU1YVSjkKhtqGAkWgsDIvCuDOFgNl.0jec.myzm9tlZ3igOXgyX5UvGDvL8sptG8VNrKDsv8t0Qb0Pi/:18495:0:99999:7:::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bin:*:18199:0:99999:7:::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daemon:*:18199:0:99999:7:::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bobby:!!:18495:0:99999:7:::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user1:!!:18495:0:99999:7:::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304" y="3958302"/>
            <a:ext cx="10360835" cy="2030700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理解用户账户文件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576" y="1570517"/>
            <a:ext cx="10363200" cy="54095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用户账户信息和组信息分别存储在用户账户文件和组文件中。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fr-FR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/etc/login.defs</a:t>
            </a:r>
            <a:r>
              <a:rPr lang="zh-CN" altLang="fr-FR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建立用户账户时会根据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login.defs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文件的配置设置用户账户的某些选项。该配置文件的有效设置内容及中文注释如下所示。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MAIL_DIR        /var/spool/mail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用户邮箱目录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MAIL_FILE      .mail</a:t>
            </a:r>
            <a:endParaRPr lang="en-US" altLang="zh-CN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PASS_MAX_DAYS   99999	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账户密码最长有效天数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PASS_MIN_DAYS   0		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账户密码最短有效天数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PASS_MIN_LEN    5		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账户密码的最小长度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PASS_WARN_AGE   7		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账户密码过期前提前警告的天数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UID_MIN                  1000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命令创建账户时自动产生的最小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UID_MAX                 60000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命令创建账户时自动产生的最大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GID_MIN                  1000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命令创建组时自动产生的最小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GID_MAX                 60000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命令创建组时自动产生的最大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GID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USERDEL_CMD    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sbin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userdel_local</a:t>
            </a: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如果定义的话，将在删除用户时执行，以删除相应用户的计划作业和打印作业等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CREATE_HOME     yes				//</a:t>
            </a:r>
            <a:r>
              <a:rPr lang="zh-CN" altLang="en-US" sz="1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创建用户账户时是否为用户创建主目录</a:t>
            </a:r>
            <a:endParaRPr lang="zh-CN" altLang="en-US" sz="1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304" y="3429794"/>
            <a:ext cx="10360835" cy="3061176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项目知识准备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理解用户账户文件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841375" y="5487035"/>
            <a:ext cx="10633075" cy="1123950"/>
            <a:chOff x="1325" y="8641"/>
            <a:chExt cx="16745" cy="1770"/>
          </a:xfrm>
        </p:grpSpPr>
        <p:sp>
          <p:nvSpPr>
            <p:cNvPr id="38" name="矩形 37"/>
            <p:cNvSpPr/>
            <p:nvPr/>
          </p:nvSpPr>
          <p:spPr>
            <a:xfrm flipV="1">
              <a:off x="3438" y="10004"/>
              <a:ext cx="14632" cy="1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V="1">
              <a:off x="2093" y="10339"/>
              <a:ext cx="15336" cy="72"/>
            </a:xfrm>
            <a:prstGeom prst="rect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0" name="互联网"/>
            <p:cNvSpPr/>
            <p:nvPr/>
          </p:nvSpPr>
          <p:spPr bwMode="auto">
            <a:xfrm>
              <a:off x="1325" y="8641"/>
              <a:ext cx="1888" cy="1581"/>
            </a:xfrm>
            <a:custGeom>
              <a:avLst/>
              <a:gdLst/>
              <a:ahLst/>
              <a:cxnLst/>
              <a:rect l="0" t="0" r="r" b="b"/>
              <a:pathLst>
                <a:path w="1903412" h="1563688">
                  <a:moveTo>
                    <a:pt x="872180" y="1544638"/>
                  </a:moveTo>
                  <a:lnTo>
                    <a:pt x="875675" y="1544638"/>
                  </a:lnTo>
                  <a:lnTo>
                    <a:pt x="1859905" y="1544638"/>
                  </a:lnTo>
                  <a:lnTo>
                    <a:pt x="1863400" y="1544638"/>
                  </a:lnTo>
                  <a:lnTo>
                    <a:pt x="1866577" y="1545233"/>
                  </a:lnTo>
                  <a:lnTo>
                    <a:pt x="1869118" y="1545829"/>
                  </a:lnTo>
                  <a:lnTo>
                    <a:pt x="1871660" y="1546722"/>
                  </a:lnTo>
                  <a:lnTo>
                    <a:pt x="1873884" y="1547912"/>
                  </a:lnTo>
                  <a:lnTo>
                    <a:pt x="1875154" y="1549103"/>
                  </a:lnTo>
                  <a:lnTo>
                    <a:pt x="1876107" y="1550591"/>
                  </a:lnTo>
                  <a:lnTo>
                    <a:pt x="1876425" y="1552079"/>
                  </a:lnTo>
                  <a:lnTo>
                    <a:pt x="1876425" y="1555651"/>
                  </a:lnTo>
                  <a:lnTo>
                    <a:pt x="1876107" y="1557140"/>
                  </a:lnTo>
                  <a:lnTo>
                    <a:pt x="1875154" y="1558926"/>
                  </a:lnTo>
                  <a:lnTo>
                    <a:pt x="1873884" y="1560116"/>
                  </a:lnTo>
                  <a:lnTo>
                    <a:pt x="1871660" y="1561307"/>
                  </a:lnTo>
                  <a:lnTo>
                    <a:pt x="1869118" y="1562200"/>
                  </a:lnTo>
                  <a:lnTo>
                    <a:pt x="1866577" y="1563093"/>
                  </a:lnTo>
                  <a:lnTo>
                    <a:pt x="1863400" y="1563390"/>
                  </a:lnTo>
                  <a:lnTo>
                    <a:pt x="1859905" y="1563688"/>
                  </a:lnTo>
                  <a:lnTo>
                    <a:pt x="875675" y="1563688"/>
                  </a:lnTo>
                  <a:lnTo>
                    <a:pt x="872180" y="1563390"/>
                  </a:lnTo>
                  <a:lnTo>
                    <a:pt x="869003" y="1563093"/>
                  </a:lnTo>
                  <a:lnTo>
                    <a:pt x="866144" y="1562200"/>
                  </a:lnTo>
                  <a:lnTo>
                    <a:pt x="863603" y="1561307"/>
                  </a:lnTo>
                  <a:lnTo>
                    <a:pt x="861696" y="1560116"/>
                  </a:lnTo>
                  <a:lnTo>
                    <a:pt x="860108" y="1558926"/>
                  </a:lnTo>
                  <a:lnTo>
                    <a:pt x="859155" y="1557140"/>
                  </a:lnTo>
                  <a:lnTo>
                    <a:pt x="858837" y="1555651"/>
                  </a:lnTo>
                  <a:lnTo>
                    <a:pt x="858837" y="1552079"/>
                  </a:lnTo>
                  <a:lnTo>
                    <a:pt x="859155" y="1550591"/>
                  </a:lnTo>
                  <a:lnTo>
                    <a:pt x="860108" y="1549103"/>
                  </a:lnTo>
                  <a:lnTo>
                    <a:pt x="861696" y="1547912"/>
                  </a:lnTo>
                  <a:lnTo>
                    <a:pt x="863603" y="1546722"/>
                  </a:lnTo>
                  <a:lnTo>
                    <a:pt x="866144" y="1545829"/>
                  </a:lnTo>
                  <a:lnTo>
                    <a:pt x="869003" y="1545233"/>
                  </a:lnTo>
                  <a:lnTo>
                    <a:pt x="872180" y="1544638"/>
                  </a:lnTo>
                  <a:close/>
                  <a:moveTo>
                    <a:pt x="1255848" y="1415770"/>
                  </a:moveTo>
                  <a:lnTo>
                    <a:pt x="1252677" y="1416407"/>
                  </a:lnTo>
                  <a:lnTo>
                    <a:pt x="1249823" y="1417361"/>
                  </a:lnTo>
                  <a:lnTo>
                    <a:pt x="1247286" y="1419271"/>
                  </a:lnTo>
                  <a:lnTo>
                    <a:pt x="1245383" y="1420862"/>
                  </a:lnTo>
                  <a:lnTo>
                    <a:pt x="1243797" y="1422771"/>
                  </a:lnTo>
                  <a:lnTo>
                    <a:pt x="1242529" y="1424680"/>
                  </a:lnTo>
                  <a:lnTo>
                    <a:pt x="1242212" y="1426908"/>
                  </a:lnTo>
                  <a:lnTo>
                    <a:pt x="1235235" y="1522691"/>
                  </a:lnTo>
                  <a:lnTo>
                    <a:pt x="1235235" y="1525237"/>
                  </a:lnTo>
                  <a:lnTo>
                    <a:pt x="1236186" y="1527146"/>
                  </a:lnTo>
                  <a:lnTo>
                    <a:pt x="1237772" y="1529056"/>
                  </a:lnTo>
                  <a:lnTo>
                    <a:pt x="1239675" y="1530647"/>
                  </a:lnTo>
                  <a:lnTo>
                    <a:pt x="1242212" y="1532238"/>
                  </a:lnTo>
                  <a:lnTo>
                    <a:pt x="1245066" y="1533193"/>
                  </a:lnTo>
                  <a:lnTo>
                    <a:pt x="1247920" y="1533829"/>
                  </a:lnTo>
                  <a:lnTo>
                    <a:pt x="1251408" y="1534147"/>
                  </a:lnTo>
                  <a:lnTo>
                    <a:pt x="1488299" y="1535738"/>
                  </a:lnTo>
                  <a:lnTo>
                    <a:pt x="1491787" y="1535738"/>
                  </a:lnTo>
                  <a:lnTo>
                    <a:pt x="1494641" y="1535102"/>
                  </a:lnTo>
                  <a:lnTo>
                    <a:pt x="1497813" y="1533829"/>
                  </a:lnTo>
                  <a:lnTo>
                    <a:pt x="1500032" y="1532556"/>
                  </a:lnTo>
                  <a:lnTo>
                    <a:pt x="1502252" y="1530965"/>
                  </a:lnTo>
                  <a:lnTo>
                    <a:pt x="1503521" y="1529056"/>
                  </a:lnTo>
                  <a:lnTo>
                    <a:pt x="1504472" y="1526828"/>
                  </a:lnTo>
                  <a:lnTo>
                    <a:pt x="1504789" y="1524601"/>
                  </a:lnTo>
                  <a:lnTo>
                    <a:pt x="1499715" y="1428181"/>
                  </a:lnTo>
                  <a:lnTo>
                    <a:pt x="1499398" y="1425953"/>
                  </a:lnTo>
                  <a:lnTo>
                    <a:pt x="1498130" y="1424044"/>
                  </a:lnTo>
                  <a:lnTo>
                    <a:pt x="1496227" y="1422134"/>
                  </a:lnTo>
                  <a:lnTo>
                    <a:pt x="1494324" y="1420543"/>
                  </a:lnTo>
                  <a:lnTo>
                    <a:pt x="1491787" y="1418952"/>
                  </a:lnTo>
                  <a:lnTo>
                    <a:pt x="1489250" y="1417679"/>
                  </a:lnTo>
                  <a:lnTo>
                    <a:pt x="1486396" y="1417043"/>
                  </a:lnTo>
                  <a:lnTo>
                    <a:pt x="1483225" y="1416725"/>
                  </a:lnTo>
                  <a:lnTo>
                    <a:pt x="1259019" y="1415770"/>
                  </a:lnTo>
                  <a:lnTo>
                    <a:pt x="1255848" y="1415770"/>
                  </a:lnTo>
                  <a:close/>
                  <a:moveTo>
                    <a:pt x="1699820" y="1377902"/>
                  </a:moveTo>
                  <a:lnTo>
                    <a:pt x="1703942" y="1405269"/>
                  </a:lnTo>
                  <a:lnTo>
                    <a:pt x="1750876" y="1405587"/>
                  </a:lnTo>
                  <a:lnTo>
                    <a:pt x="1746437" y="1378220"/>
                  </a:lnTo>
                  <a:lnTo>
                    <a:pt x="1699820" y="1377902"/>
                  </a:lnTo>
                  <a:close/>
                  <a:moveTo>
                    <a:pt x="1636078" y="1377902"/>
                  </a:moveTo>
                  <a:lnTo>
                    <a:pt x="1639249" y="1404951"/>
                  </a:lnTo>
                  <a:lnTo>
                    <a:pt x="1686183" y="1405269"/>
                  </a:lnTo>
                  <a:lnTo>
                    <a:pt x="1682378" y="1377902"/>
                  </a:lnTo>
                  <a:lnTo>
                    <a:pt x="1636078" y="1377902"/>
                  </a:lnTo>
                  <a:close/>
                  <a:moveTo>
                    <a:pt x="1572019" y="1377584"/>
                  </a:moveTo>
                  <a:lnTo>
                    <a:pt x="1574239" y="1404633"/>
                  </a:lnTo>
                  <a:lnTo>
                    <a:pt x="1621490" y="1404951"/>
                  </a:lnTo>
                  <a:lnTo>
                    <a:pt x="1618636" y="1377584"/>
                  </a:lnTo>
                  <a:lnTo>
                    <a:pt x="1572019" y="1377584"/>
                  </a:lnTo>
                  <a:close/>
                  <a:moveTo>
                    <a:pt x="1507960" y="1377266"/>
                  </a:moveTo>
                  <a:lnTo>
                    <a:pt x="1509546" y="1404314"/>
                  </a:lnTo>
                  <a:lnTo>
                    <a:pt x="1556797" y="1404633"/>
                  </a:lnTo>
                  <a:lnTo>
                    <a:pt x="1554577" y="1377266"/>
                  </a:lnTo>
                  <a:lnTo>
                    <a:pt x="1507960" y="1377266"/>
                  </a:lnTo>
                  <a:close/>
                  <a:moveTo>
                    <a:pt x="1443902" y="1376948"/>
                  </a:moveTo>
                  <a:lnTo>
                    <a:pt x="1444853" y="1403996"/>
                  </a:lnTo>
                  <a:lnTo>
                    <a:pt x="1491787" y="1403996"/>
                  </a:lnTo>
                  <a:lnTo>
                    <a:pt x="1490519" y="1377266"/>
                  </a:lnTo>
                  <a:lnTo>
                    <a:pt x="1443902" y="1376948"/>
                  </a:lnTo>
                  <a:close/>
                  <a:moveTo>
                    <a:pt x="1380160" y="1376629"/>
                  </a:moveTo>
                  <a:lnTo>
                    <a:pt x="1379843" y="1403678"/>
                  </a:lnTo>
                  <a:lnTo>
                    <a:pt x="1426777" y="1403996"/>
                  </a:lnTo>
                  <a:lnTo>
                    <a:pt x="1426460" y="1376948"/>
                  </a:lnTo>
                  <a:lnTo>
                    <a:pt x="1380160" y="1376629"/>
                  </a:lnTo>
                  <a:close/>
                  <a:moveTo>
                    <a:pt x="1316101" y="1376311"/>
                  </a:moveTo>
                  <a:lnTo>
                    <a:pt x="1315150" y="1403360"/>
                  </a:lnTo>
                  <a:lnTo>
                    <a:pt x="1362401" y="1403360"/>
                  </a:lnTo>
                  <a:lnTo>
                    <a:pt x="1362718" y="1376629"/>
                  </a:lnTo>
                  <a:lnTo>
                    <a:pt x="1316101" y="1376311"/>
                  </a:lnTo>
                  <a:close/>
                  <a:moveTo>
                    <a:pt x="1252043" y="1375993"/>
                  </a:moveTo>
                  <a:lnTo>
                    <a:pt x="1250140" y="1403041"/>
                  </a:lnTo>
                  <a:lnTo>
                    <a:pt x="1297391" y="1403041"/>
                  </a:lnTo>
                  <a:lnTo>
                    <a:pt x="1298660" y="1376311"/>
                  </a:lnTo>
                  <a:lnTo>
                    <a:pt x="1252043" y="1375993"/>
                  </a:lnTo>
                  <a:close/>
                  <a:moveTo>
                    <a:pt x="1188301" y="1375675"/>
                  </a:moveTo>
                  <a:lnTo>
                    <a:pt x="1185764" y="1402723"/>
                  </a:lnTo>
                  <a:lnTo>
                    <a:pt x="1232698" y="1402723"/>
                  </a:lnTo>
                  <a:lnTo>
                    <a:pt x="1234601" y="1375993"/>
                  </a:lnTo>
                  <a:lnTo>
                    <a:pt x="1188301" y="1375675"/>
                  </a:lnTo>
                  <a:close/>
                  <a:moveTo>
                    <a:pt x="1124242" y="1375356"/>
                  </a:moveTo>
                  <a:lnTo>
                    <a:pt x="1120754" y="1402405"/>
                  </a:lnTo>
                  <a:lnTo>
                    <a:pt x="1167688" y="1402405"/>
                  </a:lnTo>
                  <a:lnTo>
                    <a:pt x="1170859" y="1375675"/>
                  </a:lnTo>
                  <a:lnTo>
                    <a:pt x="1124242" y="1375356"/>
                  </a:lnTo>
                  <a:close/>
                  <a:moveTo>
                    <a:pt x="1060183" y="1375038"/>
                  </a:moveTo>
                  <a:lnTo>
                    <a:pt x="1056061" y="1402087"/>
                  </a:lnTo>
                  <a:lnTo>
                    <a:pt x="1102995" y="1402087"/>
                  </a:lnTo>
                  <a:lnTo>
                    <a:pt x="1106800" y="1375356"/>
                  </a:lnTo>
                  <a:lnTo>
                    <a:pt x="1060183" y="1375038"/>
                  </a:lnTo>
                  <a:close/>
                  <a:moveTo>
                    <a:pt x="996442" y="1374720"/>
                  </a:moveTo>
                  <a:lnTo>
                    <a:pt x="991051" y="1401769"/>
                  </a:lnTo>
                  <a:lnTo>
                    <a:pt x="1038302" y="1401769"/>
                  </a:lnTo>
                  <a:lnTo>
                    <a:pt x="1042742" y="1375038"/>
                  </a:lnTo>
                  <a:lnTo>
                    <a:pt x="996442" y="1374720"/>
                  </a:lnTo>
                  <a:close/>
                  <a:moveTo>
                    <a:pt x="394079" y="1340803"/>
                  </a:moveTo>
                  <a:lnTo>
                    <a:pt x="364253" y="1348105"/>
                  </a:lnTo>
                  <a:lnTo>
                    <a:pt x="354734" y="1351280"/>
                  </a:lnTo>
                  <a:lnTo>
                    <a:pt x="367743" y="1359853"/>
                  </a:lnTo>
                  <a:lnTo>
                    <a:pt x="380752" y="1368743"/>
                  </a:lnTo>
                  <a:lnTo>
                    <a:pt x="393761" y="1376998"/>
                  </a:lnTo>
                  <a:lnTo>
                    <a:pt x="407088" y="1385571"/>
                  </a:lnTo>
                  <a:lnTo>
                    <a:pt x="420414" y="1393191"/>
                  </a:lnTo>
                  <a:lnTo>
                    <a:pt x="434375" y="1400493"/>
                  </a:lnTo>
                  <a:lnTo>
                    <a:pt x="448336" y="1408113"/>
                  </a:lnTo>
                  <a:lnTo>
                    <a:pt x="462297" y="1415098"/>
                  </a:lnTo>
                  <a:lnTo>
                    <a:pt x="453095" y="1406526"/>
                  </a:lnTo>
                  <a:lnTo>
                    <a:pt x="444528" y="1397636"/>
                  </a:lnTo>
                  <a:lnTo>
                    <a:pt x="435644" y="1389063"/>
                  </a:lnTo>
                  <a:lnTo>
                    <a:pt x="427077" y="1379538"/>
                  </a:lnTo>
                  <a:lnTo>
                    <a:pt x="418510" y="1370331"/>
                  </a:lnTo>
                  <a:lnTo>
                    <a:pt x="410261" y="1360488"/>
                  </a:lnTo>
                  <a:lnTo>
                    <a:pt x="402011" y="1350963"/>
                  </a:lnTo>
                  <a:lnTo>
                    <a:pt x="394079" y="1340803"/>
                  </a:lnTo>
                  <a:close/>
                  <a:moveTo>
                    <a:pt x="1694111" y="1340353"/>
                  </a:moveTo>
                  <a:lnTo>
                    <a:pt x="1698234" y="1367401"/>
                  </a:lnTo>
                  <a:lnTo>
                    <a:pt x="1744534" y="1367719"/>
                  </a:lnTo>
                  <a:lnTo>
                    <a:pt x="1739777" y="1340671"/>
                  </a:lnTo>
                  <a:lnTo>
                    <a:pt x="1694111" y="1340353"/>
                  </a:lnTo>
                  <a:close/>
                  <a:moveTo>
                    <a:pt x="1631321" y="1340034"/>
                  </a:moveTo>
                  <a:lnTo>
                    <a:pt x="1634809" y="1367083"/>
                  </a:lnTo>
                  <a:lnTo>
                    <a:pt x="1680792" y="1367401"/>
                  </a:lnTo>
                  <a:lnTo>
                    <a:pt x="1676987" y="1340353"/>
                  </a:lnTo>
                  <a:lnTo>
                    <a:pt x="1631321" y="1340034"/>
                  </a:lnTo>
                  <a:close/>
                  <a:moveTo>
                    <a:pt x="1568531" y="1339716"/>
                  </a:moveTo>
                  <a:lnTo>
                    <a:pt x="1571068" y="1366765"/>
                  </a:lnTo>
                  <a:lnTo>
                    <a:pt x="1617051" y="1367083"/>
                  </a:lnTo>
                  <a:lnTo>
                    <a:pt x="1614196" y="1340034"/>
                  </a:lnTo>
                  <a:lnTo>
                    <a:pt x="1568531" y="1339716"/>
                  </a:lnTo>
                  <a:close/>
                  <a:moveTo>
                    <a:pt x="1505741" y="1339716"/>
                  </a:moveTo>
                  <a:lnTo>
                    <a:pt x="1507326" y="1366765"/>
                  </a:lnTo>
                  <a:lnTo>
                    <a:pt x="1553626" y="1366765"/>
                  </a:lnTo>
                  <a:lnTo>
                    <a:pt x="1551406" y="1339716"/>
                  </a:lnTo>
                  <a:lnTo>
                    <a:pt x="1505741" y="1339716"/>
                  </a:lnTo>
                  <a:close/>
                  <a:moveTo>
                    <a:pt x="1442950" y="1339398"/>
                  </a:moveTo>
                  <a:lnTo>
                    <a:pt x="1443585" y="1366128"/>
                  </a:lnTo>
                  <a:lnTo>
                    <a:pt x="1489884" y="1366128"/>
                  </a:lnTo>
                  <a:lnTo>
                    <a:pt x="1488616" y="1339398"/>
                  </a:lnTo>
                  <a:lnTo>
                    <a:pt x="1442950" y="1339398"/>
                  </a:lnTo>
                  <a:close/>
                  <a:moveTo>
                    <a:pt x="1380160" y="1339080"/>
                  </a:moveTo>
                  <a:lnTo>
                    <a:pt x="1380160" y="1365810"/>
                  </a:lnTo>
                  <a:lnTo>
                    <a:pt x="1426143" y="1365810"/>
                  </a:lnTo>
                  <a:lnTo>
                    <a:pt x="1425826" y="1339398"/>
                  </a:lnTo>
                  <a:lnTo>
                    <a:pt x="1380160" y="1339080"/>
                  </a:lnTo>
                  <a:close/>
                  <a:moveTo>
                    <a:pt x="1317370" y="1338761"/>
                  </a:moveTo>
                  <a:lnTo>
                    <a:pt x="1316418" y="1365492"/>
                  </a:lnTo>
                  <a:lnTo>
                    <a:pt x="1362718" y="1365492"/>
                  </a:lnTo>
                  <a:lnTo>
                    <a:pt x="1363035" y="1339080"/>
                  </a:lnTo>
                  <a:lnTo>
                    <a:pt x="1317370" y="1338761"/>
                  </a:lnTo>
                  <a:close/>
                  <a:moveTo>
                    <a:pt x="1254897" y="1338443"/>
                  </a:moveTo>
                  <a:lnTo>
                    <a:pt x="1252677" y="1365174"/>
                  </a:lnTo>
                  <a:lnTo>
                    <a:pt x="1298977" y="1365492"/>
                  </a:lnTo>
                  <a:lnTo>
                    <a:pt x="1300245" y="1338761"/>
                  </a:lnTo>
                  <a:lnTo>
                    <a:pt x="1254897" y="1338443"/>
                  </a:lnTo>
                  <a:close/>
                  <a:moveTo>
                    <a:pt x="1192106" y="1338443"/>
                  </a:moveTo>
                  <a:lnTo>
                    <a:pt x="1189252" y="1364855"/>
                  </a:lnTo>
                  <a:lnTo>
                    <a:pt x="1235235" y="1365174"/>
                  </a:lnTo>
                  <a:lnTo>
                    <a:pt x="1237772" y="1338443"/>
                  </a:lnTo>
                  <a:lnTo>
                    <a:pt x="1192106" y="1338443"/>
                  </a:lnTo>
                  <a:close/>
                  <a:moveTo>
                    <a:pt x="1128999" y="1338125"/>
                  </a:moveTo>
                  <a:lnTo>
                    <a:pt x="1125511" y="1364537"/>
                  </a:lnTo>
                  <a:lnTo>
                    <a:pt x="1172128" y="1364855"/>
                  </a:lnTo>
                  <a:lnTo>
                    <a:pt x="1174665" y="1338125"/>
                  </a:lnTo>
                  <a:lnTo>
                    <a:pt x="1128999" y="1338125"/>
                  </a:lnTo>
                  <a:close/>
                  <a:moveTo>
                    <a:pt x="1066526" y="1337807"/>
                  </a:moveTo>
                  <a:lnTo>
                    <a:pt x="1061769" y="1364219"/>
                  </a:lnTo>
                  <a:lnTo>
                    <a:pt x="1108386" y="1364537"/>
                  </a:lnTo>
                  <a:lnTo>
                    <a:pt x="1111874" y="1338125"/>
                  </a:lnTo>
                  <a:lnTo>
                    <a:pt x="1066526" y="1337807"/>
                  </a:lnTo>
                  <a:close/>
                  <a:moveTo>
                    <a:pt x="1003419" y="1337489"/>
                  </a:moveTo>
                  <a:lnTo>
                    <a:pt x="998345" y="1363901"/>
                  </a:lnTo>
                  <a:lnTo>
                    <a:pt x="1044644" y="1364219"/>
                  </a:lnTo>
                  <a:lnTo>
                    <a:pt x="1049401" y="1337807"/>
                  </a:lnTo>
                  <a:lnTo>
                    <a:pt x="1003419" y="1337489"/>
                  </a:lnTo>
                  <a:close/>
                  <a:moveTo>
                    <a:pt x="538764" y="1314450"/>
                  </a:moveTo>
                  <a:lnTo>
                    <a:pt x="518458" y="1317308"/>
                  </a:lnTo>
                  <a:lnTo>
                    <a:pt x="498468" y="1320165"/>
                  </a:lnTo>
                  <a:lnTo>
                    <a:pt x="478479" y="1323340"/>
                  </a:lnTo>
                  <a:lnTo>
                    <a:pt x="458807" y="1326833"/>
                  </a:lnTo>
                  <a:lnTo>
                    <a:pt x="467691" y="1336675"/>
                  </a:lnTo>
                  <a:lnTo>
                    <a:pt x="476258" y="1346200"/>
                  </a:lnTo>
                  <a:lnTo>
                    <a:pt x="485142" y="1355408"/>
                  </a:lnTo>
                  <a:lnTo>
                    <a:pt x="494343" y="1364298"/>
                  </a:lnTo>
                  <a:lnTo>
                    <a:pt x="503228" y="1372871"/>
                  </a:lnTo>
                  <a:lnTo>
                    <a:pt x="512746" y="1381126"/>
                  </a:lnTo>
                  <a:lnTo>
                    <a:pt x="521948" y="1389381"/>
                  </a:lnTo>
                  <a:lnTo>
                    <a:pt x="531784" y="1397001"/>
                  </a:lnTo>
                  <a:lnTo>
                    <a:pt x="540986" y="1404621"/>
                  </a:lnTo>
                  <a:lnTo>
                    <a:pt x="551139" y="1411606"/>
                  </a:lnTo>
                  <a:lnTo>
                    <a:pt x="560658" y="1418273"/>
                  </a:lnTo>
                  <a:lnTo>
                    <a:pt x="570811" y="1424941"/>
                  </a:lnTo>
                  <a:lnTo>
                    <a:pt x="580965" y="1430973"/>
                  </a:lnTo>
                  <a:lnTo>
                    <a:pt x="591118" y="1437323"/>
                  </a:lnTo>
                  <a:lnTo>
                    <a:pt x="601589" y="1442721"/>
                  </a:lnTo>
                  <a:lnTo>
                    <a:pt x="611742" y="1447801"/>
                  </a:lnTo>
                  <a:lnTo>
                    <a:pt x="601589" y="1433831"/>
                  </a:lnTo>
                  <a:lnTo>
                    <a:pt x="591753" y="1419226"/>
                  </a:lnTo>
                  <a:lnTo>
                    <a:pt x="582234" y="1403351"/>
                  </a:lnTo>
                  <a:lnTo>
                    <a:pt x="573032" y="1387158"/>
                  </a:lnTo>
                  <a:lnTo>
                    <a:pt x="564148" y="1370013"/>
                  </a:lnTo>
                  <a:lnTo>
                    <a:pt x="555264" y="1352233"/>
                  </a:lnTo>
                  <a:lnTo>
                    <a:pt x="547014" y="1333500"/>
                  </a:lnTo>
                  <a:lnTo>
                    <a:pt x="538764" y="1314450"/>
                  </a:lnTo>
                  <a:close/>
                  <a:moveTo>
                    <a:pt x="1688403" y="1302485"/>
                  </a:moveTo>
                  <a:lnTo>
                    <a:pt x="1692526" y="1329215"/>
                  </a:lnTo>
                  <a:lnTo>
                    <a:pt x="1737557" y="1329533"/>
                  </a:lnTo>
                  <a:lnTo>
                    <a:pt x="1733117" y="1302803"/>
                  </a:lnTo>
                  <a:lnTo>
                    <a:pt x="1688403" y="1302485"/>
                  </a:lnTo>
                  <a:close/>
                  <a:moveTo>
                    <a:pt x="1626881" y="1302166"/>
                  </a:moveTo>
                  <a:lnTo>
                    <a:pt x="1630053" y="1329215"/>
                  </a:lnTo>
                  <a:lnTo>
                    <a:pt x="1675401" y="1329215"/>
                  </a:lnTo>
                  <a:lnTo>
                    <a:pt x="1671596" y="1302485"/>
                  </a:lnTo>
                  <a:lnTo>
                    <a:pt x="1626881" y="1302166"/>
                  </a:lnTo>
                  <a:close/>
                  <a:moveTo>
                    <a:pt x="1565042" y="1302166"/>
                  </a:moveTo>
                  <a:lnTo>
                    <a:pt x="1567579" y="1328897"/>
                  </a:lnTo>
                  <a:lnTo>
                    <a:pt x="1612928" y="1329215"/>
                  </a:lnTo>
                  <a:lnTo>
                    <a:pt x="1610074" y="1302166"/>
                  </a:lnTo>
                  <a:lnTo>
                    <a:pt x="1565042" y="1302166"/>
                  </a:lnTo>
                  <a:close/>
                  <a:moveTo>
                    <a:pt x="1503521" y="1301848"/>
                  </a:moveTo>
                  <a:lnTo>
                    <a:pt x="1505106" y="1328578"/>
                  </a:lnTo>
                  <a:lnTo>
                    <a:pt x="1550772" y="1328897"/>
                  </a:lnTo>
                  <a:lnTo>
                    <a:pt x="1548552" y="1302166"/>
                  </a:lnTo>
                  <a:lnTo>
                    <a:pt x="1503521" y="1301848"/>
                  </a:lnTo>
                  <a:close/>
                  <a:moveTo>
                    <a:pt x="1441999" y="1301848"/>
                  </a:moveTo>
                  <a:lnTo>
                    <a:pt x="1442633" y="1328260"/>
                  </a:lnTo>
                  <a:lnTo>
                    <a:pt x="1487982" y="1328578"/>
                  </a:lnTo>
                  <a:lnTo>
                    <a:pt x="1486713" y="1301848"/>
                  </a:lnTo>
                  <a:lnTo>
                    <a:pt x="1441999" y="1301848"/>
                  </a:lnTo>
                  <a:close/>
                  <a:moveTo>
                    <a:pt x="1380477" y="1301530"/>
                  </a:moveTo>
                  <a:lnTo>
                    <a:pt x="1380477" y="1328260"/>
                  </a:lnTo>
                  <a:lnTo>
                    <a:pt x="1425509" y="1328260"/>
                  </a:lnTo>
                  <a:lnTo>
                    <a:pt x="1425191" y="1301530"/>
                  </a:lnTo>
                  <a:lnTo>
                    <a:pt x="1380477" y="1301530"/>
                  </a:lnTo>
                  <a:close/>
                  <a:moveTo>
                    <a:pt x="1318638" y="1301212"/>
                  </a:moveTo>
                  <a:lnTo>
                    <a:pt x="1317687" y="1327942"/>
                  </a:lnTo>
                  <a:lnTo>
                    <a:pt x="1363353" y="1328260"/>
                  </a:lnTo>
                  <a:lnTo>
                    <a:pt x="1363670" y="1301530"/>
                  </a:lnTo>
                  <a:lnTo>
                    <a:pt x="1318638" y="1301212"/>
                  </a:lnTo>
                  <a:close/>
                  <a:moveTo>
                    <a:pt x="1257434" y="1301212"/>
                  </a:moveTo>
                  <a:lnTo>
                    <a:pt x="1255531" y="1327624"/>
                  </a:lnTo>
                  <a:lnTo>
                    <a:pt x="1300879" y="1327942"/>
                  </a:lnTo>
                  <a:lnTo>
                    <a:pt x="1301831" y="1301212"/>
                  </a:lnTo>
                  <a:lnTo>
                    <a:pt x="1257434" y="1301212"/>
                  </a:lnTo>
                  <a:close/>
                  <a:moveTo>
                    <a:pt x="1195595" y="1300894"/>
                  </a:moveTo>
                  <a:lnTo>
                    <a:pt x="1193058" y="1327306"/>
                  </a:lnTo>
                  <a:lnTo>
                    <a:pt x="1238406" y="1327624"/>
                  </a:lnTo>
                  <a:lnTo>
                    <a:pt x="1240626" y="1300894"/>
                  </a:lnTo>
                  <a:lnTo>
                    <a:pt x="1195595" y="1300894"/>
                  </a:lnTo>
                  <a:close/>
                  <a:moveTo>
                    <a:pt x="1134073" y="1300575"/>
                  </a:moveTo>
                  <a:lnTo>
                    <a:pt x="1130268" y="1327306"/>
                  </a:lnTo>
                  <a:lnTo>
                    <a:pt x="1175933" y="1327306"/>
                  </a:lnTo>
                  <a:lnTo>
                    <a:pt x="1178787" y="1300894"/>
                  </a:lnTo>
                  <a:lnTo>
                    <a:pt x="1134073" y="1300575"/>
                  </a:lnTo>
                  <a:close/>
                  <a:moveTo>
                    <a:pt x="1072551" y="1300575"/>
                  </a:moveTo>
                  <a:lnTo>
                    <a:pt x="1068112" y="1326987"/>
                  </a:lnTo>
                  <a:lnTo>
                    <a:pt x="1113460" y="1326987"/>
                  </a:lnTo>
                  <a:lnTo>
                    <a:pt x="1117266" y="1300575"/>
                  </a:lnTo>
                  <a:lnTo>
                    <a:pt x="1072551" y="1300575"/>
                  </a:lnTo>
                  <a:close/>
                  <a:moveTo>
                    <a:pt x="1010712" y="1300257"/>
                  </a:moveTo>
                  <a:lnTo>
                    <a:pt x="1005638" y="1326669"/>
                  </a:lnTo>
                  <a:lnTo>
                    <a:pt x="1050987" y="1326987"/>
                  </a:lnTo>
                  <a:lnTo>
                    <a:pt x="1055744" y="1300575"/>
                  </a:lnTo>
                  <a:lnTo>
                    <a:pt x="1010712" y="1300257"/>
                  </a:lnTo>
                  <a:close/>
                  <a:moveTo>
                    <a:pt x="742467" y="1299528"/>
                  </a:moveTo>
                  <a:lnTo>
                    <a:pt x="705978" y="1300480"/>
                  </a:lnTo>
                  <a:lnTo>
                    <a:pt x="670124" y="1302068"/>
                  </a:lnTo>
                  <a:lnTo>
                    <a:pt x="634587" y="1304290"/>
                  </a:lnTo>
                  <a:lnTo>
                    <a:pt x="600002" y="1307148"/>
                  </a:lnTo>
                  <a:lnTo>
                    <a:pt x="608886" y="1327150"/>
                  </a:lnTo>
                  <a:lnTo>
                    <a:pt x="618088" y="1346518"/>
                  </a:lnTo>
                  <a:lnTo>
                    <a:pt x="627607" y="1364298"/>
                  </a:lnTo>
                  <a:lnTo>
                    <a:pt x="632683" y="1373188"/>
                  </a:lnTo>
                  <a:lnTo>
                    <a:pt x="637760" y="1381126"/>
                  </a:lnTo>
                  <a:lnTo>
                    <a:pt x="642519" y="1389381"/>
                  </a:lnTo>
                  <a:lnTo>
                    <a:pt x="647596" y="1397001"/>
                  </a:lnTo>
                  <a:lnTo>
                    <a:pt x="652673" y="1404621"/>
                  </a:lnTo>
                  <a:lnTo>
                    <a:pt x="657750" y="1411288"/>
                  </a:lnTo>
                  <a:lnTo>
                    <a:pt x="662826" y="1417956"/>
                  </a:lnTo>
                  <a:lnTo>
                    <a:pt x="668220" y="1424623"/>
                  </a:lnTo>
                  <a:lnTo>
                    <a:pt x="673614" y="1430656"/>
                  </a:lnTo>
                  <a:lnTo>
                    <a:pt x="678691" y="1436688"/>
                  </a:lnTo>
                  <a:lnTo>
                    <a:pt x="686941" y="1444626"/>
                  </a:lnTo>
                  <a:lnTo>
                    <a:pt x="694873" y="1451928"/>
                  </a:lnTo>
                  <a:lnTo>
                    <a:pt x="703123" y="1458913"/>
                  </a:lnTo>
                  <a:lnTo>
                    <a:pt x="711055" y="1464628"/>
                  </a:lnTo>
                  <a:lnTo>
                    <a:pt x="718987" y="1469708"/>
                  </a:lnTo>
                  <a:lnTo>
                    <a:pt x="726920" y="1474153"/>
                  </a:lnTo>
                  <a:lnTo>
                    <a:pt x="734535" y="1477963"/>
                  </a:lnTo>
                  <a:lnTo>
                    <a:pt x="742467" y="1480821"/>
                  </a:lnTo>
                  <a:lnTo>
                    <a:pt x="742467" y="1299528"/>
                  </a:lnTo>
                  <a:close/>
                  <a:moveTo>
                    <a:pt x="1682695" y="1264935"/>
                  </a:moveTo>
                  <a:lnTo>
                    <a:pt x="1686818" y="1291665"/>
                  </a:lnTo>
                  <a:lnTo>
                    <a:pt x="1731215" y="1291665"/>
                  </a:lnTo>
                  <a:lnTo>
                    <a:pt x="1726775" y="1264935"/>
                  </a:lnTo>
                  <a:lnTo>
                    <a:pt x="1682695" y="1264935"/>
                  </a:lnTo>
                  <a:close/>
                  <a:moveTo>
                    <a:pt x="1622442" y="1264617"/>
                  </a:moveTo>
                  <a:lnTo>
                    <a:pt x="1625613" y="1291347"/>
                  </a:lnTo>
                  <a:lnTo>
                    <a:pt x="1670327" y="1291665"/>
                  </a:lnTo>
                  <a:lnTo>
                    <a:pt x="1666205" y="1264617"/>
                  </a:lnTo>
                  <a:lnTo>
                    <a:pt x="1622442" y="1264617"/>
                  </a:lnTo>
                  <a:close/>
                  <a:moveTo>
                    <a:pt x="1561871" y="1264617"/>
                  </a:moveTo>
                  <a:lnTo>
                    <a:pt x="1564091" y="1291347"/>
                  </a:lnTo>
                  <a:lnTo>
                    <a:pt x="1608805" y="1291347"/>
                  </a:lnTo>
                  <a:lnTo>
                    <a:pt x="1605951" y="1264617"/>
                  </a:lnTo>
                  <a:lnTo>
                    <a:pt x="1561871" y="1264617"/>
                  </a:lnTo>
                  <a:close/>
                  <a:moveTo>
                    <a:pt x="1501618" y="1264298"/>
                  </a:moveTo>
                  <a:lnTo>
                    <a:pt x="1502886" y="1291029"/>
                  </a:lnTo>
                  <a:lnTo>
                    <a:pt x="1547284" y="1291029"/>
                  </a:lnTo>
                  <a:lnTo>
                    <a:pt x="1545381" y="1264298"/>
                  </a:lnTo>
                  <a:lnTo>
                    <a:pt x="1501618" y="1264298"/>
                  </a:lnTo>
                  <a:close/>
                  <a:moveTo>
                    <a:pt x="1441048" y="1263980"/>
                  </a:moveTo>
                  <a:lnTo>
                    <a:pt x="1441682" y="1290711"/>
                  </a:lnTo>
                  <a:lnTo>
                    <a:pt x="1486396" y="1291029"/>
                  </a:lnTo>
                  <a:lnTo>
                    <a:pt x="1485128" y="1264298"/>
                  </a:lnTo>
                  <a:lnTo>
                    <a:pt x="1441048" y="1263980"/>
                  </a:lnTo>
                  <a:close/>
                  <a:moveTo>
                    <a:pt x="1380794" y="1263980"/>
                  </a:moveTo>
                  <a:lnTo>
                    <a:pt x="1380477" y="1290711"/>
                  </a:lnTo>
                  <a:lnTo>
                    <a:pt x="1424874" y="1290711"/>
                  </a:lnTo>
                  <a:lnTo>
                    <a:pt x="1424557" y="1263980"/>
                  </a:lnTo>
                  <a:lnTo>
                    <a:pt x="1380794" y="1263980"/>
                  </a:lnTo>
                  <a:close/>
                  <a:moveTo>
                    <a:pt x="1320224" y="1263662"/>
                  </a:moveTo>
                  <a:lnTo>
                    <a:pt x="1319273" y="1290392"/>
                  </a:lnTo>
                  <a:lnTo>
                    <a:pt x="1363670" y="1290711"/>
                  </a:lnTo>
                  <a:lnTo>
                    <a:pt x="1363987" y="1263980"/>
                  </a:lnTo>
                  <a:lnTo>
                    <a:pt x="1320224" y="1263662"/>
                  </a:lnTo>
                  <a:close/>
                  <a:moveTo>
                    <a:pt x="1259654" y="1263662"/>
                  </a:moveTo>
                  <a:lnTo>
                    <a:pt x="1258068" y="1290392"/>
                  </a:lnTo>
                  <a:lnTo>
                    <a:pt x="1302465" y="1290392"/>
                  </a:lnTo>
                  <a:lnTo>
                    <a:pt x="1303416" y="1263662"/>
                  </a:lnTo>
                  <a:lnTo>
                    <a:pt x="1259654" y="1263662"/>
                  </a:lnTo>
                  <a:close/>
                  <a:moveTo>
                    <a:pt x="1199083" y="1263344"/>
                  </a:moveTo>
                  <a:lnTo>
                    <a:pt x="1196546" y="1290074"/>
                  </a:lnTo>
                  <a:lnTo>
                    <a:pt x="1241260" y="1290392"/>
                  </a:lnTo>
                  <a:lnTo>
                    <a:pt x="1243163" y="1263662"/>
                  </a:lnTo>
                  <a:lnTo>
                    <a:pt x="1199083" y="1263344"/>
                  </a:lnTo>
                  <a:close/>
                  <a:moveTo>
                    <a:pt x="1138830" y="1263344"/>
                  </a:moveTo>
                  <a:lnTo>
                    <a:pt x="1135659" y="1289756"/>
                  </a:lnTo>
                  <a:lnTo>
                    <a:pt x="1180056" y="1290074"/>
                  </a:lnTo>
                  <a:lnTo>
                    <a:pt x="1182593" y="1263344"/>
                  </a:lnTo>
                  <a:lnTo>
                    <a:pt x="1138830" y="1263344"/>
                  </a:lnTo>
                  <a:close/>
                  <a:moveTo>
                    <a:pt x="1078259" y="1263026"/>
                  </a:moveTo>
                  <a:lnTo>
                    <a:pt x="1074137" y="1289756"/>
                  </a:lnTo>
                  <a:lnTo>
                    <a:pt x="1118851" y="1289756"/>
                  </a:lnTo>
                  <a:lnTo>
                    <a:pt x="1122339" y="1263344"/>
                  </a:lnTo>
                  <a:lnTo>
                    <a:pt x="1078259" y="1263026"/>
                  </a:lnTo>
                  <a:close/>
                  <a:moveTo>
                    <a:pt x="1018006" y="1263026"/>
                  </a:moveTo>
                  <a:lnTo>
                    <a:pt x="1012615" y="1289438"/>
                  </a:lnTo>
                  <a:lnTo>
                    <a:pt x="1057329" y="1289756"/>
                  </a:lnTo>
                  <a:lnTo>
                    <a:pt x="1061769" y="1263026"/>
                  </a:lnTo>
                  <a:lnTo>
                    <a:pt x="1018006" y="1263026"/>
                  </a:lnTo>
                  <a:close/>
                  <a:moveTo>
                    <a:pt x="1676987" y="1227067"/>
                  </a:moveTo>
                  <a:lnTo>
                    <a:pt x="1681109" y="1253797"/>
                  </a:lnTo>
                  <a:lnTo>
                    <a:pt x="1724872" y="1254115"/>
                  </a:lnTo>
                  <a:lnTo>
                    <a:pt x="1719798" y="1227067"/>
                  </a:lnTo>
                  <a:lnTo>
                    <a:pt x="1676987" y="1227067"/>
                  </a:lnTo>
                  <a:close/>
                  <a:moveTo>
                    <a:pt x="1618002" y="1227067"/>
                  </a:moveTo>
                  <a:lnTo>
                    <a:pt x="1621173" y="1253797"/>
                  </a:lnTo>
                  <a:lnTo>
                    <a:pt x="1664619" y="1253797"/>
                  </a:lnTo>
                  <a:lnTo>
                    <a:pt x="1660813" y="1227067"/>
                  </a:lnTo>
                  <a:lnTo>
                    <a:pt x="1618002" y="1227067"/>
                  </a:lnTo>
                  <a:close/>
                  <a:moveTo>
                    <a:pt x="1558383" y="1226431"/>
                  </a:moveTo>
                  <a:lnTo>
                    <a:pt x="1560920" y="1253479"/>
                  </a:lnTo>
                  <a:lnTo>
                    <a:pt x="1604683" y="1253797"/>
                  </a:lnTo>
                  <a:lnTo>
                    <a:pt x="1601512" y="1226431"/>
                  </a:lnTo>
                  <a:lnTo>
                    <a:pt x="1558383" y="1226431"/>
                  </a:lnTo>
                  <a:close/>
                  <a:moveTo>
                    <a:pt x="1499398" y="1226431"/>
                  </a:moveTo>
                  <a:lnTo>
                    <a:pt x="1500984" y="1253479"/>
                  </a:lnTo>
                  <a:lnTo>
                    <a:pt x="1544430" y="1253479"/>
                  </a:lnTo>
                  <a:lnTo>
                    <a:pt x="1542210" y="1226431"/>
                  </a:lnTo>
                  <a:lnTo>
                    <a:pt x="1499398" y="1226431"/>
                  </a:lnTo>
                  <a:close/>
                  <a:moveTo>
                    <a:pt x="1439779" y="1226112"/>
                  </a:moveTo>
                  <a:lnTo>
                    <a:pt x="1440730" y="1253161"/>
                  </a:lnTo>
                  <a:lnTo>
                    <a:pt x="1484493" y="1253479"/>
                  </a:lnTo>
                  <a:lnTo>
                    <a:pt x="1483225" y="1226431"/>
                  </a:lnTo>
                  <a:lnTo>
                    <a:pt x="1439779" y="1226112"/>
                  </a:lnTo>
                  <a:close/>
                  <a:moveTo>
                    <a:pt x="1380794" y="1226112"/>
                  </a:moveTo>
                  <a:lnTo>
                    <a:pt x="1380794" y="1253161"/>
                  </a:lnTo>
                  <a:lnTo>
                    <a:pt x="1424240" y="1253161"/>
                  </a:lnTo>
                  <a:lnTo>
                    <a:pt x="1423606" y="1226112"/>
                  </a:lnTo>
                  <a:lnTo>
                    <a:pt x="1380794" y="1226112"/>
                  </a:lnTo>
                  <a:close/>
                  <a:moveTo>
                    <a:pt x="1321492" y="1226112"/>
                  </a:moveTo>
                  <a:lnTo>
                    <a:pt x="1320541" y="1252843"/>
                  </a:lnTo>
                  <a:lnTo>
                    <a:pt x="1364304" y="1253161"/>
                  </a:lnTo>
                  <a:lnTo>
                    <a:pt x="1364621" y="1226112"/>
                  </a:lnTo>
                  <a:lnTo>
                    <a:pt x="1321492" y="1226112"/>
                  </a:lnTo>
                  <a:close/>
                  <a:moveTo>
                    <a:pt x="1262190" y="1225794"/>
                  </a:moveTo>
                  <a:lnTo>
                    <a:pt x="1260605" y="1252843"/>
                  </a:lnTo>
                  <a:lnTo>
                    <a:pt x="1304051" y="1252843"/>
                  </a:lnTo>
                  <a:lnTo>
                    <a:pt x="1305319" y="1225794"/>
                  </a:lnTo>
                  <a:lnTo>
                    <a:pt x="1262190" y="1225794"/>
                  </a:lnTo>
                  <a:close/>
                  <a:moveTo>
                    <a:pt x="1203206" y="1225794"/>
                  </a:moveTo>
                  <a:lnTo>
                    <a:pt x="1200352" y="1252524"/>
                  </a:lnTo>
                  <a:lnTo>
                    <a:pt x="1244115" y="1252843"/>
                  </a:lnTo>
                  <a:lnTo>
                    <a:pt x="1246017" y="1225794"/>
                  </a:lnTo>
                  <a:lnTo>
                    <a:pt x="1203206" y="1225794"/>
                  </a:lnTo>
                  <a:close/>
                  <a:moveTo>
                    <a:pt x="1143904" y="1225476"/>
                  </a:moveTo>
                  <a:lnTo>
                    <a:pt x="1140415" y="1252524"/>
                  </a:lnTo>
                  <a:lnTo>
                    <a:pt x="1183861" y="1252524"/>
                  </a:lnTo>
                  <a:lnTo>
                    <a:pt x="1187032" y="1225794"/>
                  </a:lnTo>
                  <a:lnTo>
                    <a:pt x="1143904" y="1225476"/>
                  </a:lnTo>
                  <a:close/>
                  <a:moveTo>
                    <a:pt x="1084602" y="1225476"/>
                  </a:moveTo>
                  <a:lnTo>
                    <a:pt x="1080162" y="1252206"/>
                  </a:lnTo>
                  <a:lnTo>
                    <a:pt x="1123925" y="1252524"/>
                  </a:lnTo>
                  <a:lnTo>
                    <a:pt x="1127731" y="1225476"/>
                  </a:lnTo>
                  <a:lnTo>
                    <a:pt x="1084602" y="1225476"/>
                  </a:lnTo>
                  <a:close/>
                  <a:moveTo>
                    <a:pt x="1025300" y="1225476"/>
                  </a:moveTo>
                  <a:lnTo>
                    <a:pt x="1020226" y="1252206"/>
                  </a:lnTo>
                  <a:lnTo>
                    <a:pt x="1063672" y="1252206"/>
                  </a:lnTo>
                  <a:lnTo>
                    <a:pt x="1068429" y="1225476"/>
                  </a:lnTo>
                  <a:lnTo>
                    <a:pt x="1025300" y="1225476"/>
                  </a:lnTo>
                  <a:close/>
                  <a:moveTo>
                    <a:pt x="1671279" y="1188881"/>
                  </a:moveTo>
                  <a:lnTo>
                    <a:pt x="1675401" y="1216248"/>
                  </a:lnTo>
                  <a:lnTo>
                    <a:pt x="1718213" y="1216248"/>
                  </a:lnTo>
                  <a:lnTo>
                    <a:pt x="1713456" y="1188881"/>
                  </a:lnTo>
                  <a:lnTo>
                    <a:pt x="1671279" y="1188881"/>
                  </a:lnTo>
                  <a:close/>
                  <a:moveTo>
                    <a:pt x="1613245" y="1188881"/>
                  </a:moveTo>
                  <a:lnTo>
                    <a:pt x="1616416" y="1215929"/>
                  </a:lnTo>
                  <a:lnTo>
                    <a:pt x="1659228" y="1216248"/>
                  </a:lnTo>
                  <a:lnTo>
                    <a:pt x="1655422" y="1188881"/>
                  </a:lnTo>
                  <a:lnTo>
                    <a:pt x="1613245" y="1188881"/>
                  </a:lnTo>
                  <a:close/>
                  <a:moveTo>
                    <a:pt x="1555212" y="1188881"/>
                  </a:moveTo>
                  <a:lnTo>
                    <a:pt x="1557432" y="1215929"/>
                  </a:lnTo>
                  <a:lnTo>
                    <a:pt x="1600560" y="1215929"/>
                  </a:lnTo>
                  <a:lnTo>
                    <a:pt x="1597389" y="1188881"/>
                  </a:lnTo>
                  <a:lnTo>
                    <a:pt x="1555212" y="1188881"/>
                  </a:lnTo>
                  <a:close/>
                  <a:moveTo>
                    <a:pt x="1497178" y="1188881"/>
                  </a:moveTo>
                  <a:lnTo>
                    <a:pt x="1498764" y="1215929"/>
                  </a:lnTo>
                  <a:lnTo>
                    <a:pt x="1541575" y="1215929"/>
                  </a:lnTo>
                  <a:lnTo>
                    <a:pt x="1539356" y="1188881"/>
                  </a:lnTo>
                  <a:lnTo>
                    <a:pt x="1497178" y="1188881"/>
                  </a:lnTo>
                  <a:close/>
                  <a:moveTo>
                    <a:pt x="1438828" y="1188563"/>
                  </a:moveTo>
                  <a:lnTo>
                    <a:pt x="1439779" y="1215611"/>
                  </a:lnTo>
                  <a:lnTo>
                    <a:pt x="1482591" y="1215929"/>
                  </a:lnTo>
                  <a:lnTo>
                    <a:pt x="1481322" y="1188563"/>
                  </a:lnTo>
                  <a:lnTo>
                    <a:pt x="1438828" y="1188563"/>
                  </a:lnTo>
                  <a:close/>
                  <a:moveTo>
                    <a:pt x="1381111" y="1188563"/>
                  </a:moveTo>
                  <a:lnTo>
                    <a:pt x="1380794" y="1215611"/>
                  </a:lnTo>
                  <a:lnTo>
                    <a:pt x="1423606" y="1215611"/>
                  </a:lnTo>
                  <a:lnTo>
                    <a:pt x="1422972" y="1188563"/>
                  </a:lnTo>
                  <a:lnTo>
                    <a:pt x="1381111" y="1188563"/>
                  </a:lnTo>
                  <a:close/>
                  <a:moveTo>
                    <a:pt x="1322761" y="1188563"/>
                  </a:moveTo>
                  <a:lnTo>
                    <a:pt x="1321810" y="1215611"/>
                  </a:lnTo>
                  <a:lnTo>
                    <a:pt x="1364621" y="1215611"/>
                  </a:lnTo>
                  <a:lnTo>
                    <a:pt x="1365255" y="1188563"/>
                  </a:lnTo>
                  <a:lnTo>
                    <a:pt x="1322761" y="1188563"/>
                  </a:lnTo>
                  <a:close/>
                  <a:moveTo>
                    <a:pt x="1264727" y="1188563"/>
                  </a:moveTo>
                  <a:lnTo>
                    <a:pt x="1263142" y="1215293"/>
                  </a:lnTo>
                  <a:lnTo>
                    <a:pt x="1305636" y="1215293"/>
                  </a:lnTo>
                  <a:lnTo>
                    <a:pt x="1307222" y="1188563"/>
                  </a:lnTo>
                  <a:lnTo>
                    <a:pt x="1264727" y="1188563"/>
                  </a:lnTo>
                  <a:close/>
                  <a:moveTo>
                    <a:pt x="1206694" y="1188244"/>
                  </a:moveTo>
                  <a:lnTo>
                    <a:pt x="1204157" y="1215293"/>
                  </a:lnTo>
                  <a:lnTo>
                    <a:pt x="1246969" y="1215293"/>
                  </a:lnTo>
                  <a:lnTo>
                    <a:pt x="1248871" y="1188563"/>
                  </a:lnTo>
                  <a:lnTo>
                    <a:pt x="1206694" y="1188244"/>
                  </a:lnTo>
                  <a:close/>
                  <a:moveTo>
                    <a:pt x="1148661" y="1188244"/>
                  </a:moveTo>
                  <a:lnTo>
                    <a:pt x="1145172" y="1215293"/>
                  </a:lnTo>
                  <a:lnTo>
                    <a:pt x="1188301" y="1215293"/>
                  </a:lnTo>
                  <a:lnTo>
                    <a:pt x="1190838" y="1188244"/>
                  </a:lnTo>
                  <a:lnTo>
                    <a:pt x="1148661" y="1188244"/>
                  </a:lnTo>
                  <a:close/>
                  <a:moveTo>
                    <a:pt x="1090627" y="1188244"/>
                  </a:moveTo>
                  <a:lnTo>
                    <a:pt x="1086505" y="1214975"/>
                  </a:lnTo>
                  <a:lnTo>
                    <a:pt x="1128999" y="1214975"/>
                  </a:lnTo>
                  <a:lnTo>
                    <a:pt x="1132805" y="1188244"/>
                  </a:lnTo>
                  <a:lnTo>
                    <a:pt x="1090627" y="1188244"/>
                  </a:lnTo>
                  <a:close/>
                  <a:moveTo>
                    <a:pt x="1032594" y="1187926"/>
                  </a:moveTo>
                  <a:lnTo>
                    <a:pt x="1027203" y="1214975"/>
                  </a:lnTo>
                  <a:lnTo>
                    <a:pt x="1070331" y="1214975"/>
                  </a:lnTo>
                  <a:lnTo>
                    <a:pt x="1074771" y="1188244"/>
                  </a:lnTo>
                  <a:lnTo>
                    <a:pt x="1032594" y="1187926"/>
                  </a:lnTo>
                  <a:close/>
                  <a:moveTo>
                    <a:pt x="1740728" y="1132875"/>
                  </a:moveTo>
                  <a:lnTo>
                    <a:pt x="1737874" y="1133193"/>
                  </a:lnTo>
                  <a:lnTo>
                    <a:pt x="1735337" y="1133829"/>
                  </a:lnTo>
                  <a:lnTo>
                    <a:pt x="1733117" y="1134784"/>
                  </a:lnTo>
                  <a:lnTo>
                    <a:pt x="1731532" y="1136057"/>
                  </a:lnTo>
                  <a:lnTo>
                    <a:pt x="1730263" y="1137648"/>
                  </a:lnTo>
                  <a:lnTo>
                    <a:pt x="1729312" y="1139875"/>
                  </a:lnTo>
                  <a:lnTo>
                    <a:pt x="1728995" y="1142103"/>
                  </a:lnTo>
                  <a:lnTo>
                    <a:pt x="1728995" y="1144330"/>
                  </a:lnTo>
                  <a:lnTo>
                    <a:pt x="1730263" y="1151649"/>
                  </a:lnTo>
                  <a:lnTo>
                    <a:pt x="1731215" y="1153877"/>
                  </a:lnTo>
                  <a:lnTo>
                    <a:pt x="1732166" y="1156104"/>
                  </a:lnTo>
                  <a:lnTo>
                    <a:pt x="1734069" y="1158332"/>
                  </a:lnTo>
                  <a:lnTo>
                    <a:pt x="1735971" y="1159923"/>
                  </a:lnTo>
                  <a:lnTo>
                    <a:pt x="1738508" y="1161514"/>
                  </a:lnTo>
                  <a:lnTo>
                    <a:pt x="1741045" y="1162469"/>
                  </a:lnTo>
                  <a:lnTo>
                    <a:pt x="1743582" y="1163105"/>
                  </a:lnTo>
                  <a:lnTo>
                    <a:pt x="1746437" y="1163423"/>
                  </a:lnTo>
                  <a:lnTo>
                    <a:pt x="1772123" y="1163423"/>
                  </a:lnTo>
                  <a:lnTo>
                    <a:pt x="1775295" y="1163105"/>
                  </a:lnTo>
                  <a:lnTo>
                    <a:pt x="1777832" y="1162469"/>
                  </a:lnTo>
                  <a:lnTo>
                    <a:pt x="1779734" y="1161514"/>
                  </a:lnTo>
                  <a:lnTo>
                    <a:pt x="1781637" y="1159923"/>
                  </a:lnTo>
                  <a:lnTo>
                    <a:pt x="1782906" y="1158332"/>
                  </a:lnTo>
                  <a:lnTo>
                    <a:pt x="1783857" y="1156104"/>
                  </a:lnTo>
                  <a:lnTo>
                    <a:pt x="1784174" y="1154195"/>
                  </a:lnTo>
                  <a:lnTo>
                    <a:pt x="1783857" y="1151968"/>
                  </a:lnTo>
                  <a:lnTo>
                    <a:pt x="1782271" y="1144330"/>
                  </a:lnTo>
                  <a:lnTo>
                    <a:pt x="1781637" y="1142103"/>
                  </a:lnTo>
                  <a:lnTo>
                    <a:pt x="1780369" y="1139875"/>
                  </a:lnTo>
                  <a:lnTo>
                    <a:pt x="1778783" y="1137648"/>
                  </a:lnTo>
                  <a:lnTo>
                    <a:pt x="1776563" y="1136057"/>
                  </a:lnTo>
                  <a:lnTo>
                    <a:pt x="1774343" y="1134784"/>
                  </a:lnTo>
                  <a:lnTo>
                    <a:pt x="1771489" y="1133829"/>
                  </a:lnTo>
                  <a:lnTo>
                    <a:pt x="1768635" y="1133193"/>
                  </a:lnTo>
                  <a:lnTo>
                    <a:pt x="1766098" y="1132875"/>
                  </a:lnTo>
                  <a:lnTo>
                    <a:pt x="1740728" y="1132875"/>
                  </a:lnTo>
                  <a:close/>
                  <a:moveTo>
                    <a:pt x="1664619" y="1132875"/>
                  </a:moveTo>
                  <a:lnTo>
                    <a:pt x="1661765" y="1133193"/>
                  </a:lnTo>
                  <a:lnTo>
                    <a:pt x="1659545" y="1133829"/>
                  </a:lnTo>
                  <a:lnTo>
                    <a:pt x="1657325" y="1134784"/>
                  </a:lnTo>
                  <a:lnTo>
                    <a:pt x="1655422" y="1136057"/>
                  </a:lnTo>
                  <a:lnTo>
                    <a:pt x="1654154" y="1137648"/>
                  </a:lnTo>
                  <a:lnTo>
                    <a:pt x="1653203" y="1139875"/>
                  </a:lnTo>
                  <a:lnTo>
                    <a:pt x="1652568" y="1142103"/>
                  </a:lnTo>
                  <a:lnTo>
                    <a:pt x="1652568" y="1144330"/>
                  </a:lnTo>
                  <a:lnTo>
                    <a:pt x="1653837" y="1151649"/>
                  </a:lnTo>
                  <a:lnTo>
                    <a:pt x="1654471" y="1153877"/>
                  </a:lnTo>
                  <a:lnTo>
                    <a:pt x="1655422" y="1156104"/>
                  </a:lnTo>
                  <a:lnTo>
                    <a:pt x="1657008" y="1158332"/>
                  </a:lnTo>
                  <a:lnTo>
                    <a:pt x="1658911" y="1159923"/>
                  </a:lnTo>
                  <a:lnTo>
                    <a:pt x="1661131" y="1161196"/>
                  </a:lnTo>
                  <a:lnTo>
                    <a:pt x="1663668" y="1162469"/>
                  </a:lnTo>
                  <a:lnTo>
                    <a:pt x="1666205" y="1163105"/>
                  </a:lnTo>
                  <a:lnTo>
                    <a:pt x="1669376" y="1163105"/>
                  </a:lnTo>
                  <a:lnTo>
                    <a:pt x="1695063" y="1163423"/>
                  </a:lnTo>
                  <a:lnTo>
                    <a:pt x="1697917" y="1163105"/>
                  </a:lnTo>
                  <a:lnTo>
                    <a:pt x="1700137" y="1162469"/>
                  </a:lnTo>
                  <a:lnTo>
                    <a:pt x="1702357" y="1161514"/>
                  </a:lnTo>
                  <a:lnTo>
                    <a:pt x="1704576" y="1159923"/>
                  </a:lnTo>
                  <a:lnTo>
                    <a:pt x="1705845" y="1158332"/>
                  </a:lnTo>
                  <a:lnTo>
                    <a:pt x="1706796" y="1156104"/>
                  </a:lnTo>
                  <a:lnTo>
                    <a:pt x="1707430" y="1153877"/>
                  </a:lnTo>
                  <a:lnTo>
                    <a:pt x="1707113" y="1151649"/>
                  </a:lnTo>
                  <a:lnTo>
                    <a:pt x="1705845" y="1144330"/>
                  </a:lnTo>
                  <a:lnTo>
                    <a:pt x="1705211" y="1142103"/>
                  </a:lnTo>
                  <a:lnTo>
                    <a:pt x="1704259" y="1139875"/>
                  </a:lnTo>
                  <a:lnTo>
                    <a:pt x="1702357" y="1137648"/>
                  </a:lnTo>
                  <a:lnTo>
                    <a:pt x="1700137" y="1136057"/>
                  </a:lnTo>
                  <a:lnTo>
                    <a:pt x="1697917" y="1134784"/>
                  </a:lnTo>
                  <a:lnTo>
                    <a:pt x="1695697" y="1133829"/>
                  </a:lnTo>
                  <a:lnTo>
                    <a:pt x="1692843" y="1133193"/>
                  </a:lnTo>
                  <a:lnTo>
                    <a:pt x="1689989" y="1132875"/>
                  </a:lnTo>
                  <a:lnTo>
                    <a:pt x="1664619" y="1132875"/>
                  </a:lnTo>
                  <a:close/>
                  <a:moveTo>
                    <a:pt x="1586924" y="1132875"/>
                  </a:moveTo>
                  <a:lnTo>
                    <a:pt x="1584704" y="1133511"/>
                  </a:lnTo>
                  <a:lnTo>
                    <a:pt x="1582167" y="1134784"/>
                  </a:lnTo>
                  <a:lnTo>
                    <a:pt x="1580264" y="1136057"/>
                  </a:lnTo>
                  <a:lnTo>
                    <a:pt x="1578679" y="1137648"/>
                  </a:lnTo>
                  <a:lnTo>
                    <a:pt x="1577727" y="1139875"/>
                  </a:lnTo>
                  <a:lnTo>
                    <a:pt x="1577093" y="1142103"/>
                  </a:lnTo>
                  <a:lnTo>
                    <a:pt x="1577093" y="1144330"/>
                  </a:lnTo>
                  <a:lnTo>
                    <a:pt x="1578044" y="1151649"/>
                  </a:lnTo>
                  <a:lnTo>
                    <a:pt x="1578362" y="1153877"/>
                  </a:lnTo>
                  <a:lnTo>
                    <a:pt x="1579313" y="1156104"/>
                  </a:lnTo>
                  <a:lnTo>
                    <a:pt x="1580899" y="1158332"/>
                  </a:lnTo>
                  <a:lnTo>
                    <a:pt x="1583118" y="1159923"/>
                  </a:lnTo>
                  <a:lnTo>
                    <a:pt x="1585338" y="1161196"/>
                  </a:lnTo>
                  <a:lnTo>
                    <a:pt x="1587558" y="1162151"/>
                  </a:lnTo>
                  <a:lnTo>
                    <a:pt x="1590412" y="1162787"/>
                  </a:lnTo>
                  <a:lnTo>
                    <a:pt x="1593266" y="1163105"/>
                  </a:lnTo>
                  <a:lnTo>
                    <a:pt x="1618953" y="1163105"/>
                  </a:lnTo>
                  <a:lnTo>
                    <a:pt x="1621807" y="1163105"/>
                  </a:lnTo>
                  <a:lnTo>
                    <a:pt x="1624344" y="1162469"/>
                  </a:lnTo>
                  <a:lnTo>
                    <a:pt x="1626564" y="1161196"/>
                  </a:lnTo>
                  <a:lnTo>
                    <a:pt x="1628467" y="1159923"/>
                  </a:lnTo>
                  <a:lnTo>
                    <a:pt x="1629735" y="1158332"/>
                  </a:lnTo>
                  <a:lnTo>
                    <a:pt x="1631004" y="1156104"/>
                  </a:lnTo>
                  <a:lnTo>
                    <a:pt x="1631321" y="1153877"/>
                  </a:lnTo>
                  <a:lnTo>
                    <a:pt x="1631321" y="1151649"/>
                  </a:lnTo>
                  <a:lnTo>
                    <a:pt x="1630370" y="1144330"/>
                  </a:lnTo>
                  <a:lnTo>
                    <a:pt x="1629735" y="1142103"/>
                  </a:lnTo>
                  <a:lnTo>
                    <a:pt x="1628784" y="1139875"/>
                  </a:lnTo>
                  <a:lnTo>
                    <a:pt x="1627198" y="1137648"/>
                  </a:lnTo>
                  <a:lnTo>
                    <a:pt x="1625296" y="1136057"/>
                  </a:lnTo>
                  <a:lnTo>
                    <a:pt x="1623076" y="1134784"/>
                  </a:lnTo>
                  <a:lnTo>
                    <a:pt x="1620856" y="1133829"/>
                  </a:lnTo>
                  <a:lnTo>
                    <a:pt x="1618002" y="1132875"/>
                  </a:lnTo>
                  <a:lnTo>
                    <a:pt x="1615148" y="1132875"/>
                  </a:lnTo>
                  <a:lnTo>
                    <a:pt x="1589778" y="1132875"/>
                  </a:lnTo>
                  <a:lnTo>
                    <a:pt x="1586924" y="1132875"/>
                  </a:lnTo>
                  <a:close/>
                  <a:moveTo>
                    <a:pt x="1510815" y="1132875"/>
                  </a:moveTo>
                  <a:lnTo>
                    <a:pt x="1508278" y="1133511"/>
                  </a:lnTo>
                  <a:lnTo>
                    <a:pt x="1506058" y="1134784"/>
                  </a:lnTo>
                  <a:lnTo>
                    <a:pt x="1504155" y="1136057"/>
                  </a:lnTo>
                  <a:lnTo>
                    <a:pt x="1502569" y="1137648"/>
                  </a:lnTo>
                  <a:lnTo>
                    <a:pt x="1501618" y="1139875"/>
                  </a:lnTo>
                  <a:lnTo>
                    <a:pt x="1500984" y="1142103"/>
                  </a:lnTo>
                  <a:lnTo>
                    <a:pt x="1500667" y="1144330"/>
                  </a:lnTo>
                  <a:lnTo>
                    <a:pt x="1501301" y="1151649"/>
                  </a:lnTo>
                  <a:lnTo>
                    <a:pt x="1501618" y="1153877"/>
                  </a:lnTo>
                  <a:lnTo>
                    <a:pt x="1502569" y="1156104"/>
                  </a:lnTo>
                  <a:lnTo>
                    <a:pt x="1503838" y="1158332"/>
                  </a:lnTo>
                  <a:lnTo>
                    <a:pt x="1505741" y="1159923"/>
                  </a:lnTo>
                  <a:lnTo>
                    <a:pt x="1507960" y="1161196"/>
                  </a:lnTo>
                  <a:lnTo>
                    <a:pt x="1510180" y="1162151"/>
                  </a:lnTo>
                  <a:lnTo>
                    <a:pt x="1512717" y="1162787"/>
                  </a:lnTo>
                  <a:lnTo>
                    <a:pt x="1515888" y="1163105"/>
                  </a:lnTo>
                  <a:lnTo>
                    <a:pt x="1541575" y="1163105"/>
                  </a:lnTo>
                  <a:lnTo>
                    <a:pt x="1544430" y="1162787"/>
                  </a:lnTo>
                  <a:lnTo>
                    <a:pt x="1546966" y="1162151"/>
                  </a:lnTo>
                  <a:lnTo>
                    <a:pt x="1549503" y="1161196"/>
                  </a:lnTo>
                  <a:lnTo>
                    <a:pt x="1551406" y="1159923"/>
                  </a:lnTo>
                  <a:lnTo>
                    <a:pt x="1552992" y="1158332"/>
                  </a:lnTo>
                  <a:lnTo>
                    <a:pt x="1553943" y="1156104"/>
                  </a:lnTo>
                  <a:lnTo>
                    <a:pt x="1554577" y="1153877"/>
                  </a:lnTo>
                  <a:lnTo>
                    <a:pt x="1554577" y="1151649"/>
                  </a:lnTo>
                  <a:lnTo>
                    <a:pt x="1553943" y="1144330"/>
                  </a:lnTo>
                  <a:lnTo>
                    <a:pt x="1553626" y="1142103"/>
                  </a:lnTo>
                  <a:lnTo>
                    <a:pt x="1552675" y="1139875"/>
                  </a:lnTo>
                  <a:lnTo>
                    <a:pt x="1551089" y="1137648"/>
                  </a:lnTo>
                  <a:lnTo>
                    <a:pt x="1549186" y="1136057"/>
                  </a:lnTo>
                  <a:lnTo>
                    <a:pt x="1546966" y="1134784"/>
                  </a:lnTo>
                  <a:lnTo>
                    <a:pt x="1544430" y="1133511"/>
                  </a:lnTo>
                  <a:lnTo>
                    <a:pt x="1541893" y="1132875"/>
                  </a:lnTo>
                  <a:lnTo>
                    <a:pt x="1539038" y="1132875"/>
                  </a:lnTo>
                  <a:lnTo>
                    <a:pt x="1513986" y="1132875"/>
                  </a:lnTo>
                  <a:lnTo>
                    <a:pt x="1510815" y="1132875"/>
                  </a:lnTo>
                  <a:close/>
                  <a:moveTo>
                    <a:pt x="981854" y="1117600"/>
                  </a:moveTo>
                  <a:lnTo>
                    <a:pt x="1765464" y="1117600"/>
                  </a:lnTo>
                  <a:lnTo>
                    <a:pt x="1769904" y="1117918"/>
                  </a:lnTo>
                  <a:lnTo>
                    <a:pt x="1774978" y="1118236"/>
                  </a:lnTo>
                  <a:lnTo>
                    <a:pt x="1779417" y="1119191"/>
                  </a:lnTo>
                  <a:lnTo>
                    <a:pt x="1783857" y="1120464"/>
                  </a:lnTo>
                  <a:lnTo>
                    <a:pt x="1787980" y="1122373"/>
                  </a:lnTo>
                  <a:lnTo>
                    <a:pt x="1792736" y="1124283"/>
                  </a:lnTo>
                  <a:lnTo>
                    <a:pt x="1796542" y="1126510"/>
                  </a:lnTo>
                  <a:lnTo>
                    <a:pt x="1800347" y="1129056"/>
                  </a:lnTo>
                  <a:lnTo>
                    <a:pt x="1803836" y="1131602"/>
                  </a:lnTo>
                  <a:lnTo>
                    <a:pt x="1807007" y="1134466"/>
                  </a:lnTo>
                  <a:lnTo>
                    <a:pt x="1810495" y="1137648"/>
                  </a:lnTo>
                  <a:lnTo>
                    <a:pt x="1813032" y="1141148"/>
                  </a:lnTo>
                  <a:lnTo>
                    <a:pt x="1815252" y="1144649"/>
                  </a:lnTo>
                  <a:lnTo>
                    <a:pt x="1817155" y="1148149"/>
                  </a:lnTo>
                  <a:lnTo>
                    <a:pt x="1818740" y="1151649"/>
                  </a:lnTo>
                  <a:lnTo>
                    <a:pt x="1820009" y="1155468"/>
                  </a:lnTo>
                  <a:lnTo>
                    <a:pt x="1903095" y="1502007"/>
                  </a:lnTo>
                  <a:lnTo>
                    <a:pt x="1903412" y="1506144"/>
                  </a:lnTo>
                  <a:lnTo>
                    <a:pt x="1903412" y="1509963"/>
                  </a:lnTo>
                  <a:lnTo>
                    <a:pt x="1903095" y="1513463"/>
                  </a:lnTo>
                  <a:lnTo>
                    <a:pt x="1901827" y="1516963"/>
                  </a:lnTo>
                  <a:lnTo>
                    <a:pt x="1900241" y="1520146"/>
                  </a:lnTo>
                  <a:lnTo>
                    <a:pt x="1898338" y="1523646"/>
                  </a:lnTo>
                  <a:lnTo>
                    <a:pt x="1895801" y="1526510"/>
                  </a:lnTo>
                  <a:lnTo>
                    <a:pt x="1892313" y="1529056"/>
                  </a:lnTo>
                  <a:lnTo>
                    <a:pt x="1889142" y="1531283"/>
                  </a:lnTo>
                  <a:lnTo>
                    <a:pt x="1885336" y="1533511"/>
                  </a:lnTo>
                  <a:lnTo>
                    <a:pt x="1881214" y="1535420"/>
                  </a:lnTo>
                  <a:lnTo>
                    <a:pt x="1876774" y="1537011"/>
                  </a:lnTo>
                  <a:lnTo>
                    <a:pt x="1871700" y="1538284"/>
                  </a:lnTo>
                  <a:lnTo>
                    <a:pt x="1866626" y="1538920"/>
                  </a:lnTo>
                  <a:lnTo>
                    <a:pt x="1861235" y="1539557"/>
                  </a:lnTo>
                  <a:lnTo>
                    <a:pt x="1855210" y="1539875"/>
                  </a:lnTo>
                  <a:lnTo>
                    <a:pt x="884498" y="1539875"/>
                  </a:lnTo>
                  <a:lnTo>
                    <a:pt x="878789" y="1539557"/>
                  </a:lnTo>
                  <a:lnTo>
                    <a:pt x="873081" y="1538920"/>
                  </a:lnTo>
                  <a:lnTo>
                    <a:pt x="868007" y="1537966"/>
                  </a:lnTo>
                  <a:lnTo>
                    <a:pt x="863250" y="1536693"/>
                  </a:lnTo>
                  <a:lnTo>
                    <a:pt x="858811" y="1535102"/>
                  </a:lnTo>
                  <a:lnTo>
                    <a:pt x="854371" y="1533193"/>
                  </a:lnTo>
                  <a:lnTo>
                    <a:pt x="850566" y="1531283"/>
                  </a:lnTo>
                  <a:lnTo>
                    <a:pt x="847394" y="1528737"/>
                  </a:lnTo>
                  <a:lnTo>
                    <a:pt x="844223" y="1526192"/>
                  </a:lnTo>
                  <a:lnTo>
                    <a:pt x="842003" y="1523010"/>
                  </a:lnTo>
                  <a:lnTo>
                    <a:pt x="839466" y="1519827"/>
                  </a:lnTo>
                  <a:lnTo>
                    <a:pt x="837881" y="1516645"/>
                  </a:lnTo>
                  <a:lnTo>
                    <a:pt x="836929" y="1513463"/>
                  </a:lnTo>
                  <a:lnTo>
                    <a:pt x="836612" y="1509963"/>
                  </a:lnTo>
                  <a:lnTo>
                    <a:pt x="836612" y="1506144"/>
                  </a:lnTo>
                  <a:lnTo>
                    <a:pt x="837246" y="1502007"/>
                  </a:lnTo>
                  <a:lnTo>
                    <a:pt x="926675" y="1154832"/>
                  </a:lnTo>
                  <a:lnTo>
                    <a:pt x="927943" y="1151331"/>
                  </a:lnTo>
                  <a:lnTo>
                    <a:pt x="929529" y="1147513"/>
                  </a:lnTo>
                  <a:lnTo>
                    <a:pt x="931432" y="1144012"/>
                  </a:lnTo>
                  <a:lnTo>
                    <a:pt x="933969" y="1140830"/>
                  </a:lnTo>
                  <a:lnTo>
                    <a:pt x="936823" y="1137011"/>
                  </a:lnTo>
                  <a:lnTo>
                    <a:pt x="939677" y="1134147"/>
                  </a:lnTo>
                  <a:lnTo>
                    <a:pt x="943165" y="1131283"/>
                  </a:lnTo>
                  <a:lnTo>
                    <a:pt x="946971" y="1128738"/>
                  </a:lnTo>
                  <a:lnTo>
                    <a:pt x="950776" y="1126192"/>
                  </a:lnTo>
                  <a:lnTo>
                    <a:pt x="954582" y="1124283"/>
                  </a:lnTo>
                  <a:lnTo>
                    <a:pt x="959021" y="1122373"/>
                  </a:lnTo>
                  <a:lnTo>
                    <a:pt x="963461" y="1120464"/>
                  </a:lnTo>
                  <a:lnTo>
                    <a:pt x="967901" y="1119191"/>
                  </a:lnTo>
                  <a:lnTo>
                    <a:pt x="972341" y="1118236"/>
                  </a:lnTo>
                  <a:lnTo>
                    <a:pt x="977097" y="1117918"/>
                  </a:lnTo>
                  <a:lnTo>
                    <a:pt x="981854" y="1117600"/>
                  </a:lnTo>
                  <a:close/>
                  <a:moveTo>
                    <a:pt x="268430" y="1104583"/>
                  </a:moveTo>
                  <a:lnTo>
                    <a:pt x="254469" y="1109980"/>
                  </a:lnTo>
                  <a:lnTo>
                    <a:pt x="240826" y="1115695"/>
                  </a:lnTo>
                  <a:lnTo>
                    <a:pt x="227500" y="1121410"/>
                  </a:lnTo>
                  <a:lnTo>
                    <a:pt x="214808" y="1127443"/>
                  </a:lnTo>
                  <a:lnTo>
                    <a:pt x="202433" y="1133158"/>
                  </a:lnTo>
                  <a:lnTo>
                    <a:pt x="190693" y="1139190"/>
                  </a:lnTo>
                  <a:lnTo>
                    <a:pt x="178954" y="1145858"/>
                  </a:lnTo>
                  <a:lnTo>
                    <a:pt x="168483" y="1151890"/>
                  </a:lnTo>
                  <a:lnTo>
                    <a:pt x="178954" y="1168718"/>
                  </a:lnTo>
                  <a:lnTo>
                    <a:pt x="190376" y="1185228"/>
                  </a:lnTo>
                  <a:lnTo>
                    <a:pt x="202433" y="1201420"/>
                  </a:lnTo>
                  <a:lnTo>
                    <a:pt x="214490" y="1217295"/>
                  </a:lnTo>
                  <a:lnTo>
                    <a:pt x="227182" y="1232535"/>
                  </a:lnTo>
                  <a:lnTo>
                    <a:pt x="240191" y="1247775"/>
                  </a:lnTo>
                  <a:lnTo>
                    <a:pt x="253835" y="1262380"/>
                  </a:lnTo>
                  <a:lnTo>
                    <a:pt x="267479" y="1276668"/>
                  </a:lnTo>
                  <a:lnTo>
                    <a:pt x="283026" y="1291590"/>
                  </a:lnTo>
                  <a:lnTo>
                    <a:pt x="299208" y="1306195"/>
                  </a:lnTo>
                  <a:lnTo>
                    <a:pt x="313486" y="1301750"/>
                  </a:lnTo>
                  <a:lnTo>
                    <a:pt x="327764" y="1297623"/>
                  </a:lnTo>
                  <a:lnTo>
                    <a:pt x="357590" y="1289368"/>
                  </a:lnTo>
                  <a:lnTo>
                    <a:pt x="350609" y="1278890"/>
                  </a:lnTo>
                  <a:lnTo>
                    <a:pt x="344264" y="1268413"/>
                  </a:lnTo>
                  <a:lnTo>
                    <a:pt x="337600" y="1257618"/>
                  </a:lnTo>
                  <a:lnTo>
                    <a:pt x="331572" y="1246823"/>
                  </a:lnTo>
                  <a:lnTo>
                    <a:pt x="325543" y="1235710"/>
                  </a:lnTo>
                  <a:lnTo>
                    <a:pt x="319515" y="1224280"/>
                  </a:lnTo>
                  <a:lnTo>
                    <a:pt x="313803" y="1213168"/>
                  </a:lnTo>
                  <a:lnTo>
                    <a:pt x="308409" y="1201738"/>
                  </a:lnTo>
                  <a:lnTo>
                    <a:pt x="302381" y="1189990"/>
                  </a:lnTo>
                  <a:lnTo>
                    <a:pt x="297304" y="1178243"/>
                  </a:lnTo>
                  <a:lnTo>
                    <a:pt x="287151" y="1154113"/>
                  </a:lnTo>
                  <a:lnTo>
                    <a:pt x="277315" y="1129665"/>
                  </a:lnTo>
                  <a:lnTo>
                    <a:pt x="268430" y="1104583"/>
                  </a:lnTo>
                  <a:close/>
                  <a:moveTo>
                    <a:pt x="469277" y="1050290"/>
                  </a:moveTo>
                  <a:lnTo>
                    <a:pt x="441990" y="1055688"/>
                  </a:lnTo>
                  <a:lnTo>
                    <a:pt x="415337" y="1061403"/>
                  </a:lnTo>
                  <a:lnTo>
                    <a:pt x="389319" y="1067118"/>
                  </a:lnTo>
                  <a:lnTo>
                    <a:pt x="364253" y="1073785"/>
                  </a:lnTo>
                  <a:lnTo>
                    <a:pt x="343946" y="1079500"/>
                  </a:lnTo>
                  <a:lnTo>
                    <a:pt x="324274" y="1085215"/>
                  </a:lnTo>
                  <a:lnTo>
                    <a:pt x="328716" y="1098550"/>
                  </a:lnTo>
                  <a:lnTo>
                    <a:pt x="333476" y="1111568"/>
                  </a:lnTo>
                  <a:lnTo>
                    <a:pt x="338235" y="1124585"/>
                  </a:lnTo>
                  <a:lnTo>
                    <a:pt x="343629" y="1136968"/>
                  </a:lnTo>
                  <a:lnTo>
                    <a:pt x="349023" y="1149668"/>
                  </a:lnTo>
                  <a:lnTo>
                    <a:pt x="354417" y="1162050"/>
                  </a:lnTo>
                  <a:lnTo>
                    <a:pt x="360446" y="1174115"/>
                  </a:lnTo>
                  <a:lnTo>
                    <a:pt x="366157" y="1186180"/>
                  </a:lnTo>
                  <a:lnTo>
                    <a:pt x="371868" y="1197928"/>
                  </a:lnTo>
                  <a:lnTo>
                    <a:pt x="378531" y="1209358"/>
                  </a:lnTo>
                  <a:lnTo>
                    <a:pt x="384560" y="1220788"/>
                  </a:lnTo>
                  <a:lnTo>
                    <a:pt x="391223" y="1232218"/>
                  </a:lnTo>
                  <a:lnTo>
                    <a:pt x="397886" y="1243013"/>
                  </a:lnTo>
                  <a:lnTo>
                    <a:pt x="404549" y="1254125"/>
                  </a:lnTo>
                  <a:lnTo>
                    <a:pt x="411530" y="1264603"/>
                  </a:lnTo>
                  <a:lnTo>
                    <a:pt x="418510" y="1275080"/>
                  </a:lnTo>
                  <a:lnTo>
                    <a:pt x="442942" y="1270318"/>
                  </a:lnTo>
                  <a:lnTo>
                    <a:pt x="467373" y="1265873"/>
                  </a:lnTo>
                  <a:lnTo>
                    <a:pt x="492440" y="1261428"/>
                  </a:lnTo>
                  <a:lnTo>
                    <a:pt x="518140" y="1257618"/>
                  </a:lnTo>
                  <a:lnTo>
                    <a:pt x="510525" y="1234123"/>
                  </a:lnTo>
                  <a:lnTo>
                    <a:pt x="503545" y="1209993"/>
                  </a:lnTo>
                  <a:lnTo>
                    <a:pt x="496882" y="1184910"/>
                  </a:lnTo>
                  <a:lnTo>
                    <a:pt x="490219" y="1159193"/>
                  </a:lnTo>
                  <a:lnTo>
                    <a:pt x="484507" y="1132840"/>
                  </a:lnTo>
                  <a:lnTo>
                    <a:pt x="479113" y="1106170"/>
                  </a:lnTo>
                  <a:lnTo>
                    <a:pt x="473719" y="1078548"/>
                  </a:lnTo>
                  <a:lnTo>
                    <a:pt x="469277" y="1050290"/>
                  </a:lnTo>
                  <a:close/>
                  <a:moveTo>
                    <a:pt x="742467" y="1024890"/>
                  </a:moveTo>
                  <a:lnTo>
                    <a:pt x="714228" y="1025525"/>
                  </a:lnTo>
                  <a:lnTo>
                    <a:pt x="686623" y="1026478"/>
                  </a:lnTo>
                  <a:lnTo>
                    <a:pt x="659019" y="1028065"/>
                  </a:lnTo>
                  <a:lnTo>
                    <a:pt x="631731" y="1029653"/>
                  </a:lnTo>
                  <a:lnTo>
                    <a:pt x="605396" y="1031875"/>
                  </a:lnTo>
                  <a:lnTo>
                    <a:pt x="578743" y="1034733"/>
                  </a:lnTo>
                  <a:lnTo>
                    <a:pt x="553043" y="1037908"/>
                  </a:lnTo>
                  <a:lnTo>
                    <a:pt x="527025" y="1041083"/>
                  </a:lnTo>
                  <a:lnTo>
                    <a:pt x="530515" y="1059498"/>
                  </a:lnTo>
                  <a:lnTo>
                    <a:pt x="533688" y="1077595"/>
                  </a:lnTo>
                  <a:lnTo>
                    <a:pt x="536861" y="1095375"/>
                  </a:lnTo>
                  <a:lnTo>
                    <a:pt x="540351" y="1112838"/>
                  </a:lnTo>
                  <a:lnTo>
                    <a:pt x="543841" y="1130300"/>
                  </a:lnTo>
                  <a:lnTo>
                    <a:pt x="547966" y="1147128"/>
                  </a:lnTo>
                  <a:lnTo>
                    <a:pt x="552091" y="1163638"/>
                  </a:lnTo>
                  <a:lnTo>
                    <a:pt x="556216" y="1180148"/>
                  </a:lnTo>
                  <a:lnTo>
                    <a:pt x="561292" y="1198245"/>
                  </a:lnTo>
                  <a:lnTo>
                    <a:pt x="566686" y="1216025"/>
                  </a:lnTo>
                  <a:lnTo>
                    <a:pt x="572080" y="1233488"/>
                  </a:lnTo>
                  <a:lnTo>
                    <a:pt x="577792" y="1250315"/>
                  </a:lnTo>
                  <a:lnTo>
                    <a:pt x="597464" y="1248410"/>
                  </a:lnTo>
                  <a:lnTo>
                    <a:pt x="617771" y="1246823"/>
                  </a:lnTo>
                  <a:lnTo>
                    <a:pt x="638077" y="1245235"/>
                  </a:lnTo>
                  <a:lnTo>
                    <a:pt x="658701" y="1243648"/>
                  </a:lnTo>
                  <a:lnTo>
                    <a:pt x="679326" y="1242378"/>
                  </a:lnTo>
                  <a:lnTo>
                    <a:pt x="699950" y="1241425"/>
                  </a:lnTo>
                  <a:lnTo>
                    <a:pt x="721208" y="1240790"/>
                  </a:lnTo>
                  <a:lnTo>
                    <a:pt x="742467" y="1240473"/>
                  </a:lnTo>
                  <a:lnTo>
                    <a:pt x="742467" y="1024890"/>
                  </a:lnTo>
                  <a:close/>
                  <a:moveTo>
                    <a:pt x="507035" y="801688"/>
                  </a:moveTo>
                  <a:lnTo>
                    <a:pt x="507670" y="824865"/>
                  </a:lnTo>
                  <a:lnTo>
                    <a:pt x="508622" y="848360"/>
                  </a:lnTo>
                  <a:lnTo>
                    <a:pt x="509573" y="871538"/>
                  </a:lnTo>
                  <a:lnTo>
                    <a:pt x="510843" y="894080"/>
                  </a:lnTo>
                  <a:lnTo>
                    <a:pt x="512746" y="916940"/>
                  </a:lnTo>
                  <a:lnTo>
                    <a:pt x="514650" y="939165"/>
                  </a:lnTo>
                  <a:lnTo>
                    <a:pt x="516871" y="961073"/>
                  </a:lnTo>
                  <a:lnTo>
                    <a:pt x="519410" y="982663"/>
                  </a:lnTo>
                  <a:lnTo>
                    <a:pt x="546062" y="979170"/>
                  </a:lnTo>
                  <a:lnTo>
                    <a:pt x="572715" y="976313"/>
                  </a:lnTo>
                  <a:lnTo>
                    <a:pt x="600319" y="973455"/>
                  </a:lnTo>
                  <a:lnTo>
                    <a:pt x="627924" y="971233"/>
                  </a:lnTo>
                  <a:lnTo>
                    <a:pt x="656163" y="969328"/>
                  </a:lnTo>
                  <a:lnTo>
                    <a:pt x="684720" y="967740"/>
                  </a:lnTo>
                  <a:lnTo>
                    <a:pt x="713276" y="966788"/>
                  </a:lnTo>
                  <a:lnTo>
                    <a:pt x="742467" y="965835"/>
                  </a:lnTo>
                  <a:lnTo>
                    <a:pt x="742467" y="801688"/>
                  </a:lnTo>
                  <a:lnTo>
                    <a:pt x="507035" y="801688"/>
                  </a:lnTo>
                  <a:close/>
                  <a:moveTo>
                    <a:pt x="273824" y="801688"/>
                  </a:moveTo>
                  <a:lnTo>
                    <a:pt x="274142" y="816610"/>
                  </a:lnTo>
                  <a:lnTo>
                    <a:pt x="275094" y="831533"/>
                  </a:lnTo>
                  <a:lnTo>
                    <a:pt x="276045" y="846455"/>
                  </a:lnTo>
                  <a:lnTo>
                    <a:pt x="276997" y="860743"/>
                  </a:lnTo>
                  <a:lnTo>
                    <a:pt x="278584" y="875665"/>
                  </a:lnTo>
                  <a:lnTo>
                    <a:pt x="280170" y="889953"/>
                  </a:lnTo>
                  <a:lnTo>
                    <a:pt x="281757" y="904558"/>
                  </a:lnTo>
                  <a:lnTo>
                    <a:pt x="283660" y="918845"/>
                  </a:lnTo>
                  <a:lnTo>
                    <a:pt x="285882" y="933133"/>
                  </a:lnTo>
                  <a:lnTo>
                    <a:pt x="288737" y="947103"/>
                  </a:lnTo>
                  <a:lnTo>
                    <a:pt x="291276" y="961073"/>
                  </a:lnTo>
                  <a:lnTo>
                    <a:pt x="293814" y="975043"/>
                  </a:lnTo>
                  <a:lnTo>
                    <a:pt x="296670" y="988695"/>
                  </a:lnTo>
                  <a:lnTo>
                    <a:pt x="299842" y="1002665"/>
                  </a:lnTo>
                  <a:lnTo>
                    <a:pt x="303015" y="1015683"/>
                  </a:lnTo>
                  <a:lnTo>
                    <a:pt x="306823" y="1029335"/>
                  </a:lnTo>
                  <a:lnTo>
                    <a:pt x="324909" y="1023938"/>
                  </a:lnTo>
                  <a:lnTo>
                    <a:pt x="343312" y="1018858"/>
                  </a:lnTo>
                  <a:lnTo>
                    <a:pt x="362032" y="1013778"/>
                  </a:lnTo>
                  <a:lnTo>
                    <a:pt x="381070" y="1009015"/>
                  </a:lnTo>
                  <a:lnTo>
                    <a:pt x="400742" y="1004570"/>
                  </a:lnTo>
                  <a:lnTo>
                    <a:pt x="420414" y="1000125"/>
                  </a:lnTo>
                  <a:lnTo>
                    <a:pt x="440721" y="995998"/>
                  </a:lnTo>
                  <a:lnTo>
                    <a:pt x="461345" y="992188"/>
                  </a:lnTo>
                  <a:lnTo>
                    <a:pt x="458489" y="969328"/>
                  </a:lnTo>
                  <a:lnTo>
                    <a:pt x="456268" y="945833"/>
                  </a:lnTo>
                  <a:lnTo>
                    <a:pt x="454047" y="922655"/>
                  </a:lnTo>
                  <a:lnTo>
                    <a:pt x="452461" y="899160"/>
                  </a:lnTo>
                  <a:lnTo>
                    <a:pt x="451191" y="874713"/>
                  </a:lnTo>
                  <a:lnTo>
                    <a:pt x="449922" y="850900"/>
                  </a:lnTo>
                  <a:lnTo>
                    <a:pt x="448970" y="826135"/>
                  </a:lnTo>
                  <a:lnTo>
                    <a:pt x="448653" y="801688"/>
                  </a:lnTo>
                  <a:lnTo>
                    <a:pt x="273824" y="801688"/>
                  </a:lnTo>
                  <a:close/>
                  <a:moveTo>
                    <a:pt x="59334" y="801688"/>
                  </a:moveTo>
                  <a:lnTo>
                    <a:pt x="60286" y="821690"/>
                  </a:lnTo>
                  <a:lnTo>
                    <a:pt x="62507" y="841693"/>
                  </a:lnTo>
                  <a:lnTo>
                    <a:pt x="64411" y="861378"/>
                  </a:lnTo>
                  <a:lnTo>
                    <a:pt x="67266" y="881380"/>
                  </a:lnTo>
                  <a:lnTo>
                    <a:pt x="70439" y="900748"/>
                  </a:lnTo>
                  <a:lnTo>
                    <a:pt x="74247" y="919798"/>
                  </a:lnTo>
                  <a:lnTo>
                    <a:pt x="78372" y="938848"/>
                  </a:lnTo>
                  <a:lnTo>
                    <a:pt x="83448" y="957898"/>
                  </a:lnTo>
                  <a:lnTo>
                    <a:pt x="88525" y="976630"/>
                  </a:lnTo>
                  <a:lnTo>
                    <a:pt x="94236" y="995045"/>
                  </a:lnTo>
                  <a:lnTo>
                    <a:pt x="100899" y="1013143"/>
                  </a:lnTo>
                  <a:lnTo>
                    <a:pt x="107245" y="1031240"/>
                  </a:lnTo>
                  <a:lnTo>
                    <a:pt x="114860" y="1049020"/>
                  </a:lnTo>
                  <a:lnTo>
                    <a:pt x="122475" y="1066483"/>
                  </a:lnTo>
                  <a:lnTo>
                    <a:pt x="130408" y="1083628"/>
                  </a:lnTo>
                  <a:lnTo>
                    <a:pt x="138975" y="1100773"/>
                  </a:lnTo>
                  <a:lnTo>
                    <a:pt x="150080" y="1094740"/>
                  </a:lnTo>
                  <a:lnTo>
                    <a:pt x="161185" y="1088390"/>
                  </a:lnTo>
                  <a:lnTo>
                    <a:pt x="172925" y="1082358"/>
                  </a:lnTo>
                  <a:lnTo>
                    <a:pt x="184982" y="1076325"/>
                  </a:lnTo>
                  <a:lnTo>
                    <a:pt x="197039" y="1070293"/>
                  </a:lnTo>
                  <a:lnTo>
                    <a:pt x="209731" y="1064895"/>
                  </a:lnTo>
                  <a:lnTo>
                    <a:pt x="222740" y="1059498"/>
                  </a:lnTo>
                  <a:lnTo>
                    <a:pt x="236066" y="1054100"/>
                  </a:lnTo>
                  <a:lnTo>
                    <a:pt x="250979" y="1048385"/>
                  </a:lnTo>
                  <a:lnTo>
                    <a:pt x="247172" y="1033780"/>
                  </a:lnTo>
                  <a:lnTo>
                    <a:pt x="243364" y="1019175"/>
                  </a:lnTo>
                  <a:lnTo>
                    <a:pt x="240191" y="1004570"/>
                  </a:lnTo>
                  <a:lnTo>
                    <a:pt x="236701" y="989330"/>
                  </a:lnTo>
                  <a:lnTo>
                    <a:pt x="233528" y="974408"/>
                  </a:lnTo>
                  <a:lnTo>
                    <a:pt x="230672" y="959168"/>
                  </a:lnTo>
                  <a:lnTo>
                    <a:pt x="228134" y="943928"/>
                  </a:lnTo>
                  <a:lnTo>
                    <a:pt x="225913" y="928370"/>
                  </a:lnTo>
                  <a:lnTo>
                    <a:pt x="223692" y="912813"/>
                  </a:lnTo>
                  <a:lnTo>
                    <a:pt x="221788" y="897573"/>
                  </a:lnTo>
                  <a:lnTo>
                    <a:pt x="220202" y="881698"/>
                  </a:lnTo>
                  <a:lnTo>
                    <a:pt x="218615" y="865823"/>
                  </a:lnTo>
                  <a:lnTo>
                    <a:pt x="217029" y="849948"/>
                  </a:lnTo>
                  <a:lnTo>
                    <a:pt x="216077" y="834073"/>
                  </a:lnTo>
                  <a:lnTo>
                    <a:pt x="215125" y="817880"/>
                  </a:lnTo>
                  <a:lnTo>
                    <a:pt x="214808" y="801688"/>
                  </a:lnTo>
                  <a:lnTo>
                    <a:pt x="59334" y="801688"/>
                  </a:lnTo>
                  <a:close/>
                  <a:moveTo>
                    <a:pt x="1734820" y="720725"/>
                  </a:moveTo>
                  <a:lnTo>
                    <a:pt x="1735138" y="764540"/>
                  </a:lnTo>
                  <a:lnTo>
                    <a:pt x="1735138" y="861378"/>
                  </a:lnTo>
                  <a:lnTo>
                    <a:pt x="1735138" y="913765"/>
                  </a:lnTo>
                  <a:lnTo>
                    <a:pt x="1734503" y="960120"/>
                  </a:lnTo>
                  <a:lnTo>
                    <a:pt x="1734185" y="979488"/>
                  </a:lnTo>
                  <a:lnTo>
                    <a:pt x="1733549" y="994728"/>
                  </a:lnTo>
                  <a:lnTo>
                    <a:pt x="1732914" y="1005840"/>
                  </a:lnTo>
                  <a:lnTo>
                    <a:pt x="1732596" y="1009333"/>
                  </a:lnTo>
                  <a:lnTo>
                    <a:pt x="1732278" y="1011238"/>
                  </a:lnTo>
                  <a:lnTo>
                    <a:pt x="1731642" y="1011873"/>
                  </a:lnTo>
                  <a:lnTo>
                    <a:pt x="1730689" y="1012190"/>
                  </a:lnTo>
                  <a:lnTo>
                    <a:pt x="1727511" y="1013143"/>
                  </a:lnTo>
                  <a:lnTo>
                    <a:pt x="1722744" y="1014095"/>
                  </a:lnTo>
                  <a:lnTo>
                    <a:pt x="1716071" y="1014730"/>
                  </a:lnTo>
                  <a:lnTo>
                    <a:pt x="1708443" y="1015365"/>
                  </a:lnTo>
                  <a:lnTo>
                    <a:pt x="1698910" y="1015683"/>
                  </a:lnTo>
                  <a:lnTo>
                    <a:pt x="1676982" y="1016000"/>
                  </a:lnTo>
                  <a:lnTo>
                    <a:pt x="1650923" y="1016000"/>
                  </a:lnTo>
                  <a:lnTo>
                    <a:pt x="1622321" y="1015683"/>
                  </a:lnTo>
                  <a:lnTo>
                    <a:pt x="1591496" y="1014730"/>
                  </a:lnTo>
                  <a:lnTo>
                    <a:pt x="1559716" y="1013778"/>
                  </a:lnTo>
                  <a:lnTo>
                    <a:pt x="1497746" y="1011555"/>
                  </a:lnTo>
                  <a:lnTo>
                    <a:pt x="1443404" y="1009333"/>
                  </a:lnTo>
                  <a:lnTo>
                    <a:pt x="1390650" y="1006793"/>
                  </a:lnTo>
                  <a:lnTo>
                    <a:pt x="1438319" y="1005205"/>
                  </a:lnTo>
                  <a:lnTo>
                    <a:pt x="1487259" y="1003300"/>
                  </a:lnTo>
                  <a:lnTo>
                    <a:pt x="1543509" y="1000443"/>
                  </a:lnTo>
                  <a:lnTo>
                    <a:pt x="1572428" y="998538"/>
                  </a:lnTo>
                  <a:lnTo>
                    <a:pt x="1600394" y="996633"/>
                  </a:lnTo>
                  <a:lnTo>
                    <a:pt x="1626771" y="994410"/>
                  </a:lnTo>
                  <a:lnTo>
                    <a:pt x="1650605" y="992188"/>
                  </a:lnTo>
                  <a:lnTo>
                    <a:pt x="1671262" y="989648"/>
                  </a:lnTo>
                  <a:lnTo>
                    <a:pt x="1679842" y="988378"/>
                  </a:lnTo>
                  <a:lnTo>
                    <a:pt x="1687787" y="986790"/>
                  </a:lnTo>
                  <a:lnTo>
                    <a:pt x="1693825" y="985520"/>
                  </a:lnTo>
                  <a:lnTo>
                    <a:pt x="1698592" y="983933"/>
                  </a:lnTo>
                  <a:lnTo>
                    <a:pt x="1702088" y="982028"/>
                  </a:lnTo>
                  <a:lnTo>
                    <a:pt x="1703359" y="981075"/>
                  </a:lnTo>
                  <a:lnTo>
                    <a:pt x="1704312" y="980440"/>
                  </a:lnTo>
                  <a:lnTo>
                    <a:pt x="1705266" y="978218"/>
                  </a:lnTo>
                  <a:lnTo>
                    <a:pt x="1706219" y="974725"/>
                  </a:lnTo>
                  <a:lnTo>
                    <a:pt x="1707490" y="969963"/>
                  </a:lnTo>
                  <a:lnTo>
                    <a:pt x="1708443" y="963930"/>
                  </a:lnTo>
                  <a:lnTo>
                    <a:pt x="1710986" y="949960"/>
                  </a:lnTo>
                  <a:lnTo>
                    <a:pt x="1713528" y="932498"/>
                  </a:lnTo>
                  <a:lnTo>
                    <a:pt x="1716071" y="912178"/>
                  </a:lnTo>
                  <a:lnTo>
                    <a:pt x="1718613" y="890270"/>
                  </a:lnTo>
                  <a:lnTo>
                    <a:pt x="1723698" y="844233"/>
                  </a:lnTo>
                  <a:lnTo>
                    <a:pt x="1728147" y="798513"/>
                  </a:lnTo>
                  <a:lnTo>
                    <a:pt x="1731642" y="759143"/>
                  </a:lnTo>
                  <a:lnTo>
                    <a:pt x="1734820" y="720725"/>
                  </a:lnTo>
                  <a:close/>
                  <a:moveTo>
                    <a:pt x="519410" y="561340"/>
                  </a:moveTo>
                  <a:lnTo>
                    <a:pt x="516871" y="583565"/>
                  </a:lnTo>
                  <a:lnTo>
                    <a:pt x="514650" y="605473"/>
                  </a:lnTo>
                  <a:lnTo>
                    <a:pt x="512746" y="627698"/>
                  </a:lnTo>
                  <a:lnTo>
                    <a:pt x="510843" y="650240"/>
                  </a:lnTo>
                  <a:lnTo>
                    <a:pt x="509573" y="673100"/>
                  </a:lnTo>
                  <a:lnTo>
                    <a:pt x="508622" y="695960"/>
                  </a:lnTo>
                  <a:lnTo>
                    <a:pt x="507670" y="719138"/>
                  </a:lnTo>
                  <a:lnTo>
                    <a:pt x="507352" y="742950"/>
                  </a:lnTo>
                  <a:lnTo>
                    <a:pt x="742467" y="742950"/>
                  </a:lnTo>
                  <a:lnTo>
                    <a:pt x="742467" y="578485"/>
                  </a:lnTo>
                  <a:lnTo>
                    <a:pt x="713276" y="577850"/>
                  </a:lnTo>
                  <a:lnTo>
                    <a:pt x="684720" y="576580"/>
                  </a:lnTo>
                  <a:lnTo>
                    <a:pt x="656163" y="575310"/>
                  </a:lnTo>
                  <a:lnTo>
                    <a:pt x="627924" y="573405"/>
                  </a:lnTo>
                  <a:lnTo>
                    <a:pt x="600319" y="570865"/>
                  </a:lnTo>
                  <a:lnTo>
                    <a:pt x="573032" y="568325"/>
                  </a:lnTo>
                  <a:lnTo>
                    <a:pt x="546062" y="564833"/>
                  </a:lnTo>
                  <a:lnTo>
                    <a:pt x="519410" y="561340"/>
                  </a:lnTo>
                  <a:close/>
                  <a:moveTo>
                    <a:pt x="1074474" y="554038"/>
                  </a:moveTo>
                  <a:lnTo>
                    <a:pt x="1100533" y="554038"/>
                  </a:lnTo>
                  <a:lnTo>
                    <a:pt x="1129135" y="554356"/>
                  </a:lnTo>
                  <a:lnTo>
                    <a:pt x="1159961" y="555308"/>
                  </a:lnTo>
                  <a:lnTo>
                    <a:pt x="1191422" y="556261"/>
                  </a:lnTo>
                  <a:lnTo>
                    <a:pt x="1253392" y="558483"/>
                  </a:lnTo>
                  <a:lnTo>
                    <a:pt x="1307734" y="560706"/>
                  </a:lnTo>
                  <a:lnTo>
                    <a:pt x="1360488" y="563246"/>
                  </a:lnTo>
                  <a:lnTo>
                    <a:pt x="1313137" y="564833"/>
                  </a:lnTo>
                  <a:lnTo>
                    <a:pt x="1264197" y="567056"/>
                  </a:lnTo>
                  <a:lnTo>
                    <a:pt x="1207947" y="569913"/>
                  </a:lnTo>
                  <a:lnTo>
                    <a:pt x="1179028" y="571501"/>
                  </a:lnTo>
                  <a:lnTo>
                    <a:pt x="1150745" y="573406"/>
                  </a:lnTo>
                  <a:lnTo>
                    <a:pt x="1124685" y="575628"/>
                  </a:lnTo>
                  <a:lnTo>
                    <a:pt x="1100851" y="577851"/>
                  </a:lnTo>
                  <a:lnTo>
                    <a:pt x="1079877" y="580391"/>
                  </a:lnTo>
                  <a:lnTo>
                    <a:pt x="1071296" y="581661"/>
                  </a:lnTo>
                  <a:lnTo>
                    <a:pt x="1063669" y="583248"/>
                  </a:lnTo>
                  <a:lnTo>
                    <a:pt x="1057313" y="584836"/>
                  </a:lnTo>
                  <a:lnTo>
                    <a:pt x="1052546" y="586423"/>
                  </a:lnTo>
                  <a:lnTo>
                    <a:pt x="1049051" y="588011"/>
                  </a:lnTo>
                  <a:lnTo>
                    <a:pt x="1048097" y="588963"/>
                  </a:lnTo>
                  <a:lnTo>
                    <a:pt x="1046826" y="589598"/>
                  </a:lnTo>
                  <a:lnTo>
                    <a:pt x="1045873" y="591821"/>
                  </a:lnTo>
                  <a:lnTo>
                    <a:pt x="1044919" y="595313"/>
                  </a:lnTo>
                  <a:lnTo>
                    <a:pt x="1042695" y="606108"/>
                  </a:lnTo>
                  <a:lnTo>
                    <a:pt x="1040152" y="620396"/>
                  </a:lnTo>
                  <a:lnTo>
                    <a:pt x="1037610" y="637858"/>
                  </a:lnTo>
                  <a:lnTo>
                    <a:pt x="1035386" y="657861"/>
                  </a:lnTo>
                  <a:lnTo>
                    <a:pt x="1032843" y="679768"/>
                  </a:lnTo>
                  <a:lnTo>
                    <a:pt x="1027441" y="726123"/>
                  </a:lnTo>
                  <a:lnTo>
                    <a:pt x="1022992" y="771526"/>
                  </a:lnTo>
                  <a:lnTo>
                    <a:pt x="1019496" y="811213"/>
                  </a:lnTo>
                  <a:lnTo>
                    <a:pt x="1016318" y="849313"/>
                  </a:lnTo>
                  <a:lnTo>
                    <a:pt x="1016000" y="805498"/>
                  </a:lnTo>
                  <a:lnTo>
                    <a:pt x="1016000" y="708978"/>
                  </a:lnTo>
                  <a:lnTo>
                    <a:pt x="1016318" y="656591"/>
                  </a:lnTo>
                  <a:lnTo>
                    <a:pt x="1016636" y="609918"/>
                  </a:lnTo>
                  <a:lnTo>
                    <a:pt x="1017271" y="590551"/>
                  </a:lnTo>
                  <a:lnTo>
                    <a:pt x="1017589" y="575311"/>
                  </a:lnTo>
                  <a:lnTo>
                    <a:pt x="1018225" y="564198"/>
                  </a:lnTo>
                  <a:lnTo>
                    <a:pt x="1018860" y="560706"/>
                  </a:lnTo>
                  <a:lnTo>
                    <a:pt x="1019178" y="558801"/>
                  </a:lnTo>
                  <a:lnTo>
                    <a:pt x="1019496" y="558166"/>
                  </a:lnTo>
                  <a:lnTo>
                    <a:pt x="1020449" y="557848"/>
                  </a:lnTo>
                  <a:lnTo>
                    <a:pt x="1023627" y="556896"/>
                  </a:lnTo>
                  <a:lnTo>
                    <a:pt x="1028394" y="555943"/>
                  </a:lnTo>
                  <a:lnTo>
                    <a:pt x="1035068" y="555308"/>
                  </a:lnTo>
                  <a:lnTo>
                    <a:pt x="1043013" y="554673"/>
                  </a:lnTo>
                  <a:lnTo>
                    <a:pt x="1052546" y="554356"/>
                  </a:lnTo>
                  <a:lnTo>
                    <a:pt x="1074474" y="554038"/>
                  </a:lnTo>
                  <a:close/>
                  <a:moveTo>
                    <a:pt x="995680" y="516891"/>
                  </a:moveTo>
                  <a:lnTo>
                    <a:pt x="992187" y="517208"/>
                  </a:lnTo>
                  <a:lnTo>
                    <a:pt x="989330" y="518161"/>
                  </a:lnTo>
                  <a:lnTo>
                    <a:pt x="986790" y="519748"/>
                  </a:lnTo>
                  <a:lnTo>
                    <a:pt x="984567" y="521971"/>
                  </a:lnTo>
                  <a:lnTo>
                    <a:pt x="982662" y="524511"/>
                  </a:lnTo>
                  <a:lnTo>
                    <a:pt x="981075" y="527368"/>
                  </a:lnTo>
                  <a:lnTo>
                    <a:pt x="980440" y="530543"/>
                  </a:lnTo>
                  <a:lnTo>
                    <a:pt x="980122" y="534353"/>
                  </a:lnTo>
                  <a:lnTo>
                    <a:pt x="980122" y="1036638"/>
                  </a:lnTo>
                  <a:lnTo>
                    <a:pt x="980440" y="1040131"/>
                  </a:lnTo>
                  <a:lnTo>
                    <a:pt x="981075" y="1043306"/>
                  </a:lnTo>
                  <a:lnTo>
                    <a:pt x="982662" y="1046163"/>
                  </a:lnTo>
                  <a:lnTo>
                    <a:pt x="984567" y="1048703"/>
                  </a:lnTo>
                  <a:lnTo>
                    <a:pt x="986790" y="1050926"/>
                  </a:lnTo>
                  <a:lnTo>
                    <a:pt x="989330" y="1052196"/>
                  </a:lnTo>
                  <a:lnTo>
                    <a:pt x="992187" y="1053783"/>
                  </a:lnTo>
                  <a:lnTo>
                    <a:pt x="995680" y="1054101"/>
                  </a:lnTo>
                  <a:lnTo>
                    <a:pt x="1752918" y="1054101"/>
                  </a:lnTo>
                  <a:lnTo>
                    <a:pt x="1756093" y="1053783"/>
                  </a:lnTo>
                  <a:lnTo>
                    <a:pt x="1759268" y="1052196"/>
                  </a:lnTo>
                  <a:lnTo>
                    <a:pt x="1761808" y="1050926"/>
                  </a:lnTo>
                  <a:lnTo>
                    <a:pt x="1764030" y="1048703"/>
                  </a:lnTo>
                  <a:lnTo>
                    <a:pt x="1765935" y="1046163"/>
                  </a:lnTo>
                  <a:lnTo>
                    <a:pt x="1767205" y="1043306"/>
                  </a:lnTo>
                  <a:lnTo>
                    <a:pt x="1768158" y="1040131"/>
                  </a:lnTo>
                  <a:lnTo>
                    <a:pt x="1768475" y="1036638"/>
                  </a:lnTo>
                  <a:lnTo>
                    <a:pt x="1768475" y="534353"/>
                  </a:lnTo>
                  <a:lnTo>
                    <a:pt x="1768158" y="530543"/>
                  </a:lnTo>
                  <a:lnTo>
                    <a:pt x="1767205" y="527368"/>
                  </a:lnTo>
                  <a:lnTo>
                    <a:pt x="1765935" y="524511"/>
                  </a:lnTo>
                  <a:lnTo>
                    <a:pt x="1764030" y="521971"/>
                  </a:lnTo>
                  <a:lnTo>
                    <a:pt x="1761808" y="519748"/>
                  </a:lnTo>
                  <a:lnTo>
                    <a:pt x="1759268" y="518161"/>
                  </a:lnTo>
                  <a:lnTo>
                    <a:pt x="1756093" y="517208"/>
                  </a:lnTo>
                  <a:lnTo>
                    <a:pt x="1752918" y="516891"/>
                  </a:lnTo>
                  <a:lnTo>
                    <a:pt x="995680" y="516891"/>
                  </a:lnTo>
                  <a:close/>
                  <a:moveTo>
                    <a:pt x="306823" y="515303"/>
                  </a:moveTo>
                  <a:lnTo>
                    <a:pt x="303015" y="528320"/>
                  </a:lnTo>
                  <a:lnTo>
                    <a:pt x="299842" y="541973"/>
                  </a:lnTo>
                  <a:lnTo>
                    <a:pt x="296670" y="555625"/>
                  </a:lnTo>
                  <a:lnTo>
                    <a:pt x="293814" y="569595"/>
                  </a:lnTo>
                  <a:lnTo>
                    <a:pt x="290958" y="583565"/>
                  </a:lnTo>
                  <a:lnTo>
                    <a:pt x="288420" y="597218"/>
                  </a:lnTo>
                  <a:lnTo>
                    <a:pt x="285882" y="611505"/>
                  </a:lnTo>
                  <a:lnTo>
                    <a:pt x="283660" y="625793"/>
                  </a:lnTo>
                  <a:lnTo>
                    <a:pt x="281757" y="640080"/>
                  </a:lnTo>
                  <a:lnTo>
                    <a:pt x="280170" y="654368"/>
                  </a:lnTo>
                  <a:lnTo>
                    <a:pt x="278584" y="668655"/>
                  </a:lnTo>
                  <a:lnTo>
                    <a:pt x="276997" y="683260"/>
                  </a:lnTo>
                  <a:lnTo>
                    <a:pt x="276045" y="698183"/>
                  </a:lnTo>
                  <a:lnTo>
                    <a:pt x="275094" y="713105"/>
                  </a:lnTo>
                  <a:lnTo>
                    <a:pt x="274142" y="728028"/>
                  </a:lnTo>
                  <a:lnTo>
                    <a:pt x="273824" y="742950"/>
                  </a:lnTo>
                  <a:lnTo>
                    <a:pt x="448336" y="742950"/>
                  </a:lnTo>
                  <a:lnTo>
                    <a:pt x="448970" y="718185"/>
                  </a:lnTo>
                  <a:lnTo>
                    <a:pt x="449922" y="693738"/>
                  </a:lnTo>
                  <a:lnTo>
                    <a:pt x="450874" y="669290"/>
                  </a:lnTo>
                  <a:lnTo>
                    <a:pt x="452461" y="645478"/>
                  </a:lnTo>
                  <a:lnTo>
                    <a:pt x="454047" y="621983"/>
                  </a:lnTo>
                  <a:lnTo>
                    <a:pt x="456268" y="598170"/>
                  </a:lnTo>
                  <a:lnTo>
                    <a:pt x="458489" y="574993"/>
                  </a:lnTo>
                  <a:lnTo>
                    <a:pt x="461345" y="552450"/>
                  </a:lnTo>
                  <a:lnTo>
                    <a:pt x="432154" y="546418"/>
                  </a:lnTo>
                  <a:lnTo>
                    <a:pt x="403597" y="540703"/>
                  </a:lnTo>
                  <a:lnTo>
                    <a:pt x="376310" y="534353"/>
                  </a:lnTo>
                  <a:lnTo>
                    <a:pt x="349023" y="527368"/>
                  </a:lnTo>
                  <a:lnTo>
                    <a:pt x="327764" y="521335"/>
                  </a:lnTo>
                  <a:lnTo>
                    <a:pt x="306823" y="515303"/>
                  </a:lnTo>
                  <a:close/>
                  <a:moveTo>
                    <a:pt x="956945" y="477838"/>
                  </a:moveTo>
                  <a:lnTo>
                    <a:pt x="958532" y="477838"/>
                  </a:lnTo>
                  <a:lnTo>
                    <a:pt x="1789748" y="477838"/>
                  </a:lnTo>
                  <a:lnTo>
                    <a:pt x="1791653" y="477838"/>
                  </a:lnTo>
                  <a:lnTo>
                    <a:pt x="1793240" y="478156"/>
                  </a:lnTo>
                  <a:lnTo>
                    <a:pt x="1796415" y="479743"/>
                  </a:lnTo>
                  <a:lnTo>
                    <a:pt x="1799273" y="481648"/>
                  </a:lnTo>
                  <a:lnTo>
                    <a:pt x="1801813" y="483871"/>
                  </a:lnTo>
                  <a:lnTo>
                    <a:pt x="1803718" y="486728"/>
                  </a:lnTo>
                  <a:lnTo>
                    <a:pt x="1805305" y="490221"/>
                  </a:lnTo>
                  <a:lnTo>
                    <a:pt x="1806258" y="493713"/>
                  </a:lnTo>
                  <a:lnTo>
                    <a:pt x="1806575" y="498158"/>
                  </a:lnTo>
                  <a:lnTo>
                    <a:pt x="1806575" y="1074103"/>
                  </a:lnTo>
                  <a:lnTo>
                    <a:pt x="1806258" y="1077913"/>
                  </a:lnTo>
                  <a:lnTo>
                    <a:pt x="1805305" y="1081406"/>
                  </a:lnTo>
                  <a:lnTo>
                    <a:pt x="1803718" y="1084898"/>
                  </a:lnTo>
                  <a:lnTo>
                    <a:pt x="1801813" y="1088073"/>
                  </a:lnTo>
                  <a:lnTo>
                    <a:pt x="1799273" y="1090613"/>
                  </a:lnTo>
                  <a:lnTo>
                    <a:pt x="1796415" y="1092201"/>
                  </a:lnTo>
                  <a:lnTo>
                    <a:pt x="1793240" y="1093471"/>
                  </a:lnTo>
                  <a:lnTo>
                    <a:pt x="1791653" y="1093788"/>
                  </a:lnTo>
                  <a:lnTo>
                    <a:pt x="1789748" y="1093788"/>
                  </a:lnTo>
                  <a:lnTo>
                    <a:pt x="958532" y="1093788"/>
                  </a:lnTo>
                  <a:lnTo>
                    <a:pt x="956945" y="1093788"/>
                  </a:lnTo>
                  <a:lnTo>
                    <a:pt x="955040" y="1093471"/>
                  </a:lnTo>
                  <a:lnTo>
                    <a:pt x="951865" y="1092201"/>
                  </a:lnTo>
                  <a:lnTo>
                    <a:pt x="949325" y="1090613"/>
                  </a:lnTo>
                  <a:lnTo>
                    <a:pt x="946785" y="1088073"/>
                  </a:lnTo>
                  <a:lnTo>
                    <a:pt x="944562" y="1084898"/>
                  </a:lnTo>
                  <a:lnTo>
                    <a:pt x="942657" y="1081406"/>
                  </a:lnTo>
                  <a:lnTo>
                    <a:pt x="941705" y="1077913"/>
                  </a:lnTo>
                  <a:lnTo>
                    <a:pt x="941387" y="1074103"/>
                  </a:lnTo>
                  <a:lnTo>
                    <a:pt x="941387" y="498158"/>
                  </a:lnTo>
                  <a:lnTo>
                    <a:pt x="941705" y="493713"/>
                  </a:lnTo>
                  <a:lnTo>
                    <a:pt x="942657" y="490221"/>
                  </a:lnTo>
                  <a:lnTo>
                    <a:pt x="944562" y="486728"/>
                  </a:lnTo>
                  <a:lnTo>
                    <a:pt x="946785" y="483871"/>
                  </a:lnTo>
                  <a:lnTo>
                    <a:pt x="949325" y="481648"/>
                  </a:lnTo>
                  <a:lnTo>
                    <a:pt x="951865" y="479743"/>
                  </a:lnTo>
                  <a:lnTo>
                    <a:pt x="955040" y="478156"/>
                  </a:lnTo>
                  <a:lnTo>
                    <a:pt x="956945" y="477838"/>
                  </a:lnTo>
                  <a:close/>
                  <a:moveTo>
                    <a:pt x="138975" y="443230"/>
                  </a:moveTo>
                  <a:lnTo>
                    <a:pt x="130408" y="460375"/>
                  </a:lnTo>
                  <a:lnTo>
                    <a:pt x="122475" y="477838"/>
                  </a:lnTo>
                  <a:lnTo>
                    <a:pt x="114860" y="495300"/>
                  </a:lnTo>
                  <a:lnTo>
                    <a:pt x="107245" y="513080"/>
                  </a:lnTo>
                  <a:lnTo>
                    <a:pt x="100899" y="531178"/>
                  </a:lnTo>
                  <a:lnTo>
                    <a:pt x="94236" y="549593"/>
                  </a:lnTo>
                  <a:lnTo>
                    <a:pt x="88525" y="568008"/>
                  </a:lnTo>
                  <a:lnTo>
                    <a:pt x="83448" y="586740"/>
                  </a:lnTo>
                  <a:lnTo>
                    <a:pt x="78372" y="605473"/>
                  </a:lnTo>
                  <a:lnTo>
                    <a:pt x="74247" y="624523"/>
                  </a:lnTo>
                  <a:lnTo>
                    <a:pt x="70439" y="643890"/>
                  </a:lnTo>
                  <a:lnTo>
                    <a:pt x="67266" y="663258"/>
                  </a:lnTo>
                  <a:lnTo>
                    <a:pt x="64411" y="682943"/>
                  </a:lnTo>
                  <a:lnTo>
                    <a:pt x="62507" y="702628"/>
                  </a:lnTo>
                  <a:lnTo>
                    <a:pt x="60286" y="722948"/>
                  </a:lnTo>
                  <a:lnTo>
                    <a:pt x="59334" y="742950"/>
                  </a:lnTo>
                  <a:lnTo>
                    <a:pt x="214808" y="742950"/>
                  </a:lnTo>
                  <a:lnTo>
                    <a:pt x="215125" y="726758"/>
                  </a:lnTo>
                  <a:lnTo>
                    <a:pt x="216077" y="710565"/>
                  </a:lnTo>
                  <a:lnTo>
                    <a:pt x="217029" y="694373"/>
                  </a:lnTo>
                  <a:lnTo>
                    <a:pt x="218615" y="678498"/>
                  </a:lnTo>
                  <a:lnTo>
                    <a:pt x="220202" y="662623"/>
                  </a:lnTo>
                  <a:lnTo>
                    <a:pt x="221788" y="647065"/>
                  </a:lnTo>
                  <a:lnTo>
                    <a:pt x="223692" y="631190"/>
                  </a:lnTo>
                  <a:lnTo>
                    <a:pt x="225913" y="615950"/>
                  </a:lnTo>
                  <a:lnTo>
                    <a:pt x="228134" y="600710"/>
                  </a:lnTo>
                  <a:lnTo>
                    <a:pt x="230672" y="585470"/>
                  </a:lnTo>
                  <a:lnTo>
                    <a:pt x="233528" y="570230"/>
                  </a:lnTo>
                  <a:lnTo>
                    <a:pt x="236701" y="554990"/>
                  </a:lnTo>
                  <a:lnTo>
                    <a:pt x="239874" y="540068"/>
                  </a:lnTo>
                  <a:lnTo>
                    <a:pt x="243364" y="525145"/>
                  </a:lnTo>
                  <a:lnTo>
                    <a:pt x="247172" y="510540"/>
                  </a:lnTo>
                  <a:lnTo>
                    <a:pt x="250979" y="496253"/>
                  </a:lnTo>
                  <a:lnTo>
                    <a:pt x="235749" y="490220"/>
                  </a:lnTo>
                  <a:lnTo>
                    <a:pt x="220519" y="484188"/>
                  </a:lnTo>
                  <a:lnTo>
                    <a:pt x="205924" y="477520"/>
                  </a:lnTo>
                  <a:lnTo>
                    <a:pt x="191645" y="471170"/>
                  </a:lnTo>
                  <a:lnTo>
                    <a:pt x="177684" y="464820"/>
                  </a:lnTo>
                  <a:lnTo>
                    <a:pt x="164358" y="457518"/>
                  </a:lnTo>
                  <a:lnTo>
                    <a:pt x="151666" y="450850"/>
                  </a:lnTo>
                  <a:lnTo>
                    <a:pt x="138975" y="443230"/>
                  </a:lnTo>
                  <a:close/>
                  <a:moveTo>
                    <a:pt x="577792" y="294005"/>
                  </a:moveTo>
                  <a:lnTo>
                    <a:pt x="570177" y="317500"/>
                  </a:lnTo>
                  <a:lnTo>
                    <a:pt x="562562" y="341630"/>
                  </a:lnTo>
                  <a:lnTo>
                    <a:pt x="555581" y="366713"/>
                  </a:lnTo>
                  <a:lnTo>
                    <a:pt x="549235" y="392748"/>
                  </a:lnTo>
                  <a:lnTo>
                    <a:pt x="542889" y="419100"/>
                  </a:lnTo>
                  <a:lnTo>
                    <a:pt x="537495" y="446405"/>
                  </a:lnTo>
                  <a:lnTo>
                    <a:pt x="532101" y="474345"/>
                  </a:lnTo>
                  <a:lnTo>
                    <a:pt x="527342" y="503238"/>
                  </a:lnTo>
                  <a:lnTo>
                    <a:pt x="553043" y="506413"/>
                  </a:lnTo>
                  <a:lnTo>
                    <a:pt x="578743" y="509588"/>
                  </a:lnTo>
                  <a:lnTo>
                    <a:pt x="605396" y="512128"/>
                  </a:lnTo>
                  <a:lnTo>
                    <a:pt x="631731" y="514668"/>
                  </a:lnTo>
                  <a:lnTo>
                    <a:pt x="659019" y="516573"/>
                  </a:lnTo>
                  <a:lnTo>
                    <a:pt x="686623" y="517843"/>
                  </a:lnTo>
                  <a:lnTo>
                    <a:pt x="714228" y="519113"/>
                  </a:lnTo>
                  <a:lnTo>
                    <a:pt x="742467" y="519748"/>
                  </a:lnTo>
                  <a:lnTo>
                    <a:pt x="742467" y="303848"/>
                  </a:lnTo>
                  <a:lnTo>
                    <a:pt x="721208" y="303213"/>
                  </a:lnTo>
                  <a:lnTo>
                    <a:pt x="699950" y="302578"/>
                  </a:lnTo>
                  <a:lnTo>
                    <a:pt x="679326" y="301625"/>
                  </a:lnTo>
                  <a:lnTo>
                    <a:pt x="658701" y="300673"/>
                  </a:lnTo>
                  <a:lnTo>
                    <a:pt x="638077" y="299403"/>
                  </a:lnTo>
                  <a:lnTo>
                    <a:pt x="618088" y="297815"/>
                  </a:lnTo>
                  <a:lnTo>
                    <a:pt x="597464" y="295910"/>
                  </a:lnTo>
                  <a:lnTo>
                    <a:pt x="577792" y="294005"/>
                  </a:lnTo>
                  <a:close/>
                  <a:moveTo>
                    <a:pt x="418510" y="269240"/>
                  </a:moveTo>
                  <a:lnTo>
                    <a:pt x="411530" y="279718"/>
                  </a:lnTo>
                  <a:lnTo>
                    <a:pt x="404549" y="290513"/>
                  </a:lnTo>
                  <a:lnTo>
                    <a:pt x="397886" y="300990"/>
                  </a:lnTo>
                  <a:lnTo>
                    <a:pt x="391223" y="312103"/>
                  </a:lnTo>
                  <a:lnTo>
                    <a:pt x="384560" y="323533"/>
                  </a:lnTo>
                  <a:lnTo>
                    <a:pt x="378531" y="334645"/>
                  </a:lnTo>
                  <a:lnTo>
                    <a:pt x="371868" y="346393"/>
                  </a:lnTo>
                  <a:lnTo>
                    <a:pt x="366157" y="358458"/>
                  </a:lnTo>
                  <a:lnTo>
                    <a:pt x="360446" y="370205"/>
                  </a:lnTo>
                  <a:lnTo>
                    <a:pt x="354417" y="382270"/>
                  </a:lnTo>
                  <a:lnTo>
                    <a:pt x="349023" y="394653"/>
                  </a:lnTo>
                  <a:lnTo>
                    <a:pt x="343946" y="407035"/>
                  </a:lnTo>
                  <a:lnTo>
                    <a:pt x="338870" y="419735"/>
                  </a:lnTo>
                  <a:lnTo>
                    <a:pt x="333476" y="432753"/>
                  </a:lnTo>
                  <a:lnTo>
                    <a:pt x="328716" y="445770"/>
                  </a:lnTo>
                  <a:lnTo>
                    <a:pt x="324274" y="458788"/>
                  </a:lnTo>
                  <a:lnTo>
                    <a:pt x="341091" y="463868"/>
                  </a:lnTo>
                  <a:lnTo>
                    <a:pt x="358224" y="468948"/>
                  </a:lnTo>
                  <a:lnTo>
                    <a:pt x="375993" y="473393"/>
                  </a:lnTo>
                  <a:lnTo>
                    <a:pt x="393761" y="477838"/>
                  </a:lnTo>
                  <a:lnTo>
                    <a:pt x="412164" y="482283"/>
                  </a:lnTo>
                  <a:lnTo>
                    <a:pt x="430885" y="486410"/>
                  </a:lnTo>
                  <a:lnTo>
                    <a:pt x="449922" y="490220"/>
                  </a:lnTo>
                  <a:lnTo>
                    <a:pt x="469277" y="493713"/>
                  </a:lnTo>
                  <a:lnTo>
                    <a:pt x="472133" y="474663"/>
                  </a:lnTo>
                  <a:lnTo>
                    <a:pt x="475623" y="455930"/>
                  </a:lnTo>
                  <a:lnTo>
                    <a:pt x="479113" y="437515"/>
                  </a:lnTo>
                  <a:lnTo>
                    <a:pt x="482921" y="419418"/>
                  </a:lnTo>
                  <a:lnTo>
                    <a:pt x="486728" y="401320"/>
                  </a:lnTo>
                  <a:lnTo>
                    <a:pt x="490536" y="383540"/>
                  </a:lnTo>
                  <a:lnTo>
                    <a:pt x="495295" y="366395"/>
                  </a:lnTo>
                  <a:lnTo>
                    <a:pt x="499420" y="349250"/>
                  </a:lnTo>
                  <a:lnTo>
                    <a:pt x="503862" y="333058"/>
                  </a:lnTo>
                  <a:lnTo>
                    <a:pt x="508304" y="317183"/>
                  </a:lnTo>
                  <a:lnTo>
                    <a:pt x="513381" y="301943"/>
                  </a:lnTo>
                  <a:lnTo>
                    <a:pt x="518140" y="286703"/>
                  </a:lnTo>
                  <a:lnTo>
                    <a:pt x="492440" y="282893"/>
                  </a:lnTo>
                  <a:lnTo>
                    <a:pt x="467691" y="278765"/>
                  </a:lnTo>
                  <a:lnTo>
                    <a:pt x="442942" y="274320"/>
                  </a:lnTo>
                  <a:lnTo>
                    <a:pt x="418510" y="269240"/>
                  </a:lnTo>
                  <a:close/>
                  <a:moveTo>
                    <a:pt x="299208" y="238125"/>
                  </a:moveTo>
                  <a:lnTo>
                    <a:pt x="283026" y="252730"/>
                  </a:lnTo>
                  <a:lnTo>
                    <a:pt x="275411" y="260033"/>
                  </a:lnTo>
                  <a:lnTo>
                    <a:pt x="267479" y="267653"/>
                  </a:lnTo>
                  <a:lnTo>
                    <a:pt x="253835" y="281940"/>
                  </a:lnTo>
                  <a:lnTo>
                    <a:pt x="240191" y="296863"/>
                  </a:lnTo>
                  <a:lnTo>
                    <a:pt x="227182" y="311785"/>
                  </a:lnTo>
                  <a:lnTo>
                    <a:pt x="214490" y="327343"/>
                  </a:lnTo>
                  <a:lnTo>
                    <a:pt x="202433" y="343218"/>
                  </a:lnTo>
                  <a:lnTo>
                    <a:pt x="190376" y="359093"/>
                  </a:lnTo>
                  <a:lnTo>
                    <a:pt x="178954" y="375603"/>
                  </a:lnTo>
                  <a:lnTo>
                    <a:pt x="168483" y="392430"/>
                  </a:lnTo>
                  <a:lnTo>
                    <a:pt x="178002" y="398145"/>
                  </a:lnTo>
                  <a:lnTo>
                    <a:pt x="188472" y="403860"/>
                  </a:lnTo>
                  <a:lnTo>
                    <a:pt x="198943" y="409575"/>
                  </a:lnTo>
                  <a:lnTo>
                    <a:pt x="210048" y="414973"/>
                  </a:lnTo>
                  <a:lnTo>
                    <a:pt x="221471" y="420053"/>
                  </a:lnTo>
                  <a:lnTo>
                    <a:pt x="232894" y="425450"/>
                  </a:lnTo>
                  <a:lnTo>
                    <a:pt x="245268" y="430848"/>
                  </a:lnTo>
                  <a:lnTo>
                    <a:pt x="257642" y="435610"/>
                  </a:lnTo>
                  <a:lnTo>
                    <a:pt x="268430" y="439738"/>
                  </a:lnTo>
                  <a:lnTo>
                    <a:pt x="277315" y="414655"/>
                  </a:lnTo>
                  <a:lnTo>
                    <a:pt x="287151" y="390208"/>
                  </a:lnTo>
                  <a:lnTo>
                    <a:pt x="297304" y="366078"/>
                  </a:lnTo>
                  <a:lnTo>
                    <a:pt x="302381" y="354330"/>
                  </a:lnTo>
                  <a:lnTo>
                    <a:pt x="308409" y="342900"/>
                  </a:lnTo>
                  <a:lnTo>
                    <a:pt x="313803" y="331153"/>
                  </a:lnTo>
                  <a:lnTo>
                    <a:pt x="319515" y="319723"/>
                  </a:lnTo>
                  <a:lnTo>
                    <a:pt x="325543" y="308610"/>
                  </a:lnTo>
                  <a:lnTo>
                    <a:pt x="331572" y="297498"/>
                  </a:lnTo>
                  <a:lnTo>
                    <a:pt x="337600" y="286703"/>
                  </a:lnTo>
                  <a:lnTo>
                    <a:pt x="344264" y="275908"/>
                  </a:lnTo>
                  <a:lnTo>
                    <a:pt x="350609" y="265430"/>
                  </a:lnTo>
                  <a:lnTo>
                    <a:pt x="357590" y="254953"/>
                  </a:lnTo>
                  <a:lnTo>
                    <a:pt x="349023" y="253048"/>
                  </a:lnTo>
                  <a:lnTo>
                    <a:pt x="323957" y="245745"/>
                  </a:lnTo>
                  <a:lnTo>
                    <a:pt x="299208" y="238125"/>
                  </a:lnTo>
                  <a:close/>
                  <a:moveTo>
                    <a:pt x="1081336" y="129223"/>
                  </a:moveTo>
                  <a:lnTo>
                    <a:pt x="1090538" y="137795"/>
                  </a:lnTo>
                  <a:lnTo>
                    <a:pt x="1099422" y="146368"/>
                  </a:lnTo>
                  <a:lnTo>
                    <a:pt x="1107989" y="155575"/>
                  </a:lnTo>
                  <a:lnTo>
                    <a:pt x="1116873" y="164465"/>
                  </a:lnTo>
                  <a:lnTo>
                    <a:pt x="1125123" y="173990"/>
                  </a:lnTo>
                  <a:lnTo>
                    <a:pt x="1133690" y="183833"/>
                  </a:lnTo>
                  <a:lnTo>
                    <a:pt x="1141622" y="193358"/>
                  </a:lnTo>
                  <a:lnTo>
                    <a:pt x="1149555" y="203518"/>
                  </a:lnTo>
                  <a:lnTo>
                    <a:pt x="1164467" y="199708"/>
                  </a:lnTo>
                  <a:lnTo>
                    <a:pt x="1179380" y="195898"/>
                  </a:lnTo>
                  <a:lnTo>
                    <a:pt x="1188899" y="193358"/>
                  </a:lnTo>
                  <a:lnTo>
                    <a:pt x="1175890" y="184468"/>
                  </a:lnTo>
                  <a:lnTo>
                    <a:pt x="1162881" y="175578"/>
                  </a:lnTo>
                  <a:lnTo>
                    <a:pt x="1149872" y="167323"/>
                  </a:lnTo>
                  <a:lnTo>
                    <a:pt x="1136863" y="159068"/>
                  </a:lnTo>
                  <a:lnTo>
                    <a:pt x="1123219" y="151130"/>
                  </a:lnTo>
                  <a:lnTo>
                    <a:pt x="1109258" y="143510"/>
                  </a:lnTo>
                  <a:lnTo>
                    <a:pt x="1095297" y="136208"/>
                  </a:lnTo>
                  <a:lnTo>
                    <a:pt x="1081336" y="129223"/>
                  </a:lnTo>
                  <a:close/>
                  <a:moveTo>
                    <a:pt x="462297" y="129223"/>
                  </a:moveTo>
                  <a:lnTo>
                    <a:pt x="448336" y="136208"/>
                  </a:lnTo>
                  <a:lnTo>
                    <a:pt x="434375" y="143510"/>
                  </a:lnTo>
                  <a:lnTo>
                    <a:pt x="420731" y="151130"/>
                  </a:lnTo>
                  <a:lnTo>
                    <a:pt x="407088" y="159068"/>
                  </a:lnTo>
                  <a:lnTo>
                    <a:pt x="394079" y="167323"/>
                  </a:lnTo>
                  <a:lnTo>
                    <a:pt x="380752" y="175578"/>
                  </a:lnTo>
                  <a:lnTo>
                    <a:pt x="367743" y="184468"/>
                  </a:lnTo>
                  <a:lnTo>
                    <a:pt x="355052" y="193358"/>
                  </a:lnTo>
                  <a:lnTo>
                    <a:pt x="374406" y="198438"/>
                  </a:lnTo>
                  <a:lnTo>
                    <a:pt x="394079" y="203518"/>
                  </a:lnTo>
                  <a:lnTo>
                    <a:pt x="402011" y="193358"/>
                  </a:lnTo>
                  <a:lnTo>
                    <a:pt x="410261" y="183833"/>
                  </a:lnTo>
                  <a:lnTo>
                    <a:pt x="418510" y="173990"/>
                  </a:lnTo>
                  <a:lnTo>
                    <a:pt x="427077" y="164465"/>
                  </a:lnTo>
                  <a:lnTo>
                    <a:pt x="435644" y="155575"/>
                  </a:lnTo>
                  <a:lnTo>
                    <a:pt x="444528" y="146368"/>
                  </a:lnTo>
                  <a:lnTo>
                    <a:pt x="453095" y="137795"/>
                  </a:lnTo>
                  <a:lnTo>
                    <a:pt x="462297" y="129223"/>
                  </a:lnTo>
                  <a:close/>
                  <a:moveTo>
                    <a:pt x="931891" y="96838"/>
                  </a:moveTo>
                  <a:lnTo>
                    <a:pt x="942045" y="110490"/>
                  </a:lnTo>
                  <a:lnTo>
                    <a:pt x="951881" y="125413"/>
                  </a:lnTo>
                  <a:lnTo>
                    <a:pt x="961717" y="140970"/>
                  </a:lnTo>
                  <a:lnTo>
                    <a:pt x="970918" y="157480"/>
                  </a:lnTo>
                  <a:lnTo>
                    <a:pt x="979803" y="174625"/>
                  </a:lnTo>
                  <a:lnTo>
                    <a:pt x="988369" y="192405"/>
                  </a:lnTo>
                  <a:lnTo>
                    <a:pt x="996936" y="210820"/>
                  </a:lnTo>
                  <a:lnTo>
                    <a:pt x="1004869" y="230188"/>
                  </a:lnTo>
                  <a:lnTo>
                    <a:pt x="1025176" y="227330"/>
                  </a:lnTo>
                  <a:lnTo>
                    <a:pt x="1045165" y="224155"/>
                  </a:lnTo>
                  <a:lnTo>
                    <a:pt x="1065472" y="220980"/>
                  </a:lnTo>
                  <a:lnTo>
                    <a:pt x="1084827" y="217170"/>
                  </a:lnTo>
                  <a:lnTo>
                    <a:pt x="1076260" y="207645"/>
                  </a:lnTo>
                  <a:lnTo>
                    <a:pt x="1067376" y="198120"/>
                  </a:lnTo>
                  <a:lnTo>
                    <a:pt x="1058491" y="188913"/>
                  </a:lnTo>
                  <a:lnTo>
                    <a:pt x="1049607" y="180023"/>
                  </a:lnTo>
                  <a:lnTo>
                    <a:pt x="1040406" y="171450"/>
                  </a:lnTo>
                  <a:lnTo>
                    <a:pt x="1031204" y="163195"/>
                  </a:lnTo>
                  <a:lnTo>
                    <a:pt x="1021685" y="155258"/>
                  </a:lnTo>
                  <a:lnTo>
                    <a:pt x="1011849" y="147320"/>
                  </a:lnTo>
                  <a:lnTo>
                    <a:pt x="1002648" y="140018"/>
                  </a:lnTo>
                  <a:lnTo>
                    <a:pt x="992494" y="133033"/>
                  </a:lnTo>
                  <a:lnTo>
                    <a:pt x="982975" y="126048"/>
                  </a:lnTo>
                  <a:lnTo>
                    <a:pt x="972822" y="119380"/>
                  </a:lnTo>
                  <a:lnTo>
                    <a:pt x="962986" y="113348"/>
                  </a:lnTo>
                  <a:lnTo>
                    <a:pt x="952515" y="107315"/>
                  </a:lnTo>
                  <a:lnTo>
                    <a:pt x="942045" y="101918"/>
                  </a:lnTo>
                  <a:lnTo>
                    <a:pt x="931891" y="96838"/>
                  </a:lnTo>
                  <a:close/>
                  <a:moveTo>
                    <a:pt x="611742" y="96838"/>
                  </a:moveTo>
                  <a:lnTo>
                    <a:pt x="601589" y="101918"/>
                  </a:lnTo>
                  <a:lnTo>
                    <a:pt x="591118" y="107315"/>
                  </a:lnTo>
                  <a:lnTo>
                    <a:pt x="580965" y="113348"/>
                  </a:lnTo>
                  <a:lnTo>
                    <a:pt x="570811" y="119698"/>
                  </a:lnTo>
                  <a:lnTo>
                    <a:pt x="560658" y="126048"/>
                  </a:lnTo>
                  <a:lnTo>
                    <a:pt x="551139" y="133033"/>
                  </a:lnTo>
                  <a:lnTo>
                    <a:pt x="540986" y="140018"/>
                  </a:lnTo>
                  <a:lnTo>
                    <a:pt x="531784" y="147320"/>
                  </a:lnTo>
                  <a:lnTo>
                    <a:pt x="521948" y="155258"/>
                  </a:lnTo>
                  <a:lnTo>
                    <a:pt x="512746" y="163195"/>
                  </a:lnTo>
                  <a:lnTo>
                    <a:pt x="503228" y="171450"/>
                  </a:lnTo>
                  <a:lnTo>
                    <a:pt x="494343" y="180023"/>
                  </a:lnTo>
                  <a:lnTo>
                    <a:pt x="485142" y="189230"/>
                  </a:lnTo>
                  <a:lnTo>
                    <a:pt x="476258" y="198120"/>
                  </a:lnTo>
                  <a:lnTo>
                    <a:pt x="467691" y="207645"/>
                  </a:lnTo>
                  <a:lnTo>
                    <a:pt x="458807" y="217170"/>
                  </a:lnTo>
                  <a:lnTo>
                    <a:pt x="478479" y="220980"/>
                  </a:lnTo>
                  <a:lnTo>
                    <a:pt x="498468" y="224155"/>
                  </a:lnTo>
                  <a:lnTo>
                    <a:pt x="518458" y="227330"/>
                  </a:lnTo>
                  <a:lnTo>
                    <a:pt x="538764" y="230188"/>
                  </a:lnTo>
                  <a:lnTo>
                    <a:pt x="547014" y="210820"/>
                  </a:lnTo>
                  <a:lnTo>
                    <a:pt x="555264" y="192405"/>
                  </a:lnTo>
                  <a:lnTo>
                    <a:pt x="564148" y="174625"/>
                  </a:lnTo>
                  <a:lnTo>
                    <a:pt x="573032" y="157480"/>
                  </a:lnTo>
                  <a:lnTo>
                    <a:pt x="582234" y="140970"/>
                  </a:lnTo>
                  <a:lnTo>
                    <a:pt x="591753" y="125413"/>
                  </a:lnTo>
                  <a:lnTo>
                    <a:pt x="601589" y="110490"/>
                  </a:lnTo>
                  <a:lnTo>
                    <a:pt x="611742" y="96838"/>
                  </a:lnTo>
                  <a:close/>
                  <a:moveTo>
                    <a:pt x="801166" y="63818"/>
                  </a:moveTo>
                  <a:lnTo>
                    <a:pt x="801166" y="245110"/>
                  </a:lnTo>
                  <a:lnTo>
                    <a:pt x="837655" y="244158"/>
                  </a:lnTo>
                  <a:lnTo>
                    <a:pt x="873509" y="242570"/>
                  </a:lnTo>
                  <a:lnTo>
                    <a:pt x="909363" y="240348"/>
                  </a:lnTo>
                  <a:lnTo>
                    <a:pt x="944266" y="237173"/>
                  </a:lnTo>
                  <a:lnTo>
                    <a:pt x="935064" y="216853"/>
                  </a:lnTo>
                  <a:lnTo>
                    <a:pt x="925545" y="197803"/>
                  </a:lnTo>
                  <a:lnTo>
                    <a:pt x="916027" y="179705"/>
                  </a:lnTo>
                  <a:lnTo>
                    <a:pt x="906190" y="162878"/>
                  </a:lnTo>
                  <a:lnTo>
                    <a:pt x="901114" y="155258"/>
                  </a:lnTo>
                  <a:lnTo>
                    <a:pt x="896037" y="147320"/>
                  </a:lnTo>
                  <a:lnTo>
                    <a:pt x="890960" y="140018"/>
                  </a:lnTo>
                  <a:lnTo>
                    <a:pt x="885884" y="133033"/>
                  </a:lnTo>
                  <a:lnTo>
                    <a:pt x="880807" y="126048"/>
                  </a:lnTo>
                  <a:lnTo>
                    <a:pt x="875730" y="119698"/>
                  </a:lnTo>
                  <a:lnTo>
                    <a:pt x="870019" y="113665"/>
                  </a:lnTo>
                  <a:lnTo>
                    <a:pt x="864942" y="107633"/>
                  </a:lnTo>
                  <a:lnTo>
                    <a:pt x="856693" y="99695"/>
                  </a:lnTo>
                  <a:lnTo>
                    <a:pt x="848760" y="92075"/>
                  </a:lnTo>
                  <a:lnTo>
                    <a:pt x="840828" y="85725"/>
                  </a:lnTo>
                  <a:lnTo>
                    <a:pt x="832896" y="79693"/>
                  </a:lnTo>
                  <a:lnTo>
                    <a:pt x="824963" y="74613"/>
                  </a:lnTo>
                  <a:lnTo>
                    <a:pt x="817031" y="70168"/>
                  </a:lnTo>
                  <a:lnTo>
                    <a:pt x="809099" y="66675"/>
                  </a:lnTo>
                  <a:lnTo>
                    <a:pt x="801166" y="63818"/>
                  </a:lnTo>
                  <a:close/>
                  <a:moveTo>
                    <a:pt x="742467" y="63818"/>
                  </a:moveTo>
                  <a:lnTo>
                    <a:pt x="734535" y="66675"/>
                  </a:lnTo>
                  <a:lnTo>
                    <a:pt x="726920" y="70168"/>
                  </a:lnTo>
                  <a:lnTo>
                    <a:pt x="718987" y="74613"/>
                  </a:lnTo>
                  <a:lnTo>
                    <a:pt x="711055" y="79693"/>
                  </a:lnTo>
                  <a:lnTo>
                    <a:pt x="703123" y="85725"/>
                  </a:lnTo>
                  <a:lnTo>
                    <a:pt x="694873" y="92075"/>
                  </a:lnTo>
                  <a:lnTo>
                    <a:pt x="686941" y="99695"/>
                  </a:lnTo>
                  <a:lnTo>
                    <a:pt x="678691" y="107633"/>
                  </a:lnTo>
                  <a:lnTo>
                    <a:pt x="673614" y="113665"/>
                  </a:lnTo>
                  <a:lnTo>
                    <a:pt x="668538" y="119698"/>
                  </a:lnTo>
                  <a:lnTo>
                    <a:pt x="662826" y="126048"/>
                  </a:lnTo>
                  <a:lnTo>
                    <a:pt x="657750" y="133033"/>
                  </a:lnTo>
                  <a:lnTo>
                    <a:pt x="652990" y="140018"/>
                  </a:lnTo>
                  <a:lnTo>
                    <a:pt x="647596" y="147320"/>
                  </a:lnTo>
                  <a:lnTo>
                    <a:pt x="642519" y="154940"/>
                  </a:lnTo>
                  <a:lnTo>
                    <a:pt x="637760" y="162878"/>
                  </a:lnTo>
                  <a:lnTo>
                    <a:pt x="632683" y="171450"/>
                  </a:lnTo>
                  <a:lnTo>
                    <a:pt x="627607" y="179705"/>
                  </a:lnTo>
                  <a:lnTo>
                    <a:pt x="618088" y="197803"/>
                  </a:lnTo>
                  <a:lnTo>
                    <a:pt x="608569" y="216853"/>
                  </a:lnTo>
                  <a:lnTo>
                    <a:pt x="599685" y="237173"/>
                  </a:lnTo>
                  <a:lnTo>
                    <a:pt x="634587" y="240030"/>
                  </a:lnTo>
                  <a:lnTo>
                    <a:pt x="670124" y="242570"/>
                  </a:lnTo>
                  <a:lnTo>
                    <a:pt x="705978" y="244158"/>
                  </a:lnTo>
                  <a:lnTo>
                    <a:pt x="742467" y="245110"/>
                  </a:lnTo>
                  <a:lnTo>
                    <a:pt x="742467" y="63818"/>
                  </a:lnTo>
                  <a:close/>
                  <a:moveTo>
                    <a:pt x="754841" y="0"/>
                  </a:moveTo>
                  <a:lnTo>
                    <a:pt x="771975" y="0"/>
                  </a:lnTo>
                  <a:lnTo>
                    <a:pt x="789109" y="0"/>
                  </a:lnTo>
                  <a:lnTo>
                    <a:pt x="806243" y="635"/>
                  </a:lnTo>
                  <a:lnTo>
                    <a:pt x="823377" y="1588"/>
                  </a:lnTo>
                  <a:lnTo>
                    <a:pt x="840193" y="2858"/>
                  </a:lnTo>
                  <a:lnTo>
                    <a:pt x="856693" y="4445"/>
                  </a:lnTo>
                  <a:lnTo>
                    <a:pt x="873509" y="6350"/>
                  </a:lnTo>
                  <a:lnTo>
                    <a:pt x="890008" y="9208"/>
                  </a:lnTo>
                  <a:lnTo>
                    <a:pt x="906508" y="11748"/>
                  </a:lnTo>
                  <a:lnTo>
                    <a:pt x="923007" y="14923"/>
                  </a:lnTo>
                  <a:lnTo>
                    <a:pt x="939189" y="18098"/>
                  </a:lnTo>
                  <a:lnTo>
                    <a:pt x="955371" y="21908"/>
                  </a:lnTo>
                  <a:lnTo>
                    <a:pt x="971236" y="25718"/>
                  </a:lnTo>
                  <a:lnTo>
                    <a:pt x="987100" y="30480"/>
                  </a:lnTo>
                  <a:lnTo>
                    <a:pt x="1002965" y="35243"/>
                  </a:lnTo>
                  <a:lnTo>
                    <a:pt x="1018512" y="40005"/>
                  </a:lnTo>
                  <a:lnTo>
                    <a:pt x="1034060" y="45720"/>
                  </a:lnTo>
                  <a:lnTo>
                    <a:pt x="1049290" y="51435"/>
                  </a:lnTo>
                  <a:lnTo>
                    <a:pt x="1064520" y="57150"/>
                  </a:lnTo>
                  <a:lnTo>
                    <a:pt x="1079115" y="63818"/>
                  </a:lnTo>
                  <a:lnTo>
                    <a:pt x="1094028" y="70168"/>
                  </a:lnTo>
                  <a:lnTo>
                    <a:pt x="1108624" y="76835"/>
                  </a:lnTo>
                  <a:lnTo>
                    <a:pt x="1123219" y="84455"/>
                  </a:lnTo>
                  <a:lnTo>
                    <a:pt x="1137497" y="91758"/>
                  </a:lnTo>
                  <a:lnTo>
                    <a:pt x="1151458" y="99695"/>
                  </a:lnTo>
                  <a:lnTo>
                    <a:pt x="1165419" y="107633"/>
                  </a:lnTo>
                  <a:lnTo>
                    <a:pt x="1179063" y="116205"/>
                  </a:lnTo>
                  <a:lnTo>
                    <a:pt x="1192707" y="124778"/>
                  </a:lnTo>
                  <a:lnTo>
                    <a:pt x="1206033" y="133668"/>
                  </a:lnTo>
                  <a:lnTo>
                    <a:pt x="1219042" y="142558"/>
                  </a:lnTo>
                  <a:lnTo>
                    <a:pt x="1232051" y="152400"/>
                  </a:lnTo>
                  <a:lnTo>
                    <a:pt x="1244743" y="161925"/>
                  </a:lnTo>
                  <a:lnTo>
                    <a:pt x="1257434" y="171768"/>
                  </a:lnTo>
                  <a:lnTo>
                    <a:pt x="1270126" y="182245"/>
                  </a:lnTo>
                  <a:lnTo>
                    <a:pt x="1282818" y="193358"/>
                  </a:lnTo>
                  <a:lnTo>
                    <a:pt x="1295192" y="204470"/>
                  </a:lnTo>
                  <a:lnTo>
                    <a:pt x="1307567" y="215900"/>
                  </a:lnTo>
                  <a:lnTo>
                    <a:pt x="1323749" y="232093"/>
                  </a:lnTo>
                  <a:lnTo>
                    <a:pt x="1339296" y="248920"/>
                  </a:lnTo>
                  <a:lnTo>
                    <a:pt x="1354844" y="266065"/>
                  </a:lnTo>
                  <a:lnTo>
                    <a:pt x="1369756" y="283528"/>
                  </a:lnTo>
                  <a:lnTo>
                    <a:pt x="1384035" y="301625"/>
                  </a:lnTo>
                  <a:lnTo>
                    <a:pt x="1397995" y="320358"/>
                  </a:lnTo>
                  <a:lnTo>
                    <a:pt x="1411322" y="339090"/>
                  </a:lnTo>
                  <a:lnTo>
                    <a:pt x="1423696" y="358775"/>
                  </a:lnTo>
                  <a:lnTo>
                    <a:pt x="1431629" y="371158"/>
                  </a:lnTo>
                  <a:lnTo>
                    <a:pt x="1439244" y="383858"/>
                  </a:lnTo>
                  <a:lnTo>
                    <a:pt x="1446859" y="396875"/>
                  </a:lnTo>
                  <a:lnTo>
                    <a:pt x="1453839" y="410210"/>
                  </a:lnTo>
                  <a:lnTo>
                    <a:pt x="1463675" y="429260"/>
                  </a:lnTo>
                  <a:lnTo>
                    <a:pt x="1301855" y="429260"/>
                  </a:lnTo>
                  <a:lnTo>
                    <a:pt x="1321528" y="420370"/>
                  </a:lnTo>
                  <a:lnTo>
                    <a:pt x="1340565" y="411480"/>
                  </a:lnTo>
                  <a:lnTo>
                    <a:pt x="1358651" y="401955"/>
                  </a:lnTo>
                  <a:lnTo>
                    <a:pt x="1375785" y="392430"/>
                  </a:lnTo>
                  <a:lnTo>
                    <a:pt x="1364680" y="375603"/>
                  </a:lnTo>
                  <a:lnTo>
                    <a:pt x="1353257" y="359093"/>
                  </a:lnTo>
                  <a:lnTo>
                    <a:pt x="1341517" y="343218"/>
                  </a:lnTo>
                  <a:lnTo>
                    <a:pt x="1329143" y="327343"/>
                  </a:lnTo>
                  <a:lnTo>
                    <a:pt x="1316451" y="311785"/>
                  </a:lnTo>
                  <a:lnTo>
                    <a:pt x="1303442" y="296863"/>
                  </a:lnTo>
                  <a:lnTo>
                    <a:pt x="1290116" y="281940"/>
                  </a:lnTo>
                  <a:lnTo>
                    <a:pt x="1276155" y="267653"/>
                  </a:lnTo>
                  <a:lnTo>
                    <a:pt x="1268222" y="260033"/>
                  </a:lnTo>
                  <a:lnTo>
                    <a:pt x="1260607" y="252730"/>
                  </a:lnTo>
                  <a:lnTo>
                    <a:pt x="1244425" y="238125"/>
                  </a:lnTo>
                  <a:lnTo>
                    <a:pt x="1215869" y="246698"/>
                  </a:lnTo>
                  <a:lnTo>
                    <a:pt x="1200956" y="250825"/>
                  </a:lnTo>
                  <a:lnTo>
                    <a:pt x="1186361" y="254953"/>
                  </a:lnTo>
                  <a:lnTo>
                    <a:pt x="1198735" y="274955"/>
                  </a:lnTo>
                  <a:lnTo>
                    <a:pt x="1210792" y="295275"/>
                  </a:lnTo>
                  <a:lnTo>
                    <a:pt x="1222215" y="316230"/>
                  </a:lnTo>
                  <a:lnTo>
                    <a:pt x="1233003" y="337820"/>
                  </a:lnTo>
                  <a:lnTo>
                    <a:pt x="1243473" y="360045"/>
                  </a:lnTo>
                  <a:lnTo>
                    <a:pt x="1253310" y="382588"/>
                  </a:lnTo>
                  <a:lnTo>
                    <a:pt x="1262828" y="405448"/>
                  </a:lnTo>
                  <a:lnTo>
                    <a:pt x="1271395" y="429260"/>
                  </a:lnTo>
                  <a:lnTo>
                    <a:pt x="1208888" y="429260"/>
                  </a:lnTo>
                  <a:lnTo>
                    <a:pt x="1200004" y="407353"/>
                  </a:lnTo>
                  <a:lnTo>
                    <a:pt x="1190803" y="385763"/>
                  </a:lnTo>
                  <a:lnTo>
                    <a:pt x="1180967" y="365125"/>
                  </a:lnTo>
                  <a:lnTo>
                    <a:pt x="1170813" y="344805"/>
                  </a:lnTo>
                  <a:lnTo>
                    <a:pt x="1160025" y="325120"/>
                  </a:lnTo>
                  <a:lnTo>
                    <a:pt x="1148603" y="306070"/>
                  </a:lnTo>
                  <a:lnTo>
                    <a:pt x="1137180" y="287020"/>
                  </a:lnTo>
                  <a:lnTo>
                    <a:pt x="1125123" y="269240"/>
                  </a:lnTo>
                  <a:lnTo>
                    <a:pt x="1101009" y="274320"/>
                  </a:lnTo>
                  <a:lnTo>
                    <a:pt x="1076260" y="278765"/>
                  </a:lnTo>
                  <a:lnTo>
                    <a:pt x="1051194" y="282893"/>
                  </a:lnTo>
                  <a:lnTo>
                    <a:pt x="1025493" y="286703"/>
                  </a:lnTo>
                  <a:lnTo>
                    <a:pt x="1031204" y="303213"/>
                  </a:lnTo>
                  <a:lnTo>
                    <a:pt x="1036281" y="320040"/>
                  </a:lnTo>
                  <a:lnTo>
                    <a:pt x="1041040" y="337503"/>
                  </a:lnTo>
                  <a:lnTo>
                    <a:pt x="1045800" y="355283"/>
                  </a:lnTo>
                  <a:lnTo>
                    <a:pt x="1050559" y="373063"/>
                  </a:lnTo>
                  <a:lnTo>
                    <a:pt x="1054684" y="391478"/>
                  </a:lnTo>
                  <a:lnTo>
                    <a:pt x="1058809" y="410528"/>
                  </a:lnTo>
                  <a:lnTo>
                    <a:pt x="1062616" y="429260"/>
                  </a:lnTo>
                  <a:lnTo>
                    <a:pt x="1002965" y="429260"/>
                  </a:lnTo>
                  <a:lnTo>
                    <a:pt x="999475" y="412750"/>
                  </a:lnTo>
                  <a:lnTo>
                    <a:pt x="995667" y="396240"/>
                  </a:lnTo>
                  <a:lnTo>
                    <a:pt x="991542" y="380365"/>
                  </a:lnTo>
                  <a:lnTo>
                    <a:pt x="987418" y="364490"/>
                  </a:lnTo>
                  <a:lnTo>
                    <a:pt x="982658" y="346075"/>
                  </a:lnTo>
                  <a:lnTo>
                    <a:pt x="976947" y="328295"/>
                  </a:lnTo>
                  <a:lnTo>
                    <a:pt x="971553" y="311150"/>
                  </a:lnTo>
                  <a:lnTo>
                    <a:pt x="966159" y="294005"/>
                  </a:lnTo>
                  <a:lnTo>
                    <a:pt x="946169" y="295910"/>
                  </a:lnTo>
                  <a:lnTo>
                    <a:pt x="926180" y="297815"/>
                  </a:lnTo>
                  <a:lnTo>
                    <a:pt x="905556" y="299403"/>
                  </a:lnTo>
                  <a:lnTo>
                    <a:pt x="884932" y="300673"/>
                  </a:lnTo>
                  <a:lnTo>
                    <a:pt x="864308" y="301625"/>
                  </a:lnTo>
                  <a:lnTo>
                    <a:pt x="843684" y="302578"/>
                  </a:lnTo>
                  <a:lnTo>
                    <a:pt x="822742" y="303213"/>
                  </a:lnTo>
                  <a:lnTo>
                    <a:pt x="801166" y="303848"/>
                  </a:lnTo>
                  <a:lnTo>
                    <a:pt x="801166" y="519748"/>
                  </a:lnTo>
                  <a:lnTo>
                    <a:pt x="822108" y="519113"/>
                  </a:lnTo>
                  <a:lnTo>
                    <a:pt x="843366" y="518478"/>
                  </a:lnTo>
                  <a:lnTo>
                    <a:pt x="864308" y="517525"/>
                  </a:lnTo>
                  <a:lnTo>
                    <a:pt x="884614" y="516573"/>
                  </a:lnTo>
                  <a:lnTo>
                    <a:pt x="884614" y="575310"/>
                  </a:lnTo>
                  <a:lnTo>
                    <a:pt x="864308" y="576263"/>
                  </a:lnTo>
                  <a:lnTo>
                    <a:pt x="843366" y="577215"/>
                  </a:lnTo>
                  <a:lnTo>
                    <a:pt x="822108" y="577850"/>
                  </a:lnTo>
                  <a:lnTo>
                    <a:pt x="801166" y="578168"/>
                  </a:lnTo>
                  <a:lnTo>
                    <a:pt x="801166" y="742950"/>
                  </a:lnTo>
                  <a:lnTo>
                    <a:pt x="884614" y="742950"/>
                  </a:lnTo>
                  <a:lnTo>
                    <a:pt x="884614" y="801688"/>
                  </a:lnTo>
                  <a:lnTo>
                    <a:pt x="801166" y="801688"/>
                  </a:lnTo>
                  <a:lnTo>
                    <a:pt x="801166" y="965835"/>
                  </a:lnTo>
                  <a:lnTo>
                    <a:pt x="822108" y="966470"/>
                  </a:lnTo>
                  <a:lnTo>
                    <a:pt x="843366" y="967105"/>
                  </a:lnTo>
                  <a:lnTo>
                    <a:pt x="864308" y="968058"/>
                  </a:lnTo>
                  <a:lnTo>
                    <a:pt x="884614" y="969010"/>
                  </a:lnTo>
                  <a:lnTo>
                    <a:pt x="884614" y="1028065"/>
                  </a:lnTo>
                  <a:lnTo>
                    <a:pt x="864308" y="1026795"/>
                  </a:lnTo>
                  <a:lnTo>
                    <a:pt x="843366" y="1025843"/>
                  </a:lnTo>
                  <a:lnTo>
                    <a:pt x="822108" y="1025208"/>
                  </a:lnTo>
                  <a:lnTo>
                    <a:pt x="801166" y="1024890"/>
                  </a:lnTo>
                  <a:lnTo>
                    <a:pt x="801166" y="1240473"/>
                  </a:lnTo>
                  <a:lnTo>
                    <a:pt x="824963" y="1240790"/>
                  </a:lnTo>
                  <a:lnTo>
                    <a:pt x="848126" y="1241743"/>
                  </a:lnTo>
                  <a:lnTo>
                    <a:pt x="832896" y="1300163"/>
                  </a:lnTo>
                  <a:lnTo>
                    <a:pt x="801166" y="1299528"/>
                  </a:lnTo>
                  <a:lnTo>
                    <a:pt x="801166" y="1423353"/>
                  </a:lnTo>
                  <a:lnTo>
                    <a:pt x="771658" y="1538606"/>
                  </a:lnTo>
                  <a:lnTo>
                    <a:pt x="771023" y="1541781"/>
                  </a:lnTo>
                  <a:lnTo>
                    <a:pt x="771023" y="1544638"/>
                  </a:lnTo>
                  <a:lnTo>
                    <a:pt x="753890" y="1544321"/>
                  </a:lnTo>
                  <a:lnTo>
                    <a:pt x="736756" y="1543686"/>
                  </a:lnTo>
                  <a:lnTo>
                    <a:pt x="719622" y="1542733"/>
                  </a:lnTo>
                  <a:lnTo>
                    <a:pt x="702805" y="1541463"/>
                  </a:lnTo>
                  <a:lnTo>
                    <a:pt x="685989" y="1539558"/>
                  </a:lnTo>
                  <a:lnTo>
                    <a:pt x="669489" y="1537653"/>
                  </a:lnTo>
                  <a:lnTo>
                    <a:pt x="652673" y="1535431"/>
                  </a:lnTo>
                  <a:lnTo>
                    <a:pt x="636491" y="1532573"/>
                  </a:lnTo>
                  <a:lnTo>
                    <a:pt x="619992" y="1529716"/>
                  </a:lnTo>
                  <a:lnTo>
                    <a:pt x="603810" y="1526223"/>
                  </a:lnTo>
                  <a:lnTo>
                    <a:pt x="587628" y="1522096"/>
                  </a:lnTo>
                  <a:lnTo>
                    <a:pt x="571763" y="1518286"/>
                  </a:lnTo>
                  <a:lnTo>
                    <a:pt x="555898" y="1513841"/>
                  </a:lnTo>
                  <a:lnTo>
                    <a:pt x="540351" y="1509078"/>
                  </a:lnTo>
                  <a:lnTo>
                    <a:pt x="524486" y="1503998"/>
                  </a:lnTo>
                  <a:lnTo>
                    <a:pt x="509256" y="1498601"/>
                  </a:lnTo>
                  <a:lnTo>
                    <a:pt x="494343" y="1492886"/>
                  </a:lnTo>
                  <a:lnTo>
                    <a:pt x="479113" y="1486853"/>
                  </a:lnTo>
                  <a:lnTo>
                    <a:pt x="464200" y="1480503"/>
                  </a:lnTo>
                  <a:lnTo>
                    <a:pt x="449288" y="1474153"/>
                  </a:lnTo>
                  <a:lnTo>
                    <a:pt x="434692" y="1467168"/>
                  </a:lnTo>
                  <a:lnTo>
                    <a:pt x="420414" y="1459866"/>
                  </a:lnTo>
                  <a:lnTo>
                    <a:pt x="406136" y="1452246"/>
                  </a:lnTo>
                  <a:lnTo>
                    <a:pt x="392175" y="1444626"/>
                  </a:lnTo>
                  <a:lnTo>
                    <a:pt x="378214" y="1436688"/>
                  </a:lnTo>
                  <a:lnTo>
                    <a:pt x="364570" y="1428116"/>
                  </a:lnTo>
                  <a:lnTo>
                    <a:pt x="350927" y="1419861"/>
                  </a:lnTo>
                  <a:lnTo>
                    <a:pt x="337600" y="1410653"/>
                  </a:lnTo>
                  <a:lnTo>
                    <a:pt x="324591" y="1401763"/>
                  </a:lnTo>
                  <a:lnTo>
                    <a:pt x="311582" y="1392238"/>
                  </a:lnTo>
                  <a:lnTo>
                    <a:pt x="298891" y="1382396"/>
                  </a:lnTo>
                  <a:lnTo>
                    <a:pt x="286199" y="1372553"/>
                  </a:lnTo>
                  <a:lnTo>
                    <a:pt x="273507" y="1361758"/>
                  </a:lnTo>
                  <a:lnTo>
                    <a:pt x="260815" y="1351280"/>
                  </a:lnTo>
                  <a:lnTo>
                    <a:pt x="248441" y="1339850"/>
                  </a:lnTo>
                  <a:lnTo>
                    <a:pt x="236701" y="1328420"/>
                  </a:lnTo>
                  <a:lnTo>
                    <a:pt x="220202" y="1311910"/>
                  </a:lnTo>
                  <a:lnTo>
                    <a:pt x="204337" y="1295400"/>
                  </a:lnTo>
                  <a:lnTo>
                    <a:pt x="188790" y="1278255"/>
                  </a:lnTo>
                  <a:lnTo>
                    <a:pt x="173877" y="1260475"/>
                  </a:lnTo>
                  <a:lnTo>
                    <a:pt x="159599" y="1242378"/>
                  </a:lnTo>
                  <a:lnTo>
                    <a:pt x="145638" y="1223963"/>
                  </a:lnTo>
                  <a:lnTo>
                    <a:pt x="132629" y="1204913"/>
                  </a:lnTo>
                  <a:lnTo>
                    <a:pt x="119937" y="1185863"/>
                  </a:lnTo>
                  <a:lnTo>
                    <a:pt x="112005" y="1173163"/>
                  </a:lnTo>
                  <a:lnTo>
                    <a:pt x="104390" y="1160463"/>
                  </a:lnTo>
                  <a:lnTo>
                    <a:pt x="97409" y="1147445"/>
                  </a:lnTo>
                  <a:lnTo>
                    <a:pt x="90111" y="1134428"/>
                  </a:lnTo>
                  <a:lnTo>
                    <a:pt x="79641" y="1114108"/>
                  </a:lnTo>
                  <a:lnTo>
                    <a:pt x="69805" y="1093153"/>
                  </a:lnTo>
                  <a:lnTo>
                    <a:pt x="60286" y="1072198"/>
                  </a:lnTo>
                  <a:lnTo>
                    <a:pt x="51719" y="1050608"/>
                  </a:lnTo>
                  <a:lnTo>
                    <a:pt x="43469" y="1029018"/>
                  </a:lnTo>
                  <a:lnTo>
                    <a:pt x="36172" y="1006793"/>
                  </a:lnTo>
                  <a:lnTo>
                    <a:pt x="29826" y="984568"/>
                  </a:lnTo>
                  <a:lnTo>
                    <a:pt x="23480" y="961708"/>
                  </a:lnTo>
                  <a:lnTo>
                    <a:pt x="18086" y="939165"/>
                  </a:lnTo>
                  <a:lnTo>
                    <a:pt x="13326" y="915988"/>
                  </a:lnTo>
                  <a:lnTo>
                    <a:pt x="9202" y="892493"/>
                  </a:lnTo>
                  <a:lnTo>
                    <a:pt x="6029" y="868998"/>
                  </a:lnTo>
                  <a:lnTo>
                    <a:pt x="3490" y="845185"/>
                  </a:lnTo>
                  <a:lnTo>
                    <a:pt x="1587" y="820738"/>
                  </a:lnTo>
                  <a:lnTo>
                    <a:pt x="317" y="796608"/>
                  </a:lnTo>
                  <a:lnTo>
                    <a:pt x="0" y="772160"/>
                  </a:lnTo>
                  <a:lnTo>
                    <a:pt x="317" y="747713"/>
                  </a:lnTo>
                  <a:lnTo>
                    <a:pt x="1587" y="723583"/>
                  </a:lnTo>
                  <a:lnTo>
                    <a:pt x="3490" y="699453"/>
                  </a:lnTo>
                  <a:lnTo>
                    <a:pt x="6029" y="675640"/>
                  </a:lnTo>
                  <a:lnTo>
                    <a:pt x="9202" y="651828"/>
                  </a:lnTo>
                  <a:lnTo>
                    <a:pt x="13326" y="628650"/>
                  </a:lnTo>
                  <a:lnTo>
                    <a:pt x="18086" y="605473"/>
                  </a:lnTo>
                  <a:lnTo>
                    <a:pt x="23480" y="582295"/>
                  </a:lnTo>
                  <a:lnTo>
                    <a:pt x="29826" y="559753"/>
                  </a:lnTo>
                  <a:lnTo>
                    <a:pt x="36172" y="537528"/>
                  </a:lnTo>
                  <a:lnTo>
                    <a:pt x="43469" y="515620"/>
                  </a:lnTo>
                  <a:lnTo>
                    <a:pt x="51719" y="493713"/>
                  </a:lnTo>
                  <a:lnTo>
                    <a:pt x="60286" y="472440"/>
                  </a:lnTo>
                  <a:lnTo>
                    <a:pt x="69805" y="451168"/>
                  </a:lnTo>
                  <a:lnTo>
                    <a:pt x="79641" y="430530"/>
                  </a:lnTo>
                  <a:lnTo>
                    <a:pt x="90111" y="410210"/>
                  </a:lnTo>
                  <a:lnTo>
                    <a:pt x="97409" y="396875"/>
                  </a:lnTo>
                  <a:lnTo>
                    <a:pt x="104390" y="383858"/>
                  </a:lnTo>
                  <a:lnTo>
                    <a:pt x="112005" y="371158"/>
                  </a:lnTo>
                  <a:lnTo>
                    <a:pt x="119937" y="358775"/>
                  </a:lnTo>
                  <a:lnTo>
                    <a:pt x="132629" y="339090"/>
                  </a:lnTo>
                  <a:lnTo>
                    <a:pt x="145638" y="320040"/>
                  </a:lnTo>
                  <a:lnTo>
                    <a:pt x="159599" y="301625"/>
                  </a:lnTo>
                  <a:lnTo>
                    <a:pt x="173877" y="283528"/>
                  </a:lnTo>
                  <a:lnTo>
                    <a:pt x="188790" y="266065"/>
                  </a:lnTo>
                  <a:lnTo>
                    <a:pt x="204337" y="248920"/>
                  </a:lnTo>
                  <a:lnTo>
                    <a:pt x="220202" y="232093"/>
                  </a:lnTo>
                  <a:lnTo>
                    <a:pt x="236701" y="215900"/>
                  </a:lnTo>
                  <a:lnTo>
                    <a:pt x="248441" y="204470"/>
                  </a:lnTo>
                  <a:lnTo>
                    <a:pt x="260815" y="193358"/>
                  </a:lnTo>
                  <a:lnTo>
                    <a:pt x="273507" y="182245"/>
                  </a:lnTo>
                  <a:lnTo>
                    <a:pt x="286199" y="171768"/>
                  </a:lnTo>
                  <a:lnTo>
                    <a:pt x="298891" y="161925"/>
                  </a:lnTo>
                  <a:lnTo>
                    <a:pt x="311582" y="152400"/>
                  </a:lnTo>
                  <a:lnTo>
                    <a:pt x="324591" y="142558"/>
                  </a:lnTo>
                  <a:lnTo>
                    <a:pt x="337600" y="133668"/>
                  </a:lnTo>
                  <a:lnTo>
                    <a:pt x="350927" y="124460"/>
                  </a:lnTo>
                  <a:lnTo>
                    <a:pt x="364570" y="116205"/>
                  </a:lnTo>
                  <a:lnTo>
                    <a:pt x="378531" y="107633"/>
                  </a:lnTo>
                  <a:lnTo>
                    <a:pt x="392492" y="99695"/>
                  </a:lnTo>
                  <a:lnTo>
                    <a:pt x="406136" y="91758"/>
                  </a:lnTo>
                  <a:lnTo>
                    <a:pt x="420731" y="84455"/>
                  </a:lnTo>
                  <a:lnTo>
                    <a:pt x="435009" y="76835"/>
                  </a:lnTo>
                  <a:lnTo>
                    <a:pt x="449922" y="70168"/>
                  </a:lnTo>
                  <a:lnTo>
                    <a:pt x="464518" y="63818"/>
                  </a:lnTo>
                  <a:lnTo>
                    <a:pt x="479748" y="57150"/>
                  </a:lnTo>
                  <a:lnTo>
                    <a:pt x="494661" y="51118"/>
                  </a:lnTo>
                  <a:lnTo>
                    <a:pt x="509573" y="45720"/>
                  </a:lnTo>
                  <a:lnTo>
                    <a:pt x="525121" y="40005"/>
                  </a:lnTo>
                  <a:lnTo>
                    <a:pt x="540668" y="35243"/>
                  </a:lnTo>
                  <a:lnTo>
                    <a:pt x="556533" y="30480"/>
                  </a:lnTo>
                  <a:lnTo>
                    <a:pt x="572398" y="25718"/>
                  </a:lnTo>
                  <a:lnTo>
                    <a:pt x="588262" y="21908"/>
                  </a:lnTo>
                  <a:lnTo>
                    <a:pt x="604444" y="18098"/>
                  </a:lnTo>
                  <a:lnTo>
                    <a:pt x="620626" y="14605"/>
                  </a:lnTo>
                  <a:lnTo>
                    <a:pt x="637125" y="11748"/>
                  </a:lnTo>
                  <a:lnTo>
                    <a:pt x="653625" y="9208"/>
                  </a:lnTo>
                  <a:lnTo>
                    <a:pt x="670124" y="6350"/>
                  </a:lnTo>
                  <a:lnTo>
                    <a:pt x="686941" y="4445"/>
                  </a:lnTo>
                  <a:lnTo>
                    <a:pt x="703757" y="2858"/>
                  </a:lnTo>
                  <a:lnTo>
                    <a:pt x="720574" y="1588"/>
                  </a:lnTo>
                  <a:lnTo>
                    <a:pt x="737708" y="635"/>
                  </a:lnTo>
                  <a:lnTo>
                    <a:pt x="754841" y="0"/>
                  </a:ln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MTZkYjg0N2JiYWNhNTQ5NzI1NWQ0NDkwNzA4NjVlOD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10023</Words>
  <Application>WPS 演示</Application>
  <PresentationFormat>自定义</PresentationFormat>
  <Paragraphs>560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Calibri</vt:lpstr>
      <vt:lpstr>汉仪李国兴行楷简</vt:lpstr>
      <vt:lpstr>方正兰亭黑简体</vt:lpstr>
      <vt:lpstr>黑体</vt:lpstr>
      <vt:lpstr>方正书宋简体</vt:lpstr>
      <vt:lpstr>Arial Unicode MS</vt:lpstr>
      <vt:lpstr>Courier New</vt:lpstr>
      <vt:lpstr>Arial</vt:lpstr>
      <vt:lpstr>等线</vt:lpstr>
      <vt:lpstr>Office Theme</vt:lpstr>
      <vt:lpstr>Word.Document.12</vt:lpstr>
      <vt:lpstr>PowerPoint 演示文稿</vt:lpstr>
      <vt:lpstr>PowerPoint 演示文稿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一、项目知识准备</vt:lpstr>
      <vt:lpstr>PowerPoint 演示文稿</vt:lpstr>
      <vt:lpstr>二、项目设计与准备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PowerPoint 演示文稿</vt:lpstr>
      <vt:lpstr>四、项目实录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321</cp:revision>
  <dcterms:created xsi:type="dcterms:W3CDTF">2006-08-16T00:00:00Z</dcterms:created>
  <dcterms:modified xsi:type="dcterms:W3CDTF">2024-03-06T12:34:52Z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1388102B908E456AB756F8552A228A59_12</vt:lpwstr>
  </property>
</Properties>
</file>