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8"/>
  </p:handoutMasterIdLst>
  <p:sldIdLst>
    <p:sldId id="636" r:id="rId3"/>
    <p:sldId id="664" r:id="rId4"/>
    <p:sldId id="665" r:id="rId5"/>
    <p:sldId id="668" r:id="rId6"/>
    <p:sldId id="669" r:id="rId7"/>
    <p:sldId id="667" r:id="rId8"/>
    <p:sldId id="671" r:id="rId9"/>
    <p:sldId id="672" r:id="rId10"/>
    <p:sldId id="670" r:id="rId11"/>
    <p:sldId id="674" r:id="rId12"/>
    <p:sldId id="676" r:id="rId13"/>
    <p:sldId id="675" r:id="rId14"/>
    <p:sldId id="677" r:id="rId15"/>
    <p:sldId id="679" r:id="rId16"/>
    <p:sldId id="678" r:id="rId17"/>
    <p:sldId id="680" r:id="rId18"/>
    <p:sldId id="706" r:id="rId19"/>
    <p:sldId id="707" r:id="rId20"/>
    <p:sldId id="708" r:id="rId21"/>
    <p:sldId id="709" r:id="rId22"/>
    <p:sldId id="711" r:id="rId23"/>
    <p:sldId id="710" r:id="rId24"/>
    <p:sldId id="627" r:id="rId25"/>
    <p:sldId id="628" r:id="rId27"/>
  </p:sldIdLst>
  <p:sldSz cx="12198350" cy="6859270"/>
  <p:notesSz cx="6858000" cy="9144000"/>
  <p:custDataLst>
    <p:tags r:id="rId32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orient="horz" pos="2894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3" d="100"/>
          <a:sy n="53" d="100"/>
        </p:scale>
        <p:origin x="-1074" y="-84"/>
      </p:cViewPr>
      <p:guideLst>
        <p:guide orient="horz" pos="2143"/>
        <p:guide orient="horz" pos="2894"/>
        <p:guide pos="866"/>
        <p:guide pos="3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4386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与管理文件系统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1--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、Linux系统支持的存储容量最大的文件系统是：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Ext4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XFS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Ext3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FAT32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、在Linux中，关于绝对路径和相对路径的描述，下面哪项是正确的？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绝对路径是从当前目录开始的路径。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相对路径是从根目录开始的路径。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绝对路径是从根目录开始的路径。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相对路径和绝对路径在Linux中是相同的。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、RHEL 8系统中默认的文件管理系统是：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Ext3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Ext4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XFS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Btrfs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4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、以下哪个chmod命令的数字表示法正确地将文件权限设置为仅文件所有者具有读、写和执行权限，而组和其他人没有任何权限？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chmod 700 文件名             B) chmod 666 文件名   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 chmod 644 文件名             D) chmod 755 文件名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、如果一个文件的权限设置为rwxr-xr--，请问对应的数字表示法是什么？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754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745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 644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D) 755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、如果你想要设置一个文件的权限，使得文件拥有者有全部权限，组成员只有读取和执行权限，其他人没有任何权限，应该使用哪个数字表示法？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750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755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C) 640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D) 700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4</a:t>
            </a:r>
            <a:r>
              <a:rPr lang="en-US" altLang="zh-CN" dirty="0"/>
              <a:t>--</a:t>
            </a:r>
            <a:r>
              <a:rPr lang="zh-CN" dirty="0"/>
              <a:t>操作题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、创建一个名为textfile.txt的文件，现在你需要设置这个文件的权限，使得文件拥有者可以读、写和执行；组成员可以读和执行；其他人没有任何权限。请写出相应的chmod命令。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、创建一个新文件newscript.sh，并设置其权限，让文件拥有者和组成员都可以读、写和执行，但其他人没有任何权限。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4--</a:t>
            </a:r>
            <a:r>
              <a:rPr lang="zh-CN" dirty="0"/>
              <a:t>（答案）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chmod 700 文件名 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、B) 745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、A) 750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操作题：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、touch textfile.txt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chmod 750 textfile.txt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、touch newscript.sh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chmod 770 newscript.sh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5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、使用chmod命令设置文件权限时，哪个字母代表文件的所有者？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u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a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、如果你想为文件的属组添加写权限，应该使用以下哪个chmod命令？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chmod g+w 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chmod u+w filename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chmod o+w 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chmod a+w filename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、若要移除文件对其他用户的执行权限，应使用以下哪个命令？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chmod o-x 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chmod o+x filename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chmod g-x 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chmod u-x filename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5--</a:t>
            </a:r>
            <a:r>
              <a:rPr lang="zh-CN" dirty="0"/>
              <a:t>操作题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、给定文件document.txt，请设置其权限，使得文件所有者有读写权限，属组用户只有读权限，其他用户没有任何权限。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、假设现有文件script.sh，其当前权限为-rwxr-xr-x。你的任务是移除属组和其他用户的执行权限。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、创建data.txt文件，使得文件所有者具有全部权限，组用户具有读和执行权限，而其他用户没有任何权限。使用一个chmod命令完成此操作。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5</a:t>
            </a:r>
            <a:r>
              <a:rPr lang="en-US" altLang="zh-CN" dirty="0"/>
              <a:t>--</a:t>
            </a:r>
            <a:r>
              <a:rPr lang="zh-CN" dirty="0"/>
              <a:t>（答案）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      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操作题：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、chmod u=rw,g=r,o= document.txt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、chmod go-x script.sh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、chmod u=rwx,g=rx,o= data.txt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6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5320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、umask命令用于设置什么？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用户登录密码的复杂度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用户在创建文件或目录时的默认权限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系统时间格式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系统的网络配置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、文件在默认情况下的权限是多少？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644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755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666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777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、目录在默认情况下的权限是多少？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644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755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666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777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、下列哪个chattr命令设置的属性意味着“一旦文件被创建，就不能被修改、删除、重命名，也不能添加和删除链接”？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+a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+i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+s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+S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6--</a:t>
            </a:r>
            <a:r>
              <a:rPr lang="zh-CN" dirty="0"/>
              <a:t>操作题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32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、设置一个新的umask值，使得用户在创建文件时默认权限为664，目录时为775。请写出你会使用的命令。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、在你的家目录中，创建一个名为project.txt的文件，并设置umask确保该文件创建时权限为664。请写出你的操作步骤。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、在/tmp目录下创建一个名为lockfile的文件，并使用chattr命令设置一个属性，使得该文件不能被修改。尝试修改该文件，记录你观察到的结果。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、对于上一个练习中的lockfile文件，使用lsattr命令查看其属性。记录下显示的属性。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、在/tmp目录下创建一个目录protected_dir，在该目录下创建文件data.txt。设置protected_dir的属性，使得其中的文件不能被删除，然后尝试删除data.txt，记录操作结果。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6</a:t>
            </a:r>
            <a:r>
              <a:rPr lang="en-US" altLang="zh-CN" dirty="0"/>
              <a:t>--</a:t>
            </a:r>
            <a:r>
              <a:rPr lang="zh-CN" dirty="0"/>
              <a:t>（答案）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5269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     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        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    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操作题：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、umask 002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设置umask值：umask 002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创建文件：touch project.txt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验证权限：ls -l project.txt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、创建文件：touch /tmp/lockfile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设置属性：chattr +i /tmp/lockfile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尝试修改文件：echo "test" &gt; /tmp/lockfile，应会显示错误信息，表示操作不允许。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6</a:t>
            </a:r>
            <a:r>
              <a:rPr lang="en-US" altLang="zh-CN" dirty="0"/>
              <a:t>--</a:t>
            </a:r>
            <a:r>
              <a:rPr lang="zh-CN" dirty="0"/>
              <a:t>（答案）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80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、lsattr /tmp/lockfile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、创建目录和文件：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 /tmp/protected_dir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 /tmp/protected_dir/data.txt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设置目录属性：chattr +i /tmp/protected_dir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尝试删除文件：rm /tmp/protected_dir/data.txt，应会显示错误信息，表明操作不允许。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1--</a:t>
            </a:r>
            <a:r>
              <a:rPr dirty="0"/>
              <a:t>操作题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、创建一个新目录，路径为~/documents/linux_study，并在该目录下创建一个名为notes.txt的空文件。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、假设当前目录是/home/username，写出以下文件或目录的绝对路径和相对路径：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/var/log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    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./documents/project.txt         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•../../etc/passwd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例如，/var/log的绝对路径是/var/log，相对路径是../../var/log。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、说明Ext4和XFS文件系统的一个主要差别，并解释为什么某些情况下你可能会选择一个而不是另一个。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7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934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、setfacl 命令的作用是什么？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修改文件或目录的标准权限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管理文件或目录的访问控制列表（ACL）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改变文件所有者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查看文件或目录的ACL信息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、getfacl 命令用于什么？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删除特定的ACL条目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显示文件或目录的ACL信息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修改文件的所有者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设置文件的ACL条目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、如果一个目录的权限为 dr-xrwx---+，这个加号（+）代表什么？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目录被加密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目录含有SGID位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目录设置了ACL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目录含有SUID位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7--</a:t>
            </a:r>
            <a:r>
              <a:rPr lang="zh-CN" dirty="0"/>
              <a:t>操作题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4934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、在你的家目录中创建一个名为“myfolder”的新目录，并为用户“testuser”设置该目录的读写权限。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、查看你在上一步创建的目录“myfolder”的当前ACL设置，并解释输出中每行的含义。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、创建一个名为“secret.txt”的文件在“myfolder”目录下，并尝试使用chown命令将其所有者更改为“testuser”。注意，这可能需要root权限或sudo。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、为“myfolder”目录递归设置ACL，允许“testuser”读取目录及其所有子目录和文件的权限，然后验证一个子目录的权限设置。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7</a:t>
            </a:r>
            <a:r>
              <a:rPr lang="en-US" altLang="zh-CN" dirty="0"/>
              <a:t>--</a:t>
            </a:r>
            <a:r>
              <a:rPr lang="zh-CN" dirty="0"/>
              <a:t>（答案）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535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选择题：</a:t>
            </a:r>
            <a:endParaRPr 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         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     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操作题：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mkdir ~/myfolder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setfacl -m u:testuser:rw ~/myfolder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getfacl ~/myfolder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 ~/myfolder/secret.txt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 chown testuser ~/myfolder/secret.txt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touch ~/myfolder/secret.txt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sudo chown testuser ~/myfolder/secret.txt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4.4  </a:t>
            </a:r>
            <a:r>
              <a:rPr lang="zh-CN" altLang="en-US" dirty="0"/>
              <a:t>企业实战与应用二（课堂练习）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1069883" y="1829727"/>
            <a:ext cx="9888772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作为Linux系统管理员，您的任务是管理一个包含多用户的系统，涉及敏感数据处理。您需要创建一个名为“project_team”的特殊项目组，包括user1、user2和user3这三名用户。工作中涉及配置文件系统的结构和权限，包括创建一个主目录/project_data/，并在其中建立reports和confidential两个子目录。您要设置reports目录，使得project_team组成员拥有读写执行权限，而其他用户无法访问。与此同时，confidential目录需设置为仅对user1有完全访问权，对user2和user3仅提供读取权限，并对其他用户完全关闭访问。此外，您还需要在confidential目录下创建名为secrets.txt的文件，并对其进行特殊权限设置，以保证只有user1能修改，user2和user3只能读取，其他用户看不见。最后，您还需要关注目录的安全性，为confidential目录设置不可删除标志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4.4  </a:t>
            </a:r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r>
              <a:rPr lang="zh-CN" altLang="en-US" dirty="0"/>
              <a:t>的参考答案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1146083" y="1474762"/>
            <a:ext cx="9888772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、首先，创建一个名为“project_team”的用户组，并添加用户user1、user2和user3到该组：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sudo groupadd project_team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sudo useradd -G project_team user1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sudo useradd -G project_team user2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sudo useradd -G project_team user3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、接下来，创建/project_data/主目录以及其下的reports和confidential子目录：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sudo mkdir -p /project_data/reports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sudo mkdir /project_data/confidential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3、为reports目录设置权限，允许project_team组成员读写执行，其他用户无法访问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sudo chown -R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user1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:project_team /project_data/reports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sudo chmod 770 /project_data/reports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4、对于confidential目录（user1完全访问，user2和user3仅读取，其他用户无访问权限）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sudo chown -R user1:project_team /project_data/confidential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sudo chmod 750 /project_data/confidential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5、创建并设置文件secrets.txt权限: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sudo touch /project_data/confidential/secrets.txt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sudo chown user1 /project_data/confidential/secrets.txt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sudo chmod 750 /project_data/confidential/secrets.txt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sudo chattr +i /project_data/confidential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1--</a:t>
            </a:r>
            <a:r>
              <a:rPr lang="zh-CN" dirty="0"/>
              <a:t>（参考答案）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6175" y="1646555"/>
            <a:ext cx="10565765" cy="5048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操作题：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、mkdir -p ~/documents/linux_study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 ~/documents/linux_study/notes.txt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、./documents/project.txt的绝对路径是/home/username/documents/project.txt，相对路径是documents/project.txt。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../../etc/passwd的绝对路径是/etc/passwd，相对路径（假设当前目录是/home/username）是../../etc/passwd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Ext4是Ext3的改进版，支持更大的存储容量和无限多的子目录，而XFS是一种高性能的日志文件系统，支持更高的存储容量（高达18EB）。在需要处理大量数据或高性能场景下，可能会选择XFS；而对于一般的用途，Ext4可能会是更好的选择，因为它更加普及且兼容性好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2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646555"/>
            <a:ext cx="10565765" cy="4839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、在Linux系统中，以下哪个选项是正确描述文件和目录权限的？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文件和目录权限不影响用户的访问权限。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所有文件和目录都默认具有执行权限。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文件权限由文件的扩展名决定。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文件和目录的权限决定了谁能以何种方式访问它们。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、关于Linux文件名的描述，以下哪项是正确的？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Linux文件名不区分大小写。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在Linux中，文件名的大小写可以区分不同的文件。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扩展名决定了Linux中文件的类型。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Linux系统中所有的文件都必须有扩展名。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、下面哪个命令可以用来查看文件或目录的详细信息，包括它们的权限？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ls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ls -l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chmod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chown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2--</a:t>
            </a:r>
            <a:r>
              <a:rPr lang="zh-CN" dirty="0"/>
              <a:t>（答案）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646555"/>
            <a:ext cx="10565765" cy="172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、D. 文件和目录的权限决定了谁能以何种方式访问它们。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、B. 在Linux中，文件名的大小写可以区分不同的文件。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、B. ls -l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3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648950" cy="4884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、下面哪个选项正确描述了文件属性中的drwx------？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任何用户都可以读、写、执行这个文件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只有文件的所有者可以读、写、执行这个文件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所有用户都没有任何权限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文件所有者可以读和写文件，但不能执行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、下面哪个选项正确描述了文件属性中的-rw-r--r--？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文件所有者可以读、写文件；与文件所属组的用户和其他所有用户都可以读文件。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文件所有者、与文件所属组的用户和其他所有用户都可以读、写文件。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只有文件所有者可以读、写文件；其他人没有任何权限。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所有用户都可以读、写、执行这个文件。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3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648950" cy="4884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、文件属性-rwxr-x---对于文件所属组的用户来说意味着什么？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可以读、写、执行文件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只可以读、执行文件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只可以读文件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无法访问文件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、如果一个目录的权限是dr-xr-xr-x，以下关于这个目录的描述哪个是正确的？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所有用户都可以在目录内创建、删除和修改文件。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只有目录的所有者可以列出目录内容。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所有用户都可以列出目录内容，但只有所有者可以在其中创建和删除文件。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所有用户都可以列出目录内容，但不能在目录内创建、删除或修改文件。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3</a:t>
            </a:r>
            <a:r>
              <a:rPr lang="en-US" altLang="zh-CN" dirty="0"/>
              <a:t>--</a:t>
            </a:r>
            <a:r>
              <a:rPr dirty="0"/>
              <a:t>选择题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24635"/>
            <a:ext cx="10648950" cy="533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、下面哪个选项正确描述了文件属性中的-rw-------？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文件所有者可以读、写文件；与文件所属组的用户和其他所有用户都可以读文件。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只有文件所有者可以读、写文件；与文件所属组的用户和其他所有用户都没有任何权限。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所有用户都可以读、写文件。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文件所有者、与文件所属组的用户和其他所有用户都没有任何权限。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、当你看到一个文件的权限为-r--------时，这意味着什么？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文件所有者可以读、写、执行文件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文件所有者可以读文件，但不能写或执行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所有用户都可以读文件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D. 文件所属组的成员可以读、写文件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en-US" altLang="zh-CN" dirty="0"/>
              <a:t>3--</a:t>
            </a:r>
            <a:r>
              <a:rPr lang="zh-CN" dirty="0"/>
              <a:t>（答案）</a:t>
            </a:r>
            <a:endParaRPr 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648950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、B. 只有文件的所有者可以读、写、执行这个文件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、A. 文件所有者可以读、写文件；与文件所属组的用户和其他所有用户都可以读文件。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、B. 只可以读、执行文件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、D. 所有用户都可以列出目录内容，但不能在目录内创建、删除或修改文件。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、B. 只有文件所有者可以读、写文件；与文件所属组的用户和其他所有用户都没有任何权限。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、B. 文件所有者可以读文件，但不能写或执行。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8036</Words>
  <Application>WPS 演示</Application>
  <PresentationFormat>自定义</PresentationFormat>
  <Paragraphs>293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Calibri</vt:lpstr>
      <vt:lpstr>Palatino Linotype</vt:lpstr>
      <vt:lpstr>Arial Unicode MS</vt:lpstr>
      <vt:lpstr>等线</vt:lpstr>
      <vt:lpstr>Arial</vt:lpstr>
      <vt:lpstr>汉仪李国兴行楷简</vt:lpstr>
      <vt:lpstr>Office Theme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388</cp:revision>
  <dcterms:created xsi:type="dcterms:W3CDTF">2006-08-16T00:00:00Z</dcterms:created>
  <dcterms:modified xsi:type="dcterms:W3CDTF">2024-03-12T03:05:09Z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E88C2BED535A487CA9AB6A0FD3EB5F35_12</vt:lpwstr>
  </property>
</Properties>
</file>