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51"/>
  </p:handoutMasterIdLst>
  <p:sldIdLst>
    <p:sldId id="562" r:id="rId3"/>
    <p:sldId id="257" r:id="rId4"/>
    <p:sldId id="280" r:id="rId5"/>
    <p:sldId id="489" r:id="rId6"/>
    <p:sldId id="490" r:id="rId7"/>
    <p:sldId id="491" r:id="rId8"/>
    <p:sldId id="492" r:id="rId9"/>
    <p:sldId id="636" r:id="rId10"/>
    <p:sldId id="664" r:id="rId11"/>
    <p:sldId id="370" r:id="rId12"/>
    <p:sldId id="371" r:id="rId13"/>
    <p:sldId id="668" r:id="rId14"/>
    <p:sldId id="493" r:id="rId15"/>
    <p:sldId id="494" r:id="rId16"/>
    <p:sldId id="495" r:id="rId17"/>
    <p:sldId id="673" r:id="rId18"/>
    <p:sldId id="667" r:id="rId19"/>
    <p:sldId id="671" r:id="rId20"/>
    <p:sldId id="672" r:id="rId21"/>
    <p:sldId id="500" r:id="rId22"/>
    <p:sldId id="502" r:id="rId23"/>
    <p:sldId id="674" r:id="rId25"/>
    <p:sldId id="676" r:id="rId26"/>
    <p:sldId id="504" r:id="rId27"/>
    <p:sldId id="503" r:id="rId28"/>
    <p:sldId id="505" r:id="rId29"/>
    <p:sldId id="506" r:id="rId30"/>
    <p:sldId id="507" r:id="rId31"/>
    <p:sldId id="677" r:id="rId32"/>
    <p:sldId id="679" r:id="rId33"/>
    <p:sldId id="508" r:id="rId34"/>
    <p:sldId id="509" r:id="rId35"/>
    <p:sldId id="510" r:id="rId36"/>
    <p:sldId id="511" r:id="rId37"/>
    <p:sldId id="680" r:id="rId38"/>
    <p:sldId id="706" r:id="rId39"/>
    <p:sldId id="512" r:id="rId40"/>
    <p:sldId id="513" r:id="rId41"/>
    <p:sldId id="514" r:id="rId42"/>
    <p:sldId id="629" r:id="rId43"/>
    <p:sldId id="709" r:id="rId44"/>
    <p:sldId id="711" r:id="rId45"/>
    <p:sldId id="515" r:id="rId46"/>
    <p:sldId id="624" r:id="rId47"/>
    <p:sldId id="627" r:id="rId48"/>
    <p:sldId id="459" r:id="rId49"/>
    <p:sldId id="268" r:id="rId50"/>
  </p:sldIdLst>
  <p:sldSz cx="12198350" cy="6859270"/>
  <p:notesSz cx="6858000" cy="9144000"/>
  <p:custDataLst>
    <p:tags r:id="rId55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orient="horz" pos="2894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43"/>
        <p:guide orient="horz" pos="2894"/>
        <p:guide pos="866"/>
        <p:guide pos="3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438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与管理文件系统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image" Target="../media/image7.emf"/><Relationship Id="rId1" Type="http://schemas.openxmlformats.org/officeDocument/2006/relationships/package" Target="../embeddings/Document3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emf"/><Relationship Id="rId2" Type="http://schemas.openxmlformats.org/officeDocument/2006/relationships/package" Target="../embeddings/Document2.docx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4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804025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配置与管理文件系统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11190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项目实录：配置与管理文件权限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00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AutoNum type="arabicPeriod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理解文件和文件权限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文件是操作系统用来存储信息的基本结构，是一组信息的集合。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与其他操作系统相比，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最大的不同就是没有“扩展名”的概念，也就是说文件的名称和该文件的种类并没有直接的关联。例如，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可能是一个运行文件，而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sample.exe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也有可能是文本文件，甚至可以不使用扩展名。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另一个特性是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文件名区分大小写。例如，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系统中都代表不同的文件。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中的每一个文件或目录都包含有访问权限，这些访问权限决定了谁能访问和如何访问这些文件和目录。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2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646555"/>
            <a:ext cx="10565765" cy="4839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、在Linux系统中，以下哪个选项是正确描述文件和目录权限的？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文件和目录权限不影响用户的访问权限。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所有文件和目录都默认具有执行权限。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文件权限由文件的扩展名决定。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文件和目录的权限决定了谁能以何种方式访问它们。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、关于Linux文件名的描述，以下哪项是正确的？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Linux文件名不区分大小写。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在Linux中，文件名的大小写可以区分不同的文件。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扩展名决定了Linux中文件的类型。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Linux系统中所有的文件都必须有扩展名。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、下面哪个命令可以用来查看文件或目录的详细信息，包括它们的权限？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ls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ls -l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chown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039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AutoNum type="arabicPeriod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理解文件和文件权限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根据赋予权限的不同，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种不同的用户（所有者、用户组或其他用户）能够访问不同的目录或者文件。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每一个用户针对系统中的所有文件都有它自身的读、写和执行权限。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-l”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命令显示文件的详细信息，其中包括权限。如下所示：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总用量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1147580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	2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4096 Aug  9 15:03 Desktop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  	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1421 Aug  9 14:15 anaconda-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ks.cfg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	2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4096 Sep  1 13:54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webmin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4039394"/>
            <a:ext cx="10029284" cy="21640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4931410" y="157035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重点知识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AutoNum type="arabicPeriod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理解文件和文件权限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上面列出了各种文件的详细信息，共分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组。各组信息的含义如图所示。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2723192"/>
            <a:ext cx="10029284" cy="2916402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95" y="3152693"/>
            <a:ext cx="805956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详解文件的各种属性信息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drwxr-xr-x 	2 root root  4096 Sep  1 13:54 webmin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 这个字符表示这是一个目录（directory）。如果这是一个普通文件，这里会是一个 -。</a:t>
            </a:r>
            <a:endParaRPr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）rwxr-xr-x: 这部分描述了文件的权限。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￮ rwx（前三个字符）: 表示该文件的所有者（在这里是 root）具有读（r），写（w）和执行（x）的权限。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￮ r-x（接下来的三个字符）: 表示与该文件所属组（在这里也是 root 组）的用户（除了所有者）有读（r）和执行（x）的权限，但没有写（w）权限。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￮r-x（最后三个字符）: 表示其他所有用户都有读（r）和执行（x）的权限，但没有写（w）权限。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）2: 这个数字表示该目录的硬链接数。硬链接数是指向该目录的目录项（包括自己和上级目录）的数量。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）root root: 第一个 root 表示文件的所有者，第二个 root 表示该文件所属的用户组。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2058194"/>
            <a:ext cx="10029284" cy="5638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6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详解文件的各种属性信息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drwxr-xr-x 	2 root root  4096 Sep  1 13:54 webmin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）4096: 这是该目录的大小，以字节为单位。对于目录来说，这个数字通常表示目录本身的大小，而不是它包含的文件的总大小。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）Sep 1 13:54: 这表示最后一次修改该目录的时间和日期。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）webmin: 这是文件或目录的名称。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在Linux系统下，你的账号会附属于一个或多个的组中。举例来说明：class1、class2、class3均属于projecta这个组，假设某个文件所属的组为projecta，且该文件的权限为（-rwxrwx---），则class1、class2、class3 3人对于该文件都具有可读、可写、可执行的权限（看组权限）。但如果是不属于projecta的其他账号，对于此文件就不具有任何权限了。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如果文件名之前多一个“.”，则代表这个文件为隐藏文件。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2058194"/>
            <a:ext cx="10029284" cy="5638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648950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、下面哪个选项正确描述了文件属性中的drwx------？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任何用户都可以读、写、执行这个文件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只有文件的所有者可以读、写、执行这个文件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所有用户都没有任何权限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文件所有者可以读和写文件，但不能执行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、下面哪个选项正确描述了文件属性中的-rw-r--r--？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文件所有者可以读、写文件；与文件所属组的用户和其他所有用户都可以读文件。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文件所有者、与文件所属组的用户和其他所有用户都可以读、写文件。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只有文件所有者可以读、写文件；其他人没有任何权限。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所有用户都可以读、写、执行这个文件。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648950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、文件属性-rwxr-x---对于文件所属组的用户来说意味着什么？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可以读、写、执行文件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只可以读、执行文件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只可以读文件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无法访问文件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、如果一个目录的权限是dr-xr-xr-x，以下关于这个目录的描述哪个是正确的？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所有用户都可以在目录内创建、删除和修改文件。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只有目录的所有者可以列出目录内容。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所有用户都可以列出目录内容，但只有所有者可以在其中创建和删除文件。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所有用户都可以列出目录内容，但不能在目录内创建、删除或修改文件。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33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、下面哪个选项正确描述了文件属性中的-rw-------？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文件所有者可以读、写文件；与文件所属组的用户和其他所有用户都可以读文件。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只有文件所有者可以读、写文件；与文件所属组的用户和其他所有用户都没有任何权限。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所有用户都可以读、写文件。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文件所有者、与文件所属组的用户和其他所有用户都没有任何权限。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、当你看到一个文件的权限为-r--------时，这意味着什么？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文件所有者可以读、写、执行文件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文件所有者可以读文件，但不能写或执行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所有用户都可以读文件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D. 文件所属组的成员可以读、写文件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11190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项目实录：配置与管理文件权限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4793" y="4048703"/>
            <a:ext cx="10029284" cy="189569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11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命令来修改权限，其格式为：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    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所谓数字表示法是指将读取（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）、写入（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）和执行（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）分别以数字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来表示，没有授予的部分就表示为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，然后再把所授予的权限相加而成。如表所示：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3975" y="4191794"/>
          <a:ext cx="6526668" cy="172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1" imgW="5361305" imgH="1420495" progId="Word.Document.12">
                  <p:embed/>
                </p:oleObj>
              </mc:Choice>
              <mc:Fallback>
                <p:oleObj name="Document" r:id="rId1" imgW="5361305" imgH="1420495" progId="Word.Document.1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3975" y="4191794"/>
                        <a:ext cx="6526668" cy="1727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descr="7b0a2020202022776f7264617274223a2022220a7d0a"/>
          <p:cNvSpPr/>
          <p:nvPr>
            <p:custDataLst>
              <p:tags r:id="rId3"/>
            </p:custDataLst>
          </p:nvPr>
        </p:nvSpPr>
        <p:spPr>
          <a:xfrm>
            <a:off x="4931410" y="157035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46083" y="3734599"/>
            <a:ext cx="10029284" cy="2194552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1958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例如，为文件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设置权限：赋予拥有者和组群成员读取和写入的权限，而其他人只有读取权限。则应该将权限设为“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，而该权限的数字表示法为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，因此可以输入下面的命令来设置权限：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0575" y="3734435"/>
            <a:ext cx="8465185" cy="2207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touch /etc/file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chmod 664 /etc/file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FontTx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ll  /etc/file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ClrTx/>
              <a:buSzTx/>
              <a:buFontTx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-rw-rw-r--. 1 root root 0 5月  20 23:15 /etc/file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4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、以下哪个chmod命令的数字表示法正确地将文件权限设置为仅文件所有者具有读、写和执行权限，而组和其他人没有任何权限？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chmod 700 文件名             B) chmod 666 文件名  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chmod 644 文件名             D) chmod 755 文件名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、如果一个文件的权限设置为rwxr-xr--，请问对应的数字表示法是什么？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754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745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 755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、如果你想要设置一个文件的权限，使得文件拥有者有全部权限，组成员只有读取和执行权限，其他人没有任何权限，应该使用哪个数字表示法？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750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640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 700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4</a:t>
            </a:r>
            <a:r>
              <a:rPr lang="en-US" altLang="zh-CN" dirty="0"/>
              <a:t>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、创建一个名为textfile.txt的文件，现在你需要设置这个文件的权限，使得文件拥有者可以读、写和执行；组成员可以读和执行；其他人没有任何权限。请写出相应的chmod命令。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、创建一个新文件newscript.sh，并设置其权限，让文件拥有者和组成员都可以读、写和执行，但其他人没有任何权限。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使用文字表示法修改权限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1）文字表示法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使用权限的文字表示法时，系统用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种字母来表示不同的用户。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，表示所有者。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，表示属组。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，表示其他用户。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，表示以上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种用户。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）文字表示法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使用下面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种字符的组合表示法设置操作权限。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，可读。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）文字表示法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操作符号包括以下几种。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＋：添加某种权限。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：减去某种权限。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＝：赋予给定权限并取消原来的权限。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以文字表示法修改文件权限时，上例中的权限设置命令应该为</a:t>
            </a:r>
            <a:endParaRPr lang="zh-CN" altLang="pt-B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chmod u=rw,g=rw,o=r /etc/file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5258593"/>
            <a:ext cx="10029284" cy="53608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命令也可以修改文件的特殊权限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例如，要设置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权限的方法如下：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23:15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 chmod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rwSrw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23:15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3124994"/>
            <a:ext cx="10029284" cy="266968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4-1 </a:t>
            </a:r>
            <a:r>
              <a:rPr lang="zh-CN" altLang="en-US" dirty="0"/>
              <a:t>管理</a:t>
            </a:r>
            <a:r>
              <a:rPr lang="en-US" altLang="zh-CN" dirty="0"/>
              <a:t>Linux</a:t>
            </a:r>
            <a:r>
              <a:rPr lang="zh-CN" altLang="en-US" dirty="0"/>
              <a:t>文件权限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2814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使用文字表示法修改权限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）使用文字表示法的有趣实例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假如我们要“设定”一个文件的权限为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时，所表述的含义如下。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(u)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：具有可读、可写、可执行的权限。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 (g/o)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：具有可读与执行的权限。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1375" y="4309110"/>
            <a:ext cx="10568940" cy="2203450"/>
            <a:chOff x="1325" y="6786"/>
            <a:chExt cx="16644" cy="3470"/>
          </a:xfrm>
        </p:grpSpPr>
        <p:sp>
          <p:nvSpPr>
            <p:cNvPr id="7" name="矩形 6"/>
            <p:cNvSpPr/>
            <p:nvPr/>
          </p:nvSpPr>
          <p:spPr>
            <a:xfrm>
              <a:off x="1551" y="6786"/>
              <a:ext cx="15794" cy="3470"/>
            </a:xfrm>
            <a:prstGeom prst="rect">
              <a:avLst/>
            </a:prstGeom>
            <a:solidFill>
              <a:srgbClr val="64C44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25" y="6841"/>
              <a:ext cx="16645" cy="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  <a:buClrTx/>
                <a:buSzTx/>
                <a:buNone/>
              </a:pP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[root@Server01 ~]# chmod u=rwx,go=rx  .bashrc</a:t>
              </a: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  <a:buClrTx/>
                <a:buSzTx/>
                <a:buNone/>
              </a:pP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注意：u=rwx,go=rx是连在一起的，中间并没有任何空格</a:t>
              </a: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  <a:buClrTx/>
                <a:buSzTx/>
                <a:buNone/>
              </a:pP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[root@Server01 ~]# ls -al .bashrc</a:t>
              </a: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l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  <a:buClrTx/>
                <a:buSzTx/>
                <a:buNone/>
              </a:pP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-rwxr-xr-x 1 root root 395 Jul 4 11:45.bashrc</a:t>
              </a: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5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、使用chmod命令设置文件权限时，哪个字母代表文件的所有者？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u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a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、如果你想为文件的属组添加写权限，应该使用以下哪个chmod命令？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chmod g+w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chmod u+w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 o+w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chmod a+w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、若要移除文件对其他用户的执行权限，应使用以下哪个命令？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chmod o-x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chmod o+x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 g-x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chmod u-x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认识文件系统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System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）是磁盘上有特定格式的一片区域，操作系统利用文件系统保存和管理文件。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系统支持数十种的文件系统，而最常见的文件系统如下所示。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的改进版本，作为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系统中的默认文件管理系统，它支持的存储容量高达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1EB=1 073 741 824GB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），且能够有无限多的子目录。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：是一种高性能的日志文件系统，而且是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中默认的文件管理系统。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系统中一个比较大的变化就是使用了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作为文件系统，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文件系统可支持高达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的存储容量。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5--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、给定文件document.txt，请设置其权限，使得文件所有者有读写权限，属组用户只有读权限，其他用户没有任何权限。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、假设现有文件script.sh，其当前权限为-rwxr-xr-x。你的任务是移除属组和其他用户的执行权限。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、创建data.txt文件，使得文件所有者具有全部权限，组用户具有读和执行权限，而其他用户没有任何权限。使用一个chmod命令完成此操作。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4-2  </a:t>
            </a:r>
            <a:r>
              <a:rPr lang="zh-CN" altLang="en-US" dirty="0"/>
              <a:t>修改文件与目录的默认权限与隐藏权限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1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ext2/ext3/ext4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文件系统下，除基本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权限外，还可以设定系统隐藏属性。设置系统隐藏属性使用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命令，而使用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lsattr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命令可以查看隐藏属性。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理解文件预设权限：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指定的就是用户在建立文件或目录时的默认权限值。它实际上是一个“掩码”，用来从系统的默认权限中去除（或“屏蔽”）某些权限。默认权限通常是 666（rw-rw-rw-）对于文件，和 777（rwxrwxrwx）对于目录。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那么如何得知或设定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umask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0022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实际权限是通过从默认权限中减去 umask 的值来计算的。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umask 设置为 0022，对于文件，默认权限是 666（rw-rw-rw-），减去 0022 后，实际权限是 644（rw-r--r--）。对于目录，默认权限是 777（rwxrwxrwx），减去 0022 后，实际权限是 755（rwxr-xr-x）。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2010" y="4572635"/>
            <a:ext cx="10031095" cy="159512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4-2  </a:t>
            </a:r>
            <a:r>
              <a:rPr lang="zh-CN" altLang="en-US" dirty="0"/>
              <a:t>修改文件与目录的默认权限与隐藏权限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指定的就是用户在建立文件或目录时的默认权限值。那么如何得知或设定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以上面的案例来说，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。也就是说，如果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，那新建的数据只有用户自己具有写入（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）的权限，同组的人只有读取（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）的权限，肯定无法修改。这样怎么能共同编辑项目文件呢？那么要保留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的值应该是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umask 002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touch test3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test4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11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-r-- 1 root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 Sep 27 00:36 test3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drwxrwxr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2 root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4096 Sep 27 00:36 test4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4793" y="4267994"/>
            <a:ext cx="10029284" cy="18288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4793" y="4267993"/>
            <a:ext cx="10029284" cy="20878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4-2  </a:t>
            </a:r>
            <a:r>
              <a:rPr lang="zh-CN" altLang="en-US" dirty="0"/>
              <a:t>修改文件与目录的默认权限与隐藏权限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设置文件隐藏属性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功能说明：改变文件属性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：系统只允许在这个文件之后追加数据，不允许任何进程覆盖或截断这个文件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：不得任意改动文件或目录。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请尝试在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目录下建立文件，加入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参数，并尝试删除。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touch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attrtest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建立一个空文件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chattr  +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attrtest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给予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rm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attrtest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	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尝试删除，查看结果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：是否删除普通空文件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attrtest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rm: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无法删除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attrtest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不允许的操作			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操作不允许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看到了吗？连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也没有办法将这个文件删除！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5083810" y="20580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5824" y="4618518"/>
            <a:ext cx="10029284" cy="8776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4-2  </a:t>
            </a:r>
            <a:r>
              <a:rPr lang="zh-CN" altLang="en-US" dirty="0"/>
              <a:t>修改文件与目录的默认权限与隐藏权限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047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设置文件隐藏属性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lsattr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功能说明：显示文件隐藏属性。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lsattr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：将隐藏文件的属性也显示出来。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：如果是目录，仅列出目录本身的属性而非目录内的文件名。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：连同子目录的数据也一并列出来。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fr-FR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tmp]# chattr +aiS attrtest</a:t>
            </a:r>
            <a:endParaRPr lang="fr-FR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fr-FR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tmp]# lsattr attrtest</a:t>
            </a:r>
            <a:endParaRPr lang="fr-FR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fr-FR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--S-ia---------- attrtest</a:t>
            </a:r>
            <a:endParaRPr lang="fr-FR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320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、umask命令用于设置什么？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用户登录密码的复杂度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用户在创建文件或目录时的默认权限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系统时间格式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系统的网络配置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、文件在默认情况下的权限是多少？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666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777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、目录在默认情况下的权限是多少？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666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777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、下列哪个chattr命令设置的属性意味着“一旦文件被创建，就不能被修改、删除、重命名，也不能添加和删除链接”？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+a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+i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+s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+S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32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、设置一个新的umask值，使得用户在创建文件时默认权限为664，目录时为775。请写出你会使用的命令。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、在你的家目录中，创建一个名为project.txt的文件，并设置umask确保该文件创建时权限为664。请写出你的操作步骤。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、在/tmp目录下创建一个名为lockfile的文件，并使用chattr命令设置一个属性，使得该文件不能被修改。尝试修改该文件，记录你观察到的结果。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、对于上一个练习中的lockfile文件，使用lsattr命令查看其属性。记录下显示的属性。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、在/tmp目录下创建一个目录protected_dir，在该目录下创建文件data.txt。设置protected_dir的属性，使得其中的文件不能被删除，然后尝试删除data.txt，记录操作结果。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5824" y="4496594"/>
            <a:ext cx="10029284" cy="189941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4-3  </a:t>
            </a:r>
            <a:r>
              <a:rPr lang="zh-CN" altLang="en-US" dirty="0"/>
              <a:t>使用文件访问控制列表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如果希望对某个指定的用户进行单独的权限控制，就需要用到文件的访问控制列表（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Control List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命令用于管理文件的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文件名称”。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命令可以针对单一用户或用户组、单一文件或目录来进行读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执行权限的控制。下面来设置用户在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目录上的权限：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setfacl -Rm u:yangyun:rwx /root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yangyun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[yangyun@Server01 ~]$ cd /root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[yangyun@Server01 root]$ ls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ks.cfg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Downloads Pictures Public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[yangyun@Server01 root]$ cat anaconda-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ks.cfg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[yangyun@Server01 root]$ exit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5824" y="4039394"/>
            <a:ext cx="10029284" cy="10972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4-3  </a:t>
            </a:r>
            <a:r>
              <a:rPr lang="zh-CN" altLang="en-US" dirty="0"/>
              <a:t>使用文件访问控制列表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7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如果希望对某个指定的用户进行单独的权限控制，就需要用到文件的访问控制列表（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Control List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查看文件权限的最后一个点（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）变成了加号（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），这就意味着该文件已经设置了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ls -ld /root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dr-xrwx---+ 14 root root 4096 May 4 2017 /root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5824" y="3505994"/>
            <a:ext cx="10029284" cy="275077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4-3  </a:t>
            </a:r>
            <a:r>
              <a:rPr lang="zh-CN" altLang="en-US" dirty="0"/>
              <a:t>使用文件访问控制列表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如果希望对某个指定的用户进行单独的权限控制，就需要用到文件的访问控制列表（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Control List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管理员家目录上设置的所有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getfacl /root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etfacl: Removing leading '/' from absolute path names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file: root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owner: root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group: root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user::r-x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user:yangyun:rwx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group::r-x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mask::rwx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other::---</a:t>
            </a: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文件系统目录结构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系统中的文件存储结构如图所示。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2471632"/>
            <a:ext cx="6034129" cy="220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0" y="2252386"/>
            <a:ext cx="10028789" cy="295981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69975" y="4572635"/>
            <a:ext cx="10029190" cy="124968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4-3  </a:t>
            </a:r>
            <a:r>
              <a:rPr lang="zh-CN" altLang="en-US" dirty="0"/>
              <a:t>使用文件访问控制列表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312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 命令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：用于设置文件所有者和文件关联组的命令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：chown [选项] 使用者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: 显示更改的部分的信息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 : 忽略错误信息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 :修复符号链接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: 显示详细的处理信息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: 处理指定目录以及其子目录下的所有文件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8740458" y="1600835"/>
            <a:ext cx="196405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补充的命令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770" y="4801235"/>
            <a:ext cx="6997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/var/run/httpd.pid 的所有者设置 root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 root /var/run/httpd.pid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7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934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、setfacl 命令的作用是什么？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修改文件或目录的标准权限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管理文件或目录的访问控制列表（ACL）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改变文件所有者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查看文件或目录的ACL信息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、getfacl 命令用于什么？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删除特定的ACL条目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显示文件或目录的ACL信息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修改文件的所有者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设置文件的ACL条目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、如果一个目录的权限为 dr-xrwx---+，这个加号（+）代表什么？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目录被加密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目录含有SGID位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目录设置了ACL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目录含有SUID位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7--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934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、在你的家目录中创建一个名为“myfolder”的新目录，并为用户“testuser”设置该目录的读写权限。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、查看你在上一步创建的目录“myfolder”的当前ACL设置，并解释输出中每行的含义。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、创建一个名为“secret.txt”的文件在“myfolder”目录下，并尝试使用chown命令将其所有者更改为“testuser”。注意，这可能需要root权限或sudo。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、为“myfolder”目录递归设置ACL，允许“testuser”读取目录及其所有子目录和文件的权限，然后验证一个子目录的权限设置。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4.4  </a:t>
            </a:r>
            <a:r>
              <a:rPr lang="zh-CN" altLang="en-US" dirty="0"/>
              <a:t>企业实战与应用一（课堂练习）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1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．情境及需求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情境：假设系统中有两个账号，分别是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，这两个账号除了支持自己的组，还共同支持一个名为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的组。如这两个账号需要共同拥有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ahome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目录的开发权，且该目录不允许其他账号进入查阅，请问该目录的权限应如何设定？请先以传统权限说明，再以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的功能解析。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目标：了解为何项目开发时，目录最好设定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前提：多个账号支持同一组，且共同拥有目录的使用权。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需求：需要使用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的身份运行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命令，帮用户设定好他们的开发环境。这也是管理员的重要任务之一。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4.4  </a:t>
            </a:r>
            <a:r>
              <a:rPr lang="zh-CN" altLang="en-US" dirty="0"/>
              <a:t>企业实战与应用（课堂练习，教材有本题）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1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．情境及需求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情境：假设系统中有两个账号，分别是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，这两个账号除了支持自己的组，还共同支持一个名为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的组。如这两个账号需要共同拥有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srv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ahome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目录的开发权，且该目录不允许其他账号进入查阅，请问该目录的权限应如何设定？请先以传统权限说明，再以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的功能解析。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目标：了解为何项目开发时，目录最好设定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前提：多个账号支持同一组，且共同拥有目录的使用权。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需求：需要使用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的身份运行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命令，帮用户设定好他们的开发环境。这也是管理员的重要任务之一。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nl-NL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4.4  </a:t>
            </a:r>
            <a:r>
              <a:rPr lang="zh-CN" altLang="en-US" dirty="0"/>
              <a:t>企业实战与应用二（课堂练习）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93683" y="1753527"/>
            <a:ext cx="9888772" cy="826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作为Linux系统管理员，您的任务是管理一个包含多用户的系统，涉及敏感数据处理。您需要创建一个名为“project_team”的特殊项目组，包括user1、user2和user3这三名用户。工作中涉及配置文件系统的结构和权限，包括创建一个主目录/project_data/，并在其中建立reports和confidential两个子目录。您要设置reports目录，使得project_team组成员拥有读写执行权限，而其他用户无法访问。与此同时，confidential目录需设置为仅对user1有完全访问权，对user2和user3仅提供读取权限，并对其他用户完全关闭访问。此外，您还需要在confidential目录下创建名为secrets.txt的文件，并对其进行特殊权限设置，以保证只有user1能修改，user2和user3只能读取，其他用户看不见。最后，您还需要关注目录的安全性，为confidential目录设置不可删除标志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chown -R user1:project_team /project_data/reports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chmod 770 /project_data/reports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chown -R user1:project_team /project_data/confidential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chmod 750 /project_data/confidential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touch /project_data/confidential/secrets.txt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chown user1 /project_data/confidential/secrets.ext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chmod 750 /project_data/confidential/secrets.txt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chattr +i /project_data/confidential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配置与管理文件权限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896394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252386"/>
            <a:ext cx="10028789" cy="295981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文件系统目录结构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系统中，最常见的目录以及所对应的存放内容如表所示。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21720" y="2612762"/>
          <a:ext cx="6986368" cy="253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2" imgW="5361305" imgH="2153285" progId="Word.Document.12">
                  <p:embed/>
                </p:oleObj>
              </mc:Choice>
              <mc:Fallback>
                <p:oleObj name="Document" r:id="rId2" imgW="5361305" imgH="2153285" progId="Word.Document.12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1720" y="2612762"/>
                        <a:ext cx="6986368" cy="2530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252386"/>
            <a:ext cx="10028789" cy="295981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文件系统目录结构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系统中，最常见的目录以及所对应的存放内容如表所示。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74975" y="2515394"/>
          <a:ext cx="630795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2" imgW="5361305" imgH="2202180" progId="Word.Document.12">
                  <p:embed/>
                </p:oleObj>
              </mc:Choice>
              <mc:Fallback>
                <p:oleObj name="Document" r:id="rId2" imgW="5361305" imgH="2202180" progId="Word.Document.12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4975" y="2515394"/>
                        <a:ext cx="6307954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3048795"/>
            <a:ext cx="10028789" cy="914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理解绝对路径与相对路径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绝对路径：由根目录（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）开始写起的文件名或目录名称，如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dmtsai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/basher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相对路径：相对于目前路径的文件名写法，如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./home/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dmtsai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../../home/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dmtsai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这个目录时，可以怎么写呢？有两种方法。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 /var/log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：绝对路径。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../var/log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：相对路径。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1--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、Linux系统支持的存储容量最大的文件系统是：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Ext4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XFS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Ext3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FAT32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、在Linux中，关于绝对路径和相对路径的描述，下面哪项是正确的？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绝对路径是从当前目录开始的路径。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相对路径是从根目录开始的路径。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绝对路径是从根目录开始的路径。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相对路径和绝对路径在Linux中是相同的。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、RHEL 8系统中默认的文件管理系统是：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Ext3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Ext4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XFS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Btrfs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1--</a:t>
            </a:r>
            <a:r>
              <a:rPr dirty="0"/>
              <a:t>操作题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、创建一个新目录，路径为~/documents/linux_study，并在该目录下创建一个名为notes.txt的空文件。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、假设当前目录是/home/username，写出以下文件或目录的绝对路径和相对路径：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/var/log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./documents/project.txt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•../../etc/passwd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例如，/var/log的绝对路径是/var/log，相对路径是../../var/log。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、说明Ext4和XFS文件系统的一个主要差别，并解释为什么某些情况下你可能会选择一个而不是另一个。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TZkYjg0N2JiYWNhNTQ5NzI1NWQ0NDkwNzA4NjVlODcifQ=="/>
  <p:tag name="KSO_WPP_MARK_KEY" val="12476bfb-9599-46d9-8081-630a6b2889ad"/>
  <p:tag name="COMMONDATA" val="eyJoZGlkIjoiODRhZTFmZTU4NjIxNDQ5YjliOTFlMjk3NjZkNWNlNm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12772</Words>
  <Application>WPS 演示</Application>
  <PresentationFormat>自定义</PresentationFormat>
  <Paragraphs>546</Paragraphs>
  <Slides>47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Palatino Linotype</vt:lpstr>
      <vt:lpstr>Arial</vt:lpstr>
      <vt:lpstr>Arial Unicode MS</vt:lpstr>
      <vt:lpstr>等线</vt:lpstr>
      <vt:lpstr>汉仪李国兴行楷简</vt:lpstr>
      <vt:lpstr>Office Theme</vt:lpstr>
      <vt:lpstr>Word.Document.12</vt:lpstr>
      <vt:lpstr>Word.Document.12</vt:lpstr>
      <vt:lpstr>Word.Document.12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三、项目实施</vt:lpstr>
      <vt:lpstr>三、项目实施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390</cp:revision>
  <dcterms:created xsi:type="dcterms:W3CDTF">2006-08-16T00:00:00Z</dcterms:created>
  <dcterms:modified xsi:type="dcterms:W3CDTF">2024-03-19T01:02:56Z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E88C2BED535A487CA9AB6A0FD3EB5F35_12</vt:lpwstr>
  </property>
</Properties>
</file>