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610" r:id="rId3"/>
    <p:sldId id="611" r:id="rId4"/>
  </p:sldIdLst>
  <p:sldSz cx="12198350" cy="6859270"/>
  <p:notesSz cx="6858000" cy="9144000"/>
  <p:custDataLst>
    <p:tags r:id="rId9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32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819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服务器的用户和组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331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、创建一个新用户user_example，UID设置为2024，属于新创建的组example_group，该组的GID为2024。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、为user_example设置主目录为/home/example，默认shell使用/bin/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、设置user_example的初始密码为Start2024!。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、确认在/etc/passwd和/etc/shadow文件中，user_example的相关设置正确无误。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1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45590"/>
            <a:ext cx="10565765" cy="510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、先创建组：groupadd -g 2024 example_group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、创建用户：useradd -u 2024 -g example_group -d /home/example -s /bin/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user_example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、设置密码：passwd user_example，然后按提示输入Start2024!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、检查：使用grep 'user_example' /etc/passwd和grep 'user_example' /etc/shadow来确认设置。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  <p:tag name="KSO_WPP_MARK_KEY" val="c97c5526-3686-4e9e-b2c6-78772fd0ebdb"/>
  <p:tag name="COMMONDATA" val="eyJoZGlkIjoiNjJjOTliYWM4MWNiZmJiOWIxZmEzMTQ4YWE4ZTUzMG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自定义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Arial Unicode MS</vt:lpstr>
      <vt:lpstr>Calibri</vt:lpstr>
      <vt:lpstr>Office Theme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323</cp:revision>
  <dcterms:created xsi:type="dcterms:W3CDTF">2006-08-16T00:00:00Z</dcterms:created>
  <dcterms:modified xsi:type="dcterms:W3CDTF">2024-03-08T08:18:38Z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1388102B908E456AB756F8552A228A59_12</vt:lpwstr>
  </property>
</Properties>
</file>