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5"/>
  </p:handoutMasterIdLst>
  <p:sldIdLst>
    <p:sldId id="612" r:id="rId3"/>
    <p:sldId id="613" r:id="rId4"/>
  </p:sldIdLst>
  <p:sldSz cx="12198350" cy="6859270"/>
  <p:notesSz cx="6858000" cy="9144000"/>
  <p:custDataLst>
    <p:tags r:id="rId9"/>
  </p:custDataLst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orient="horz" pos="2928" userDrawn="1">
          <p15:clr>
            <a:srgbClr val="A4A3A4"/>
          </p15:clr>
        </p15:guide>
        <p15:guide id="3" pos="866" userDrawn="1">
          <p15:clr>
            <a:srgbClr val="A4A3A4"/>
          </p15:clr>
        </p15:guide>
        <p15:guide id="4" pos="37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D8D"/>
    <a:srgbClr val="3E5CCC"/>
    <a:srgbClr val="92D050"/>
    <a:srgbClr val="3A4187"/>
    <a:srgbClr val="8C9EE0"/>
    <a:srgbClr val="28A7E1"/>
    <a:srgbClr val="1A8ABC"/>
    <a:srgbClr val="A4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681" autoAdjust="0"/>
  </p:normalViewPr>
  <p:slideViewPr>
    <p:cSldViewPr showGuides="1">
      <p:cViewPr varScale="1">
        <p:scale>
          <a:sx n="53" d="100"/>
          <a:sy n="53" d="100"/>
        </p:scale>
        <p:origin x="-1074" y="-84"/>
      </p:cViewPr>
      <p:guideLst>
        <p:guide orient="horz" pos="2132"/>
        <p:guide orient="horz" pos="2928"/>
        <p:guide pos="866"/>
        <p:guide pos="3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85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648A5-1AAC-44C2-A860-4F80AF8A9A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E859-46AC-4E08-A9B0-A4992BE5FD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TextBox 1"/>
          <p:cNvSpPr txBox="1"/>
          <p:nvPr userDrawn="1"/>
        </p:nvSpPr>
        <p:spPr>
          <a:xfrm>
            <a:off x="2172326" y="711365"/>
            <a:ext cx="1359346" cy="886482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内容</a:t>
            </a:r>
            <a:endParaRPr lang="en-US" altLang="zh-CN" sz="53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 userDrawn="1"/>
        </p:nvSpPr>
        <p:spPr>
          <a:xfrm>
            <a:off x="2233987" y="1642914"/>
            <a:ext cx="1274388" cy="266761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>
                <a:solidFill>
                  <a:srgbClr val="4197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zh-CN" sz="1900" dirty="0">
              <a:solidFill>
                <a:srgbClr val="4197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 userDrawn="1"/>
        </p:nvSpPr>
        <p:spPr>
          <a:xfrm>
            <a:off x="3567791" y="762794"/>
            <a:ext cx="718145" cy="946434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28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导航</a:t>
            </a:r>
            <a:endParaRPr lang="en-US" altLang="zh-CN" sz="28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71625" y="828675"/>
            <a:ext cx="488950" cy="985838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51570" y="332656"/>
            <a:ext cx="3819605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服务器的用户和组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zh-CN" dirty="0"/>
              <a:t>小练习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3311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、假设你是root用户，为user_example修改密码为New2024Start!。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、作为user_example用户，尝试修改自己的密码为Example2024!。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、解释为什么普通用户不能修改其他用户的密码。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、为user_example设置密码最短使用期限为10天，最长使用期限为90天</a:t>
            </a: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设置密码到期前7天开始提醒用户修改密码。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、检查user_example的密码策略，确认以上设置是否生效。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课堂</a:t>
            </a:r>
            <a:r>
              <a:rPr lang="zh-CN" dirty="0"/>
              <a:t>小练习</a:t>
            </a:r>
            <a:r>
              <a:rPr lang="en-US" altLang="zh-CN" dirty="0"/>
              <a:t>2</a:t>
            </a:r>
            <a:r>
              <a:rPr lang="zh-CN" altLang="en-US" dirty="0"/>
              <a:t>（参考答案）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545590"/>
            <a:ext cx="10565765" cy="5106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、passwd user_example，然后输入新密码New2024Start!。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、切换到user_example用户：su - user_example，然后使用passwd命令修改密码为Example2024!。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、解释：普通用户没有修改其他用户密码的权限，这是由系统的权限管理机制决定的，旨在保护用户安全。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、使用命令chage -m 10 -M 90 -W 7 user_example设置密码策略。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、检查密码策略：chage -l user_example确认设置是否正确。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tags/tag1.xml><?xml version="1.0" encoding="utf-8"?>
<p:tagLst xmlns:p="http://schemas.openxmlformats.org/presentationml/2006/main">
  <p:tag name="commondata" val="eyJoZGlkIjoiMTZkYjg0N2JiYWNhNTQ5NzI1NWQ0NDkwNzA4NjVlODcifQ=="/>
  <p:tag name="KSO_WPP_MARK_KEY" val="bc42b3c0-3db7-4b1f-a3de-f6a24be686ed"/>
  <p:tag name="COMMONDATA" val="eyJoZGlkIjoiNjJjOTliYWM4MWNiZmJiOWIxZmEzMTQ4YWE4ZTUzMG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演示</Application>
  <PresentationFormat>自定义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Microsoft YaHei UI</vt:lpstr>
      <vt:lpstr>Times New Roman</vt:lpstr>
      <vt:lpstr>Arial Unicode MS</vt:lpstr>
      <vt:lpstr>Calibri</vt:lpstr>
      <vt:lpstr>Office Theme</vt:lpstr>
      <vt:lpstr>三、项目实施</vt:lpstr>
      <vt:lpstr>三、项目实施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Administrator</cp:lastModifiedBy>
  <cp:revision>323</cp:revision>
  <dcterms:created xsi:type="dcterms:W3CDTF">2006-08-16T00:00:00Z</dcterms:created>
  <dcterms:modified xsi:type="dcterms:W3CDTF">2024-03-08T09:14:24Z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1388102B908E456AB756F8552A228A59_12</vt:lpwstr>
  </property>
</Properties>
</file>