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686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8662-F5FE-D962-2A55-C128DC890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355AB-89BA-BB1E-955B-C07AD2513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0CCA4-9458-437D-D690-2F8493377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AF27-CE86-4EC7-AC6C-97EFF686282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D7F4B-4C43-22D7-8348-66EC11F3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5A1F1-9908-B394-B7FA-831C655FC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A3BF-B22B-49F8-858D-DF57C5B08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6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BA65D-D974-5A60-A689-186B9CD4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9B2C8-59D3-34C4-D1A3-CAB9C6065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480EF-DCF9-B4B5-F536-14EB73776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AF27-CE86-4EC7-AC6C-97EFF686282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78EC9-E33F-4FB5-4CE1-3FEC72661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8E335-8ED8-F55E-5E09-1F1EEC044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A3BF-B22B-49F8-858D-DF57C5B08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62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8FC6A1-1686-32BC-F5FD-CA18D6467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04C01-CB18-4025-E327-86107293E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38909-FAD0-C2BE-E03D-A1FDB509E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AF27-CE86-4EC7-AC6C-97EFF686282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C0553-1ABE-41D5-0C09-69AC3312B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683CD-BAC8-D297-823C-7E4D2300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A3BF-B22B-49F8-858D-DF57C5B08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8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143E-4F03-7E30-F8B5-56F6C5BBB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BCEEC-2AFC-6408-3FD6-2355553F6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877DD-E285-2EFF-2993-9D60ECB2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AF27-CE86-4EC7-AC6C-97EFF686282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EC561-39B4-47D4-78D8-BD29468A2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ADD90-7ECC-EDFE-2A63-BC6BCF175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A3BF-B22B-49F8-858D-DF57C5B08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43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D9CA9-EB00-A397-5FD4-8C199CCB7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D020C-9219-C850-B52A-99A0D429E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A976A-E2EE-2B58-3037-FC4E8670E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AF27-CE86-4EC7-AC6C-97EFF686282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482AB-F500-D64C-9BBF-ED1970D41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2F063-7D78-D984-14AA-41D2DD34A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A3BF-B22B-49F8-858D-DF57C5B08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0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43A78-452B-5255-1A9B-61565D50D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95918-BAD0-E988-3678-3BC313FC9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3EB9D-B66F-1756-2880-4424A1A0A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FA5CC-7801-591C-53FC-1F3471E6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AF27-CE86-4EC7-AC6C-97EFF686282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4F09D-CAFB-724A-BE25-32A1410FB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00A40-4BE4-B9F2-1997-EF0124399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A3BF-B22B-49F8-858D-DF57C5B08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2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4DD2-8D5B-EA10-E43B-B66BE364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CEFC9-E8D5-134D-1F3A-AF4CB15B9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395E4-A3A3-6406-33C8-37432D5BC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D1C85-E71F-2709-7714-3B51D869E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45E5B9-E718-EB75-6ED6-EF38AC463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2FBBF2-9BAB-425F-2D60-56C62E3A2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AF27-CE86-4EC7-AC6C-97EFF686282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BF2717-059B-7042-EA0C-A1D9D972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E556AF-F347-430D-51DE-E3C6DF04A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A3BF-B22B-49F8-858D-DF57C5B08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8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5EF6B-373F-2483-B872-C794E2236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C9AA49-3237-FE9A-0222-0912ACE46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AF27-CE86-4EC7-AC6C-97EFF686282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4E8D3-A7AF-9C81-A81E-F4939FBE4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EB95B-5F6C-6680-7BF9-4422439F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A3BF-B22B-49F8-858D-DF57C5B08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01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D03DA9-42B9-4E78-139D-A61C0B9F5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AF27-CE86-4EC7-AC6C-97EFF686282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97257D-00B3-32FB-1674-9DC78B61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4CF00-2770-9EBB-C700-E9B28E7B9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A3BF-B22B-49F8-858D-DF57C5B08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5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01304-B277-9C79-6D33-0E91913C8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B0FC5-2152-3497-0EFC-D74035A6D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91C47-79C3-37C3-0B7A-DE558EF8A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F93CA-2301-EAE0-723C-EAC29A32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AF27-CE86-4EC7-AC6C-97EFF686282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1A122-22A9-F81F-EFEE-82AD9B4C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A6F0D-81F5-AE56-3CFF-428A5822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A3BF-B22B-49F8-858D-DF57C5B08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3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0E290-57EF-39C9-6E9E-3B3154B3B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A64407-E82A-1DE8-EA19-04993B330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9155D-5A11-59CA-CE1F-9EA852073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26487-53EC-6B76-35AB-3846501F9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AF27-CE86-4EC7-AC6C-97EFF686282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7619A-D432-6B2E-1190-21AAA43D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6E944-6D50-9BC3-F2B2-6047FE1D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A3BF-B22B-49F8-858D-DF57C5B08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4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385DED-648D-BDCE-2EC1-7B57A88D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E2BB6-B0D7-51DB-ECE6-5707BF3FA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7617-9F0B-89D9-3377-E3D61E5F2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5AF27-CE86-4EC7-AC6C-97EFF686282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72B5F-E06F-04C8-8A9E-E41419459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ECAE0-0943-1264-483C-41CF13F30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7A3BF-B22B-49F8-858D-DF57C5B08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A9C580-617F-A350-0F6E-89663CEA5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99" y="0"/>
            <a:ext cx="116994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7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Hou</dc:creator>
  <cp:lastModifiedBy>Li Hou</cp:lastModifiedBy>
  <cp:revision>1</cp:revision>
  <dcterms:created xsi:type="dcterms:W3CDTF">2023-11-01T18:16:53Z</dcterms:created>
  <dcterms:modified xsi:type="dcterms:W3CDTF">2023-11-01T18:24:46Z</dcterms:modified>
</cp:coreProperties>
</file>