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D42AB-A35D-4CD7-A289-0AB9135E09FC}" v="78" dt="2023-10-17T00:10:20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Hou" userId="612a36f7-1a0b-4f27-a181-572b280b9afa" providerId="ADAL" clId="{B89D42AB-A35D-4CD7-A289-0AB9135E09FC}"/>
    <pc:docChg chg="undo custSel addSld delSld modSld">
      <pc:chgData name="Li Hou" userId="612a36f7-1a0b-4f27-a181-572b280b9afa" providerId="ADAL" clId="{B89D42AB-A35D-4CD7-A289-0AB9135E09FC}" dt="2023-11-01T04:30:38.128" v="4141" actId="164"/>
      <pc:docMkLst>
        <pc:docMk/>
      </pc:docMkLst>
      <pc:sldChg chg="addSp delSp modSp mod">
        <pc:chgData name="Li Hou" userId="612a36f7-1a0b-4f27-a181-572b280b9afa" providerId="ADAL" clId="{B89D42AB-A35D-4CD7-A289-0AB9135E09FC}" dt="2023-11-01T04:13:50.519" v="4062" actId="164"/>
        <pc:sldMkLst>
          <pc:docMk/>
          <pc:sldMk cId="1195073447" sldId="256"/>
        </pc:sldMkLst>
        <pc:spChg chg="add mod topLvl">
          <ac:chgData name="Li Hou" userId="612a36f7-1a0b-4f27-a181-572b280b9afa" providerId="ADAL" clId="{B89D42AB-A35D-4CD7-A289-0AB9135E09FC}" dt="2023-11-01T04:13:50.519" v="4062" actId="164"/>
          <ac:spMkLst>
            <pc:docMk/>
            <pc:sldMk cId="1195073447" sldId="256"/>
            <ac:spMk id="2" creationId="{71E63730-C047-37D4-265C-F6FE670B9AD0}"/>
          </ac:spMkLst>
        </pc:spChg>
        <pc:spChg chg="add del mod topLvl">
          <ac:chgData name="Li Hou" userId="612a36f7-1a0b-4f27-a181-572b280b9afa" providerId="ADAL" clId="{B89D42AB-A35D-4CD7-A289-0AB9135E09FC}" dt="2023-11-01T04:13:50.519" v="4062" actId="164"/>
          <ac:spMkLst>
            <pc:docMk/>
            <pc:sldMk cId="1195073447" sldId="256"/>
            <ac:spMk id="3" creationId="{F4B69A69-7F9B-A005-ABE8-79591B118CB6}"/>
          </ac:spMkLst>
        </pc:spChg>
        <pc:spChg chg="del mod">
          <ac:chgData name="Li Hou" userId="612a36f7-1a0b-4f27-a181-572b280b9afa" providerId="ADAL" clId="{B89D42AB-A35D-4CD7-A289-0AB9135E09FC}" dt="2023-10-20T18:09:02.978" v="2395" actId="478"/>
          <ac:spMkLst>
            <pc:docMk/>
            <pc:sldMk cId="1195073447" sldId="256"/>
            <ac:spMk id="4" creationId="{A7610709-0C36-4648-8288-8A790678DB51}"/>
          </ac:spMkLst>
        </pc:spChg>
        <pc:spChg chg="mod topLvl">
          <ac:chgData name="Li Hou" userId="612a36f7-1a0b-4f27-a181-572b280b9afa" providerId="ADAL" clId="{B89D42AB-A35D-4CD7-A289-0AB9135E09FC}" dt="2023-11-01T04:13:50.519" v="4062" actId="164"/>
          <ac:spMkLst>
            <pc:docMk/>
            <pc:sldMk cId="1195073447" sldId="256"/>
            <ac:spMk id="5" creationId="{5200C9D4-9A1A-36A7-20A8-CFDDA400DF38}"/>
          </ac:spMkLst>
        </pc:spChg>
        <pc:spChg chg="add del mod">
          <ac:chgData name="Li Hou" userId="612a36f7-1a0b-4f27-a181-572b280b9afa" providerId="ADAL" clId="{B89D42AB-A35D-4CD7-A289-0AB9135E09FC}" dt="2023-10-20T18:20:48.810" v="2451" actId="478"/>
          <ac:spMkLst>
            <pc:docMk/>
            <pc:sldMk cId="1195073447" sldId="256"/>
            <ac:spMk id="7" creationId="{FDD4D4F3-14D3-08BF-039F-93869B336C2B}"/>
          </ac:spMkLst>
        </pc:spChg>
        <pc:spChg chg="add del mod">
          <ac:chgData name="Li Hou" userId="612a36f7-1a0b-4f27-a181-572b280b9afa" providerId="ADAL" clId="{B89D42AB-A35D-4CD7-A289-0AB9135E09FC}" dt="2023-10-20T19:29:17.761" v="2757" actId="478"/>
          <ac:spMkLst>
            <pc:docMk/>
            <pc:sldMk cId="1195073447" sldId="256"/>
            <ac:spMk id="11" creationId="{A98D5E7E-258A-362B-1B0B-87ADB8AA7276}"/>
          </ac:spMkLst>
        </pc:spChg>
        <pc:grpChg chg="add del mod">
          <ac:chgData name="Li Hou" userId="612a36f7-1a0b-4f27-a181-572b280b9afa" providerId="ADAL" clId="{B89D42AB-A35D-4CD7-A289-0AB9135E09FC}" dt="2023-10-20T18:50:24.344" v="2613" actId="165"/>
          <ac:grpSpMkLst>
            <pc:docMk/>
            <pc:sldMk cId="1195073447" sldId="256"/>
            <ac:grpSpMk id="2" creationId="{6E28076B-2CBF-998A-383D-66A3C037FC9B}"/>
          </ac:grpSpMkLst>
        </pc:grpChg>
        <pc:grpChg chg="add del mod">
          <ac:chgData name="Li Hou" userId="612a36f7-1a0b-4f27-a181-572b280b9afa" providerId="ADAL" clId="{B89D42AB-A35D-4CD7-A289-0AB9135E09FC}" dt="2023-11-01T04:11:22.812" v="4038" actId="165"/>
          <ac:grpSpMkLst>
            <pc:docMk/>
            <pc:sldMk cId="1195073447" sldId="256"/>
            <ac:grpSpMk id="4" creationId="{684E00A8-3577-6C99-ECA5-0F4419B89DFD}"/>
          </ac:grpSpMkLst>
        </pc:grpChg>
        <pc:grpChg chg="add mod">
          <ac:chgData name="Li Hou" userId="612a36f7-1a0b-4f27-a181-572b280b9afa" providerId="ADAL" clId="{B89D42AB-A35D-4CD7-A289-0AB9135E09FC}" dt="2023-11-01T04:13:50.519" v="4062" actId="164"/>
          <ac:grpSpMkLst>
            <pc:docMk/>
            <pc:sldMk cId="1195073447" sldId="256"/>
            <ac:grpSpMk id="7" creationId="{927DD5F9-F19C-D30A-83CB-FE5AFE1FBC73}"/>
          </ac:grpSpMkLst>
        </pc:grpChg>
        <pc:grpChg chg="add del mod">
          <ac:chgData name="Li Hou" userId="612a36f7-1a0b-4f27-a181-572b280b9afa" providerId="ADAL" clId="{B89D42AB-A35D-4CD7-A289-0AB9135E09FC}" dt="2023-10-21T04:57:04.291" v="3423" actId="165"/>
          <ac:grpSpMkLst>
            <pc:docMk/>
            <pc:sldMk cId="1195073447" sldId="256"/>
            <ac:grpSpMk id="33" creationId="{0479CE12-961E-2A49-58B4-264D172D621C}"/>
          </ac:grpSpMkLst>
        </pc:grpChg>
        <pc:grpChg chg="add del mod topLvl">
          <ac:chgData name="Li Hou" userId="612a36f7-1a0b-4f27-a181-572b280b9afa" providerId="ADAL" clId="{B89D42AB-A35D-4CD7-A289-0AB9135E09FC}" dt="2023-11-01T04:11:25.548" v="4039" actId="165"/>
          <ac:grpSpMkLst>
            <pc:docMk/>
            <pc:sldMk cId="1195073447" sldId="256"/>
            <ac:grpSpMk id="34" creationId="{9C481A7F-F566-8E01-C4D8-66C7265BE1C3}"/>
          </ac:grpSpMkLst>
        </pc:grpChg>
        <pc:picChg chg="del mod topLvl modCrop">
          <ac:chgData name="Li Hou" userId="612a36f7-1a0b-4f27-a181-572b280b9afa" providerId="ADAL" clId="{B89D42AB-A35D-4CD7-A289-0AB9135E09FC}" dt="2023-10-20T18:56:06.544" v="2655" actId="478"/>
          <ac:picMkLst>
            <pc:docMk/>
            <pc:sldMk cId="1195073447" sldId="256"/>
            <ac:picMk id="6" creationId="{AF062BC0-9638-291A-61B0-8C230A1D963E}"/>
          </ac:picMkLst>
        </pc:picChg>
        <pc:picChg chg="add del mod topLvl">
          <ac:chgData name="Li Hou" userId="612a36f7-1a0b-4f27-a181-572b280b9afa" providerId="ADAL" clId="{B89D42AB-A35D-4CD7-A289-0AB9135E09FC}" dt="2023-11-01T04:13:50.519" v="4062" actId="164"/>
          <ac:picMkLst>
            <pc:docMk/>
            <pc:sldMk cId="1195073447" sldId="256"/>
            <ac:picMk id="9" creationId="{828ED8A6-75D5-511D-3142-952547EB3760}"/>
          </ac:picMkLst>
        </pc:picChg>
        <pc:picChg chg="add mod topLvl">
          <ac:chgData name="Li Hou" userId="612a36f7-1a0b-4f27-a181-572b280b9afa" providerId="ADAL" clId="{B89D42AB-A35D-4CD7-A289-0AB9135E09FC}" dt="2023-11-01T04:13:50.519" v="4062" actId="164"/>
          <ac:picMkLst>
            <pc:docMk/>
            <pc:sldMk cId="1195073447" sldId="256"/>
            <ac:picMk id="13" creationId="{40565978-6B49-6700-9597-72208BC16FFF}"/>
          </ac:picMkLst>
        </pc:picChg>
        <pc:picChg chg="add mod topLvl">
          <ac:chgData name="Li Hou" userId="612a36f7-1a0b-4f27-a181-572b280b9afa" providerId="ADAL" clId="{B89D42AB-A35D-4CD7-A289-0AB9135E09FC}" dt="2023-11-01T04:13:50.519" v="4062" actId="164"/>
          <ac:picMkLst>
            <pc:docMk/>
            <pc:sldMk cId="1195073447" sldId="256"/>
            <ac:picMk id="32" creationId="{ED309188-903C-51CD-D367-8F6854FE3810}"/>
          </ac:picMkLst>
        </pc:picChg>
        <pc:inkChg chg="add del">
          <ac:chgData name="Li Hou" userId="612a36f7-1a0b-4f27-a181-572b280b9afa" providerId="ADAL" clId="{B89D42AB-A35D-4CD7-A289-0AB9135E09FC}" dt="2023-10-21T04:35:13.206" v="3347" actId="9405"/>
          <ac:inkMkLst>
            <pc:docMk/>
            <pc:sldMk cId="1195073447" sldId="256"/>
            <ac:inkMk id="2" creationId="{F73E8195-DC50-38C1-3ED1-70497CEAA039}"/>
          </ac:inkMkLst>
        </pc:inkChg>
        <pc:inkChg chg="add del">
          <ac:chgData name="Li Hou" userId="612a36f7-1a0b-4f27-a181-572b280b9afa" providerId="ADAL" clId="{B89D42AB-A35D-4CD7-A289-0AB9135E09FC}" dt="2023-10-21T04:36:05.383" v="3349" actId="9405"/>
          <ac:inkMkLst>
            <pc:docMk/>
            <pc:sldMk cId="1195073447" sldId="256"/>
            <ac:inkMk id="4" creationId="{2A5FEFD6-A0A7-B07F-A251-CA5058813398}"/>
          </ac:inkMkLst>
        </pc:inkChg>
        <pc:inkChg chg="add mod">
          <ac:chgData name="Li Hou" userId="612a36f7-1a0b-4f27-a181-572b280b9afa" providerId="ADAL" clId="{B89D42AB-A35D-4CD7-A289-0AB9135E09FC}" dt="2023-11-01T04:13:50.519" v="4062" actId="164"/>
          <ac:inkMkLst>
            <pc:docMk/>
            <pc:sldMk cId="1195073447" sldId="256"/>
            <ac:inkMk id="6" creationId="{08615DC7-F2FB-AC11-49D5-4FFE74E8B371}"/>
          </ac:inkMkLst>
        </pc:inkChg>
        <pc:inkChg chg="add del">
          <ac:chgData name="Li Hou" userId="612a36f7-1a0b-4f27-a181-572b280b9afa" providerId="ADAL" clId="{B89D42AB-A35D-4CD7-A289-0AB9135E09FC}" dt="2023-10-21T04:36:27.716" v="3351" actId="9405"/>
          <ac:inkMkLst>
            <pc:docMk/>
            <pc:sldMk cId="1195073447" sldId="256"/>
            <ac:inkMk id="6" creationId="{43D67EEE-4DBC-80C3-4739-AE0A6F64AD2A}"/>
          </ac:inkMkLst>
        </pc:inkChg>
        <pc:inkChg chg="add del">
          <ac:chgData name="Li Hou" userId="612a36f7-1a0b-4f27-a181-572b280b9afa" providerId="ADAL" clId="{B89D42AB-A35D-4CD7-A289-0AB9135E09FC}" dt="2023-10-21T04:36:57.571" v="3353" actId="9405"/>
          <ac:inkMkLst>
            <pc:docMk/>
            <pc:sldMk cId="1195073447" sldId="256"/>
            <ac:inkMk id="7" creationId="{CD02A9CE-773D-A243-C706-292380BACB25}"/>
          </ac:inkMkLst>
        </pc:inkChg>
        <pc:inkChg chg="add del">
          <ac:chgData name="Li Hou" userId="612a36f7-1a0b-4f27-a181-572b280b9afa" providerId="ADAL" clId="{B89D42AB-A35D-4CD7-A289-0AB9135E09FC}" dt="2023-10-21T04:37:11.707" v="3355" actId="9405"/>
          <ac:inkMkLst>
            <pc:docMk/>
            <pc:sldMk cId="1195073447" sldId="256"/>
            <ac:inkMk id="8" creationId="{9A36E045-783C-5097-ACAD-43E090E7CE18}"/>
          </ac:inkMkLst>
        </pc:inkChg>
        <pc:inkChg chg="add del mod topLvl">
          <ac:chgData name="Li Hou" userId="612a36f7-1a0b-4f27-a181-572b280b9afa" providerId="ADAL" clId="{B89D42AB-A35D-4CD7-A289-0AB9135E09FC}" dt="2023-11-01T04:12:01.060" v="4045" actId="478"/>
          <ac:inkMkLst>
            <pc:docMk/>
            <pc:sldMk cId="1195073447" sldId="256"/>
            <ac:inkMk id="10" creationId="{D803EADB-E7C0-A9F4-B838-8A06B1E53AB8}"/>
          </ac:inkMkLst>
        </pc:inkChg>
        <pc:inkChg chg="add del mod topLvl">
          <ac:chgData name="Li Hou" userId="612a36f7-1a0b-4f27-a181-572b280b9afa" providerId="ADAL" clId="{B89D42AB-A35D-4CD7-A289-0AB9135E09FC}" dt="2023-11-01T04:11:54.944" v="4042" actId="478"/>
          <ac:inkMkLst>
            <pc:docMk/>
            <pc:sldMk cId="1195073447" sldId="256"/>
            <ac:inkMk id="11" creationId="{09678EFF-7764-DD54-7DF9-0B3E8B8D05EC}"/>
          </ac:inkMkLst>
        </pc:inkChg>
        <pc:inkChg chg="add del mod topLvl">
          <ac:chgData name="Li Hou" userId="612a36f7-1a0b-4f27-a181-572b280b9afa" providerId="ADAL" clId="{B89D42AB-A35D-4CD7-A289-0AB9135E09FC}" dt="2023-11-01T04:11:52.266" v="4040" actId="478"/>
          <ac:inkMkLst>
            <pc:docMk/>
            <pc:sldMk cId="1195073447" sldId="256"/>
            <ac:inkMk id="12" creationId="{91979C5B-8988-28CA-0729-F616D5FFD682}"/>
          </ac:inkMkLst>
        </pc:inkChg>
        <pc:inkChg chg="add del mod topLvl">
          <ac:chgData name="Li Hou" userId="612a36f7-1a0b-4f27-a181-572b280b9afa" providerId="ADAL" clId="{B89D42AB-A35D-4CD7-A289-0AB9135E09FC}" dt="2023-11-01T04:11:53.720" v="4041" actId="478"/>
          <ac:inkMkLst>
            <pc:docMk/>
            <pc:sldMk cId="1195073447" sldId="256"/>
            <ac:inkMk id="14" creationId="{AB41E68D-B547-9116-AD76-FBF2175C94D7}"/>
          </ac:inkMkLst>
        </pc:inkChg>
        <pc:inkChg chg="add del mod topLvl">
          <ac:chgData name="Li Hou" userId="612a36f7-1a0b-4f27-a181-572b280b9afa" providerId="ADAL" clId="{B89D42AB-A35D-4CD7-A289-0AB9135E09FC}" dt="2023-11-01T04:12:19.544" v="4051" actId="478"/>
          <ac:inkMkLst>
            <pc:docMk/>
            <pc:sldMk cId="1195073447" sldId="256"/>
            <ac:inkMk id="15" creationId="{2D29BAD3-39F9-33B0-7D99-59EAEA237A82}"/>
          </ac:inkMkLst>
        </pc:inkChg>
        <pc:inkChg chg="add del mod topLvl">
          <ac:chgData name="Li Hou" userId="612a36f7-1a0b-4f27-a181-572b280b9afa" providerId="ADAL" clId="{B89D42AB-A35D-4CD7-A289-0AB9135E09FC}" dt="2023-11-01T04:12:22.516" v="4053" actId="478"/>
          <ac:inkMkLst>
            <pc:docMk/>
            <pc:sldMk cId="1195073447" sldId="256"/>
            <ac:inkMk id="16" creationId="{0A7557C9-9737-D319-B5AA-3F8815811E6F}"/>
          </ac:inkMkLst>
        </pc:inkChg>
        <pc:inkChg chg="add del mod topLvl">
          <ac:chgData name="Li Hou" userId="612a36f7-1a0b-4f27-a181-572b280b9afa" providerId="ADAL" clId="{B89D42AB-A35D-4CD7-A289-0AB9135E09FC}" dt="2023-11-01T04:12:28.176" v="4056" actId="478"/>
          <ac:inkMkLst>
            <pc:docMk/>
            <pc:sldMk cId="1195073447" sldId="256"/>
            <ac:inkMk id="17" creationId="{A03D9AAF-43B9-33D2-ADFC-C3C41250D4DF}"/>
          </ac:inkMkLst>
        </pc:inkChg>
        <pc:inkChg chg="add del mod topLvl">
          <ac:chgData name="Li Hou" userId="612a36f7-1a0b-4f27-a181-572b280b9afa" providerId="ADAL" clId="{B89D42AB-A35D-4CD7-A289-0AB9135E09FC}" dt="2023-11-01T04:12:37.695" v="4060" actId="478"/>
          <ac:inkMkLst>
            <pc:docMk/>
            <pc:sldMk cId="1195073447" sldId="256"/>
            <ac:inkMk id="18" creationId="{553FD5F8-71F7-651D-755F-16E6CB678FF6}"/>
          </ac:inkMkLst>
        </pc:inkChg>
        <pc:inkChg chg="add del mod topLvl">
          <ac:chgData name="Li Hou" userId="612a36f7-1a0b-4f27-a181-572b280b9afa" providerId="ADAL" clId="{B89D42AB-A35D-4CD7-A289-0AB9135E09FC}" dt="2023-11-01T04:12:30.749" v="4057" actId="478"/>
          <ac:inkMkLst>
            <pc:docMk/>
            <pc:sldMk cId="1195073447" sldId="256"/>
            <ac:inkMk id="19" creationId="{C608D7FA-94CB-1A81-9D18-FE406C28B9A7}"/>
          </ac:inkMkLst>
        </pc:inkChg>
        <pc:inkChg chg="add mod ord topLvl">
          <ac:chgData name="Li Hou" userId="612a36f7-1a0b-4f27-a181-572b280b9afa" providerId="ADAL" clId="{B89D42AB-A35D-4CD7-A289-0AB9135E09FC}" dt="2023-11-01T04:13:50.519" v="4062" actId="164"/>
          <ac:inkMkLst>
            <pc:docMk/>
            <pc:sldMk cId="1195073447" sldId="256"/>
            <ac:inkMk id="20" creationId="{957CB458-07B1-DE2D-4312-B486337A802B}"/>
          </ac:inkMkLst>
        </pc:inkChg>
        <pc:inkChg chg="add del mod topLvl">
          <ac:chgData name="Li Hou" userId="612a36f7-1a0b-4f27-a181-572b280b9afa" providerId="ADAL" clId="{B89D42AB-A35D-4CD7-A289-0AB9135E09FC}" dt="2023-11-01T04:12:02.749" v="4046" actId="478"/>
          <ac:inkMkLst>
            <pc:docMk/>
            <pc:sldMk cId="1195073447" sldId="256"/>
            <ac:inkMk id="21" creationId="{BCB9F4E6-84E8-98D8-F1BA-8FA36327CD19}"/>
          </ac:inkMkLst>
        </pc:inkChg>
        <pc:inkChg chg="add del mod topLvl">
          <ac:chgData name="Li Hou" userId="612a36f7-1a0b-4f27-a181-572b280b9afa" providerId="ADAL" clId="{B89D42AB-A35D-4CD7-A289-0AB9135E09FC}" dt="2023-11-01T04:12:07.724" v="4047" actId="478"/>
          <ac:inkMkLst>
            <pc:docMk/>
            <pc:sldMk cId="1195073447" sldId="256"/>
            <ac:inkMk id="22" creationId="{4E45B708-4018-B542-BFE8-837EEB19AF50}"/>
          </ac:inkMkLst>
        </pc:inkChg>
        <pc:inkChg chg="add del mod topLvl">
          <ac:chgData name="Li Hou" userId="612a36f7-1a0b-4f27-a181-572b280b9afa" providerId="ADAL" clId="{B89D42AB-A35D-4CD7-A289-0AB9135E09FC}" dt="2023-11-01T04:12:09.976" v="4048" actId="478"/>
          <ac:inkMkLst>
            <pc:docMk/>
            <pc:sldMk cId="1195073447" sldId="256"/>
            <ac:inkMk id="23" creationId="{A1DDE416-356E-87F6-9702-DA7ED8E418AB}"/>
          </ac:inkMkLst>
        </pc:inkChg>
        <pc:inkChg chg="add del mod topLvl">
          <ac:chgData name="Li Hou" userId="612a36f7-1a0b-4f27-a181-572b280b9afa" providerId="ADAL" clId="{B89D42AB-A35D-4CD7-A289-0AB9135E09FC}" dt="2023-11-01T04:12:11.505" v="4049" actId="478"/>
          <ac:inkMkLst>
            <pc:docMk/>
            <pc:sldMk cId="1195073447" sldId="256"/>
            <ac:inkMk id="24" creationId="{3D10B93A-68B9-EE57-6A3D-8A44C25BF482}"/>
          </ac:inkMkLst>
        </pc:inkChg>
        <pc:inkChg chg="add del mod topLvl">
          <ac:chgData name="Li Hou" userId="612a36f7-1a0b-4f27-a181-572b280b9afa" providerId="ADAL" clId="{B89D42AB-A35D-4CD7-A289-0AB9135E09FC}" dt="2023-11-01T04:12:12.942" v="4050" actId="478"/>
          <ac:inkMkLst>
            <pc:docMk/>
            <pc:sldMk cId="1195073447" sldId="256"/>
            <ac:inkMk id="25" creationId="{EF321775-E2E6-1886-6A17-6BD6E0ED60A5}"/>
          </ac:inkMkLst>
        </pc:inkChg>
        <pc:inkChg chg="add del mod topLvl">
          <ac:chgData name="Li Hou" userId="612a36f7-1a0b-4f27-a181-572b280b9afa" providerId="ADAL" clId="{B89D42AB-A35D-4CD7-A289-0AB9135E09FC}" dt="2023-11-01T04:12:21.402" v="4052" actId="478"/>
          <ac:inkMkLst>
            <pc:docMk/>
            <pc:sldMk cId="1195073447" sldId="256"/>
            <ac:inkMk id="26" creationId="{86B69A17-BAA3-05B8-0D2C-61085DF9B294}"/>
          </ac:inkMkLst>
        </pc:inkChg>
        <pc:inkChg chg="add del mod topLvl">
          <ac:chgData name="Li Hou" userId="612a36f7-1a0b-4f27-a181-572b280b9afa" providerId="ADAL" clId="{B89D42AB-A35D-4CD7-A289-0AB9135E09FC}" dt="2023-11-01T04:12:25.479" v="4055" actId="478"/>
          <ac:inkMkLst>
            <pc:docMk/>
            <pc:sldMk cId="1195073447" sldId="256"/>
            <ac:inkMk id="27" creationId="{A4D11188-BDDB-4DE3-7957-8D1449FF79CF}"/>
          </ac:inkMkLst>
        </pc:inkChg>
        <pc:inkChg chg="add del mod topLvl">
          <ac:chgData name="Li Hou" userId="612a36f7-1a0b-4f27-a181-572b280b9afa" providerId="ADAL" clId="{B89D42AB-A35D-4CD7-A289-0AB9135E09FC}" dt="2023-11-01T04:12:34.001" v="4058" actId="478"/>
          <ac:inkMkLst>
            <pc:docMk/>
            <pc:sldMk cId="1195073447" sldId="256"/>
            <ac:inkMk id="28" creationId="{521411A4-9DAB-236A-3F4B-27071B2A37E5}"/>
          </ac:inkMkLst>
        </pc:inkChg>
        <pc:inkChg chg="add del mod topLvl">
          <ac:chgData name="Li Hou" userId="612a36f7-1a0b-4f27-a181-572b280b9afa" providerId="ADAL" clId="{B89D42AB-A35D-4CD7-A289-0AB9135E09FC}" dt="2023-11-01T04:12:36.061" v="4059" actId="478"/>
          <ac:inkMkLst>
            <pc:docMk/>
            <pc:sldMk cId="1195073447" sldId="256"/>
            <ac:inkMk id="29" creationId="{63014A5A-2B52-6442-9032-FE9271D33E96}"/>
          </ac:inkMkLst>
        </pc:inkChg>
        <pc:inkChg chg="add del mod topLvl">
          <ac:chgData name="Li Hou" userId="612a36f7-1a0b-4f27-a181-572b280b9afa" providerId="ADAL" clId="{B89D42AB-A35D-4CD7-A289-0AB9135E09FC}" dt="2023-11-01T04:12:24.215" v="4054" actId="478"/>
          <ac:inkMkLst>
            <pc:docMk/>
            <pc:sldMk cId="1195073447" sldId="256"/>
            <ac:inkMk id="30" creationId="{89021AB8-A331-3F74-E5A4-F73FEABE31E5}"/>
          </ac:inkMkLst>
        </pc:inkChg>
      </pc:sldChg>
      <pc:sldChg chg="addSp delSp modSp del mod">
        <pc:chgData name="Li Hou" userId="612a36f7-1a0b-4f27-a181-572b280b9afa" providerId="ADAL" clId="{B89D42AB-A35D-4CD7-A289-0AB9135E09FC}" dt="2023-10-20T18:45:08.903" v="2599" actId="47"/>
        <pc:sldMkLst>
          <pc:docMk/>
          <pc:sldMk cId="592901350" sldId="257"/>
        </pc:sldMkLst>
        <pc:spChg chg="del mod topLvl">
          <ac:chgData name="Li Hou" userId="612a36f7-1a0b-4f27-a181-572b280b9afa" providerId="ADAL" clId="{B89D42AB-A35D-4CD7-A289-0AB9135E09FC}" dt="2023-10-20T18:07:22.575" v="2372" actId="478"/>
          <ac:spMkLst>
            <pc:docMk/>
            <pc:sldMk cId="592901350" sldId="257"/>
            <ac:spMk id="2" creationId="{19E3F569-C6B4-F67C-B327-CE264B66BE33}"/>
          </ac:spMkLst>
        </pc:spChg>
        <pc:spChg chg="add del mod">
          <ac:chgData name="Li Hou" userId="612a36f7-1a0b-4f27-a181-572b280b9afa" providerId="ADAL" clId="{B89D42AB-A35D-4CD7-A289-0AB9135E09FC}" dt="2023-10-20T18:10:21.759" v="2404" actId="478"/>
          <ac:spMkLst>
            <pc:docMk/>
            <pc:sldMk cId="592901350" sldId="257"/>
            <ac:spMk id="5" creationId="{33BB9D38-E80D-979E-773A-F9251C1D8150}"/>
          </ac:spMkLst>
        </pc:spChg>
        <pc:spChg chg="add del mod">
          <ac:chgData name="Li Hou" userId="612a36f7-1a0b-4f27-a181-572b280b9afa" providerId="ADAL" clId="{B89D42AB-A35D-4CD7-A289-0AB9135E09FC}" dt="2023-10-20T18:31:01.199" v="2541" actId="478"/>
          <ac:spMkLst>
            <pc:docMk/>
            <pc:sldMk cId="592901350" sldId="257"/>
            <ac:spMk id="6" creationId="{AE7DC351-D5D0-5AFC-5A2C-C08ED97BFB9D}"/>
          </ac:spMkLst>
        </pc:spChg>
        <pc:spChg chg="mod topLvl">
          <ac:chgData name="Li Hou" userId="612a36f7-1a0b-4f27-a181-572b280b9afa" providerId="ADAL" clId="{B89D42AB-A35D-4CD7-A289-0AB9135E09FC}" dt="2023-10-20T18:08:04.390" v="2380" actId="1076"/>
          <ac:spMkLst>
            <pc:docMk/>
            <pc:sldMk cId="592901350" sldId="257"/>
            <ac:spMk id="12" creationId="{FBF2AB40-1584-D077-2FA6-FCD8835B8374}"/>
          </ac:spMkLst>
        </pc:s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3" creationId="{92F3FA73-EB07-2464-BAC6-ACB1559BF8F0}"/>
          </ac:grpSpMkLst>
        </pc:gr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8" creationId="{C11537EE-715C-F7C1-3E99-C29122AC8A17}"/>
          </ac:grpSpMkLst>
        </pc:grpChg>
        <pc:grpChg chg="add del mod">
          <ac:chgData name="Li Hou" userId="612a36f7-1a0b-4f27-a181-572b280b9afa" providerId="ADAL" clId="{B89D42AB-A35D-4CD7-A289-0AB9135E09FC}" dt="2023-10-20T18:06:50.352" v="2369" actId="165"/>
          <ac:grpSpMkLst>
            <pc:docMk/>
            <pc:sldMk cId="592901350" sldId="257"/>
            <ac:grpSpMk id="23" creationId="{FAC70D2C-EAB3-78AF-83E1-8892B8108FE1}"/>
          </ac:grpSpMkLst>
        </pc:grpChg>
        <pc:picChg chg="add mod ord">
          <ac:chgData name="Li Hou" userId="612a36f7-1a0b-4f27-a181-572b280b9afa" providerId="ADAL" clId="{B89D42AB-A35D-4CD7-A289-0AB9135E09FC}" dt="2023-10-20T18:14:20.678" v="2429" actId="14100"/>
          <ac:picMkLst>
            <pc:docMk/>
            <pc:sldMk cId="592901350" sldId="257"/>
            <ac:picMk id="4" creationId="{47FC9037-FDD9-D9CE-B3ED-DD24E5FD10E8}"/>
          </ac:picMkLst>
        </pc:picChg>
        <pc:picChg chg="del">
          <ac:chgData name="Li Hou" userId="612a36f7-1a0b-4f27-a181-572b280b9afa" providerId="ADAL" clId="{B89D42AB-A35D-4CD7-A289-0AB9135E09FC}" dt="2023-10-15T23:34:45.006" v="714" actId="478"/>
          <ac:picMkLst>
            <pc:docMk/>
            <pc:sldMk cId="592901350" sldId="257"/>
            <ac:picMk id="7" creationId="{F0939BB6-E919-0EC4-67FE-A12D1CD767D9}"/>
          </ac:picMkLst>
        </pc:picChg>
        <pc:picChg chg="del">
          <ac:chgData name="Li Hou" userId="612a36f7-1a0b-4f27-a181-572b280b9afa" providerId="ADAL" clId="{B89D42AB-A35D-4CD7-A289-0AB9135E09FC}" dt="2023-10-15T23:34:26.197" v="709" actId="478"/>
          <ac:picMkLst>
            <pc:docMk/>
            <pc:sldMk cId="592901350" sldId="257"/>
            <ac:picMk id="13" creationId="{396F3348-9589-6A4F-A8F9-B8D3766C9A03}"/>
          </ac:picMkLst>
        </pc:picChg>
        <pc:picChg chg="add del mod ord">
          <ac:chgData name="Li Hou" userId="612a36f7-1a0b-4f27-a181-572b280b9afa" providerId="ADAL" clId="{B89D42AB-A35D-4CD7-A289-0AB9135E09FC}" dt="2023-10-20T18:06:40.571" v="2368" actId="478"/>
          <ac:picMkLst>
            <pc:docMk/>
            <pc:sldMk cId="592901350" sldId="257"/>
            <ac:picMk id="15" creationId="{DF74AD95-D26A-F4FB-9556-15CD55261263}"/>
          </ac:picMkLst>
        </pc:picChg>
        <pc:picChg chg="add del">
          <ac:chgData name="Li Hou" userId="612a36f7-1a0b-4f27-a181-572b280b9afa" providerId="ADAL" clId="{B89D42AB-A35D-4CD7-A289-0AB9135E09FC}" dt="2023-10-15T23:33:46.531" v="707" actId="478"/>
          <ac:picMkLst>
            <pc:docMk/>
            <pc:sldMk cId="592901350" sldId="257"/>
            <ac:picMk id="17" creationId="{B8A21DE6-6763-90D9-2F20-575A2505EA29}"/>
          </ac:picMkLst>
        </pc:picChg>
        <pc:picChg chg="add mod topLvl">
          <ac:chgData name="Li Hou" userId="612a36f7-1a0b-4f27-a181-572b280b9afa" providerId="ADAL" clId="{B89D42AB-A35D-4CD7-A289-0AB9135E09FC}" dt="2023-10-20T18:06:50.352" v="2369" actId="165"/>
          <ac:picMkLst>
            <pc:docMk/>
            <pc:sldMk cId="592901350" sldId="257"/>
            <ac:picMk id="19" creationId="{DBB6F239-7B9E-8C38-BCB2-A12249127354}"/>
          </ac:picMkLst>
        </pc:picChg>
        <pc:inkChg chg="add del">
          <ac:chgData name="Li Hou" userId="612a36f7-1a0b-4f27-a181-572b280b9afa" providerId="ADAL" clId="{B89D42AB-A35D-4CD7-A289-0AB9135E09FC}" dt="2023-10-15T23:36:47.035" v="728" actId="9405"/>
          <ac:inkMkLst>
            <pc:docMk/>
            <pc:sldMk cId="592901350" sldId="257"/>
            <ac:inkMk id="20" creationId="{48FA3B9A-6D39-B30B-BF79-CF8F0D0740AB}"/>
          </ac:inkMkLst>
        </pc:inkChg>
        <pc:inkChg chg="add del">
          <ac:chgData name="Li Hou" userId="612a36f7-1a0b-4f27-a181-572b280b9afa" providerId="ADAL" clId="{B89D42AB-A35D-4CD7-A289-0AB9135E09FC}" dt="2023-10-15T23:36:58.038" v="730" actId="9405"/>
          <ac:inkMkLst>
            <pc:docMk/>
            <pc:sldMk cId="592901350" sldId="257"/>
            <ac:inkMk id="21" creationId="{D0EE6DF6-3118-6CBD-6EFC-F9D8729423A5}"/>
          </ac:inkMkLst>
        </pc:inkChg>
        <pc:inkChg chg="add mod ord topLvl">
          <ac:chgData name="Li Hou" userId="612a36f7-1a0b-4f27-a181-572b280b9afa" providerId="ADAL" clId="{B89D42AB-A35D-4CD7-A289-0AB9135E09FC}" dt="2023-10-20T18:07:51.527" v="2379" actId="166"/>
          <ac:inkMkLst>
            <pc:docMk/>
            <pc:sldMk cId="592901350" sldId="257"/>
            <ac:inkMk id="22" creationId="{23F442C5-C1E2-5329-B286-A6E08D5D11D1}"/>
          </ac:inkMkLst>
        </pc:inkChg>
      </pc:sldChg>
      <pc:sldChg chg="addSp delSp modSp mod">
        <pc:chgData name="Li Hou" userId="612a36f7-1a0b-4f27-a181-572b280b9afa" providerId="ADAL" clId="{B89D42AB-A35D-4CD7-A289-0AB9135E09FC}" dt="2023-11-01T01:49:20.927" v="3912" actId="20577"/>
        <pc:sldMkLst>
          <pc:docMk/>
          <pc:sldMk cId="3025190133" sldId="258"/>
        </pc:sldMkLst>
        <pc:spChg chg="del mod topLvl">
          <ac:chgData name="Li Hou" userId="612a36f7-1a0b-4f27-a181-572b280b9afa" providerId="ADAL" clId="{B89D42AB-A35D-4CD7-A289-0AB9135E09FC}" dt="2023-10-20T18:10:45.853" v="2408" actId="478"/>
          <ac:spMkLst>
            <pc:docMk/>
            <pc:sldMk cId="3025190133" sldId="258"/>
            <ac:spMk id="3" creationId="{FAC73336-7F46-7FF7-2DF5-208BCD0970E8}"/>
          </ac:spMkLst>
        </pc:spChg>
        <pc:spChg chg="add del mod">
          <ac:chgData name="Li Hou" userId="612a36f7-1a0b-4f27-a181-572b280b9afa" providerId="ADAL" clId="{B89D42AB-A35D-4CD7-A289-0AB9135E09FC}" dt="2023-10-16T22:06:27.358" v="1228" actId="478"/>
          <ac:spMkLst>
            <pc:docMk/>
            <pc:sldMk cId="3025190133" sldId="258"/>
            <ac:spMk id="5" creationId="{372D89FD-2725-AB67-2563-16EF5D79AFED}"/>
          </ac:spMkLst>
        </pc:spChg>
        <pc:spChg chg="add mod">
          <ac:chgData name="Li Hou" userId="612a36f7-1a0b-4f27-a181-572b280b9afa" providerId="ADAL" clId="{B89D42AB-A35D-4CD7-A289-0AB9135E09FC}" dt="2023-11-01T01:47:31.909" v="3906" actId="20577"/>
          <ac:spMkLst>
            <pc:docMk/>
            <pc:sldMk cId="3025190133" sldId="258"/>
            <ac:spMk id="7" creationId="{BFE860D7-27A6-D0FC-8C03-30D3C517712B}"/>
          </ac:spMkLst>
        </pc:spChg>
        <pc:spChg chg="add del mod">
          <ac:chgData name="Li Hou" userId="612a36f7-1a0b-4f27-a181-572b280b9afa" providerId="ADAL" clId="{B89D42AB-A35D-4CD7-A289-0AB9135E09FC}" dt="2023-10-16T22:06:07.943" v="1223" actId="478"/>
          <ac:spMkLst>
            <pc:docMk/>
            <pc:sldMk cId="3025190133" sldId="258"/>
            <ac:spMk id="11" creationId="{E05F2880-8C93-7855-4564-EAB2E905324B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4" creationId="{5699E747-B6CF-C436-A122-3B49ECB388EB}"/>
          </ac:spMkLst>
        </pc:spChg>
        <pc:spChg chg="add mod topLvl">
          <ac:chgData name="Li Hou" userId="612a36f7-1a0b-4f27-a181-572b280b9afa" providerId="ADAL" clId="{B89D42AB-A35D-4CD7-A289-0AB9135E09FC}" dt="2023-11-01T01:49:20.927" v="3912" actId="20577"/>
          <ac:spMkLst>
            <pc:docMk/>
            <pc:sldMk cId="3025190133" sldId="258"/>
            <ac:spMk id="16" creationId="{6BDE1D08-866E-A754-50D0-5F4DA6BED618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17" creationId="{20842CFE-9AA0-4E72-7F65-2DA8FCBE2DCF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8" creationId="{EF7118E9-8E10-C579-50A6-6E4E2AFA8A9E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19" creationId="{82BC86BF-A31B-EFE9-7DA1-A40699CD1D91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0" creationId="{1AA86183-BD8D-A4BD-2AF3-B52D45BB5917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1" creationId="{4BAE7541-C7B6-34A8-8420-0EC252B329CA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2" creationId="{2539D3ED-4ED4-E89B-1AF7-1481AB29C7F5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3" creationId="{2FADD9A0-FA1C-2B01-567D-D42645AC67BD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4" creationId="{EA925431-226C-B2B7-42E9-3E38D686C2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5" creationId="{ABDA8752-F699-F6F9-133E-A1235D2E07D8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6" creationId="{06A5D129-023A-C21D-9400-38EDDA428FB9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7" creationId="{D626BF4B-9CC6-09B7-DA11-F00D1FA7F48B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8" creationId="{7222F966-0105-4F26-8ED0-280AE3CF1C04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9" creationId="{B9E70039-4C5A-0A1A-CF10-2175ABD74059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0" creationId="{A642A0A7-DC81-8A36-4630-AD82B60E766C}"/>
          </ac:spMkLst>
        </pc:spChg>
        <pc:spChg chg="add del mod">
          <ac:chgData name="Li Hou" userId="612a36f7-1a0b-4f27-a181-572b280b9afa" providerId="ADAL" clId="{B89D42AB-A35D-4CD7-A289-0AB9135E09FC}" dt="2023-10-16T22:55:23.555" v="1428" actId="478"/>
          <ac:spMkLst>
            <pc:docMk/>
            <pc:sldMk cId="3025190133" sldId="258"/>
            <ac:spMk id="31" creationId="{65C30926-BCF6-6A44-1CEB-54E0C7330D65}"/>
          </ac:spMkLst>
        </pc:spChg>
        <pc:spChg chg="add del mod">
          <ac:chgData name="Li Hou" userId="612a36f7-1a0b-4f27-a181-572b280b9afa" providerId="ADAL" clId="{B89D42AB-A35D-4CD7-A289-0AB9135E09FC}" dt="2023-10-16T22:55:26.160" v="1429" actId="478"/>
          <ac:spMkLst>
            <pc:docMk/>
            <pc:sldMk cId="3025190133" sldId="258"/>
            <ac:spMk id="32" creationId="{A08CF538-E050-B625-4EF7-02AFD8A61953}"/>
          </ac:spMkLst>
        </pc:spChg>
        <pc:spChg chg="add del mod">
          <ac:chgData name="Li Hou" userId="612a36f7-1a0b-4f27-a181-572b280b9afa" providerId="ADAL" clId="{B89D42AB-A35D-4CD7-A289-0AB9135E09FC}" dt="2023-10-16T22:54:52.105" v="1424" actId="478"/>
          <ac:spMkLst>
            <pc:docMk/>
            <pc:sldMk cId="3025190133" sldId="258"/>
            <ac:spMk id="33" creationId="{61FA7CF2-FB81-789B-1759-626113176CBC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4" creationId="{C4AD750F-486F-8C2F-45DF-EA45938231F9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5" creationId="{AB38D6C8-7515-6EBF-F6DC-117661B075E0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6" creationId="{5B253B97-1DEE-6F57-081B-D5A7BEB66E93}"/>
          </ac:spMkLst>
        </pc:spChg>
        <pc:spChg chg="add del mod">
          <ac:chgData name="Li Hou" userId="612a36f7-1a0b-4f27-a181-572b280b9afa" providerId="ADAL" clId="{B89D42AB-A35D-4CD7-A289-0AB9135E09FC}" dt="2023-10-16T22:54:55.779" v="1425" actId="478"/>
          <ac:spMkLst>
            <pc:docMk/>
            <pc:sldMk cId="3025190133" sldId="258"/>
            <ac:spMk id="37" creationId="{3E456622-87C3-6262-9CF1-23395DC212B3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8" creationId="{8EF33EA3-B0B8-D014-1A57-7651422803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9" creationId="{4C48A0EA-A611-7F1A-19ED-2FDA04BB4BCA}"/>
          </ac:spMkLst>
        </pc:spChg>
        <pc:spChg chg="add mod topLvl">
          <ac:chgData name="Li Hou" userId="612a36f7-1a0b-4f27-a181-572b280b9afa" providerId="ADAL" clId="{B89D42AB-A35D-4CD7-A289-0AB9135E09FC}" dt="2023-11-01T01:47:19.964" v="3902" actId="1038"/>
          <ac:spMkLst>
            <pc:docMk/>
            <pc:sldMk cId="3025190133" sldId="258"/>
            <ac:spMk id="43" creationId="{4ACCA141-520C-5932-8EA1-1D0C8539607B}"/>
          </ac:spMkLst>
        </pc:spChg>
        <pc:spChg chg="add del mod">
          <ac:chgData name="Li Hou" userId="612a36f7-1a0b-4f27-a181-572b280b9afa" providerId="ADAL" clId="{B89D42AB-A35D-4CD7-A289-0AB9135E09FC}" dt="2023-10-16T23:43:33.015" v="2182" actId="478"/>
          <ac:spMkLst>
            <pc:docMk/>
            <pc:sldMk cId="3025190133" sldId="258"/>
            <ac:spMk id="44" creationId="{A97C5E01-B721-9EE4-1576-F284ED5A4FFC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46" creationId="{39154D03-09DA-59B1-271E-98F2D04EF6EB}"/>
          </ac:spMkLst>
        </pc:spChg>
        <pc:spChg chg="add mod topLvl">
          <ac:chgData name="Li Hou" userId="612a36f7-1a0b-4f27-a181-572b280b9afa" providerId="ADAL" clId="{B89D42AB-A35D-4CD7-A289-0AB9135E09FC}" dt="2023-11-01T01:47:19.964" v="3902" actId="1038"/>
          <ac:spMkLst>
            <pc:docMk/>
            <pc:sldMk cId="3025190133" sldId="258"/>
            <ac:spMk id="49" creationId="{89F3DF31-C621-E3AA-AEBC-953C8F28D1C6}"/>
          </ac:spMkLst>
        </pc:spChg>
        <pc:grpChg chg="add mod">
          <ac:chgData name="Li Hou" userId="612a36f7-1a0b-4f27-a181-572b280b9afa" providerId="ADAL" clId="{B89D42AB-A35D-4CD7-A289-0AB9135E09FC}" dt="2023-10-21T05:24:14.680" v="3601" actId="164"/>
          <ac:grpSpMkLst>
            <pc:docMk/>
            <pc:sldMk cId="3025190133" sldId="258"/>
            <ac:grpSpMk id="2" creationId="{49428975-485E-EB1A-CB4D-E4A1CB9BF704}"/>
          </ac:grpSpMkLst>
        </pc:grpChg>
        <pc:grpChg chg="add del mod topLvl">
          <ac:chgData name="Li Hou" userId="612a36f7-1a0b-4f27-a181-572b280b9afa" providerId="ADAL" clId="{B89D42AB-A35D-4CD7-A289-0AB9135E09FC}" dt="2023-10-20T18:00:13.920" v="2344" actId="165"/>
          <ac:grpSpMkLst>
            <pc:docMk/>
            <pc:sldMk cId="3025190133" sldId="258"/>
            <ac:grpSpMk id="45" creationId="{06E85B58-5F54-74AF-EAAC-E50BF49DCBEC}"/>
          </ac:grpSpMkLst>
        </pc:grpChg>
        <pc:grpChg chg="add del mod topLvl">
          <ac:chgData name="Li Hou" userId="612a36f7-1a0b-4f27-a181-572b280b9afa" providerId="ADAL" clId="{B89D42AB-A35D-4CD7-A289-0AB9135E09FC}" dt="2023-10-20T18:00:13.920" v="2344" actId="165"/>
          <ac:grpSpMkLst>
            <pc:docMk/>
            <pc:sldMk cId="3025190133" sldId="258"/>
            <ac:grpSpMk id="50" creationId="{7618CB41-BCCF-1F9B-C7E6-610C933F4678}"/>
          </ac:grpSpMkLst>
        </pc:grpChg>
        <pc:grpChg chg="add del mod topLvl">
          <ac:chgData name="Li Hou" userId="612a36f7-1a0b-4f27-a181-572b280b9afa" providerId="ADAL" clId="{B89D42AB-A35D-4CD7-A289-0AB9135E09FC}" dt="2023-10-17T00:09:48.595" v="2330" actId="165"/>
          <ac:grpSpMkLst>
            <pc:docMk/>
            <pc:sldMk cId="3025190133" sldId="258"/>
            <ac:grpSpMk id="51" creationId="{39444DED-ED8C-D4B3-634A-1B6F8F6A6BED}"/>
          </ac:grpSpMkLst>
        </pc:grpChg>
        <pc:grpChg chg="add del mod">
          <ac:chgData name="Li Hou" userId="612a36f7-1a0b-4f27-a181-572b280b9afa" providerId="ADAL" clId="{B89D42AB-A35D-4CD7-A289-0AB9135E09FC}" dt="2023-10-17T00:09:31.904" v="2329" actId="165"/>
          <ac:grpSpMkLst>
            <pc:docMk/>
            <pc:sldMk cId="3025190133" sldId="258"/>
            <ac:grpSpMk id="52" creationId="{9A76AED7-EA29-E011-2FAB-2531FA368B2A}"/>
          </ac:grpSpMkLst>
        </pc:grpChg>
        <pc:grpChg chg="add del mod">
          <ac:chgData name="Li Hou" userId="612a36f7-1a0b-4f27-a181-572b280b9afa" providerId="ADAL" clId="{B89D42AB-A35D-4CD7-A289-0AB9135E09FC}" dt="2023-10-20T18:00:10.446" v="2343" actId="165"/>
          <ac:grpSpMkLst>
            <pc:docMk/>
            <pc:sldMk cId="3025190133" sldId="258"/>
            <ac:grpSpMk id="53" creationId="{103464E4-B245-7EEA-E6DE-31F75DD5ABCB}"/>
          </ac:grpSpMkLst>
        </pc:grp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2" creationId="{55AD4534-3D9B-5F46-5660-5329F665C99F}"/>
          </ac:picMkLst>
        </pc:picChg>
        <pc:picChg chg="add del mod ord">
          <ac:chgData name="Li Hou" userId="612a36f7-1a0b-4f27-a181-572b280b9afa" providerId="ADAL" clId="{B89D42AB-A35D-4CD7-A289-0AB9135E09FC}" dt="2023-10-20T18:02:05.208" v="2351" actId="478"/>
          <ac:picMkLst>
            <pc:docMk/>
            <pc:sldMk cId="3025190133" sldId="258"/>
            <ac:picMk id="4" creationId="{64612B99-60DF-1075-ACA3-998CE662261D}"/>
          </ac:picMkLst>
        </pc:picChg>
        <pc:picChg chg="add mod ord">
          <ac:chgData name="Li Hou" userId="612a36f7-1a0b-4f27-a181-572b280b9afa" providerId="ADAL" clId="{B89D42AB-A35D-4CD7-A289-0AB9135E09FC}" dt="2023-10-21T05:24:14.680" v="3601" actId="164"/>
          <ac:picMkLst>
            <pc:docMk/>
            <pc:sldMk cId="3025190133" sldId="258"/>
            <ac:picMk id="6" creationId="{A716A706-46A0-C4F9-3B1D-9462E6CC2F7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8" creationId="{95113522-E0F4-778C-C335-F82D4598FFC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9" creationId="{75780554-C0C3-5247-45E8-6DAA2E7D585D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10" creationId="{CF7BBB4D-782D-42FD-F91B-D64E8CC7DBCB}"/>
          </ac:picMkLst>
        </pc:picChg>
        <pc:picChg chg="add del mod topLvl">
          <ac:chgData name="Li Hou" userId="612a36f7-1a0b-4f27-a181-572b280b9afa" providerId="ADAL" clId="{B89D42AB-A35D-4CD7-A289-0AB9135E09FC}" dt="2023-10-20T18:00:24.833" v="2346" actId="478"/>
          <ac:picMkLst>
            <pc:docMk/>
            <pc:sldMk cId="3025190133" sldId="258"/>
            <ac:picMk id="13" creationId="{D52F2D8F-A093-DA13-9285-E3ABCE33FD70}"/>
          </ac:picMkLst>
        </pc:picChg>
        <pc:picChg chg="add mod topLvl modCrop">
          <ac:chgData name="Li Hou" userId="612a36f7-1a0b-4f27-a181-572b280b9afa" providerId="ADAL" clId="{B89D42AB-A35D-4CD7-A289-0AB9135E09FC}" dt="2023-11-01T01:47:19.964" v="3902" actId="1038"/>
          <ac:picMkLst>
            <pc:docMk/>
            <pc:sldMk cId="3025190133" sldId="258"/>
            <ac:picMk id="41" creationId="{38082B86-533B-1A7B-CF79-CAC7A81BD4C5}"/>
          </ac:picMkLst>
        </pc:picChg>
        <pc:picChg chg="add mod ord topLvl modCrop">
          <ac:chgData name="Li Hou" userId="612a36f7-1a0b-4f27-a181-572b280b9afa" providerId="ADAL" clId="{B89D42AB-A35D-4CD7-A289-0AB9135E09FC}" dt="2023-11-01T01:47:19.964" v="3902" actId="1038"/>
          <ac:picMkLst>
            <pc:docMk/>
            <pc:sldMk cId="3025190133" sldId="258"/>
            <ac:picMk id="48" creationId="{86D90F36-631A-6AA5-58BF-8CF24329018F}"/>
          </ac:picMkLst>
        </pc:pic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4" creationId="{5247C002-1967-EAD5-8A72-196BBBACCEBA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6" creationId="{7A49B9A7-5536-0E5F-9C8F-60008B84C54C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delSp modSp mod">
        <pc:chgData name="Li Hou" userId="612a36f7-1a0b-4f27-a181-572b280b9afa" providerId="ADAL" clId="{B89D42AB-A35D-4CD7-A289-0AB9135E09FC}" dt="2023-11-01T04:29:03.078" v="4135" actId="164"/>
        <pc:sldMkLst>
          <pc:docMk/>
          <pc:sldMk cId="405089294" sldId="259"/>
        </pc:sldMkLst>
        <pc:spChg chg="del mod">
          <ac:chgData name="Li Hou" userId="612a36f7-1a0b-4f27-a181-572b280b9afa" providerId="ADAL" clId="{B89D42AB-A35D-4CD7-A289-0AB9135E09FC}" dt="2023-10-20T18:11:09.740" v="2413" actId="478"/>
          <ac:spMkLst>
            <pc:docMk/>
            <pc:sldMk cId="405089294" sldId="259"/>
            <ac:spMk id="2" creationId="{7804CF63-52F9-AAA8-2AB5-706FA9AC2B83}"/>
          </ac:spMkLst>
        </pc:spChg>
        <pc:spChg chg="add del">
          <ac:chgData name="Li Hou" userId="612a36f7-1a0b-4f27-a181-572b280b9afa" providerId="ADAL" clId="{B89D42AB-A35D-4CD7-A289-0AB9135E09FC}" dt="2023-10-20T18:10:53.787" v="2410" actId="478"/>
          <ac:spMkLst>
            <pc:docMk/>
            <pc:sldMk cId="405089294" sldId="259"/>
            <ac:spMk id="4" creationId="{56323A41-98B5-B294-F85F-3BCE1AD7BD5B}"/>
          </ac:spMkLst>
        </pc:spChg>
        <pc:spChg chg="del mod topLvl">
          <ac:chgData name="Li Hou" userId="612a36f7-1a0b-4f27-a181-572b280b9afa" providerId="ADAL" clId="{B89D42AB-A35D-4CD7-A289-0AB9135E09FC}" dt="2023-10-20T18:18:30.886" v="2432" actId="478"/>
          <ac:spMkLst>
            <pc:docMk/>
            <pc:sldMk cId="405089294" sldId="259"/>
            <ac:spMk id="5" creationId="{4951161E-0BAD-FF6E-A378-37FB0A125924}"/>
          </ac:spMkLst>
        </pc:spChg>
        <pc:spChg chg="add mod topLvl">
          <ac:chgData name="Li Hou" userId="612a36f7-1a0b-4f27-a181-572b280b9afa" providerId="ADAL" clId="{B89D42AB-A35D-4CD7-A289-0AB9135E09FC}" dt="2023-11-01T04:29:03.078" v="4135" actId="164"/>
          <ac:spMkLst>
            <pc:docMk/>
            <pc:sldMk cId="405089294" sldId="259"/>
            <ac:spMk id="7" creationId="{15EE02BE-5F55-86D8-6F8D-8E2C634BBC4E}"/>
          </ac:spMkLst>
        </pc:spChg>
        <pc:spChg chg="add mod topLvl">
          <ac:chgData name="Li Hou" userId="612a36f7-1a0b-4f27-a181-572b280b9afa" providerId="ADAL" clId="{B89D42AB-A35D-4CD7-A289-0AB9135E09FC}" dt="2023-11-01T04:29:03.078" v="4135" actId="164"/>
          <ac:spMkLst>
            <pc:docMk/>
            <pc:sldMk cId="405089294" sldId="259"/>
            <ac:spMk id="9" creationId="{2699E594-7215-E5E4-D2D4-A2AE13EC33C3}"/>
          </ac:spMkLst>
        </pc:spChg>
        <pc:grpChg chg="add del mod">
          <ac:chgData name="Li Hou" userId="612a36f7-1a0b-4f27-a181-572b280b9afa" providerId="ADAL" clId="{B89D42AB-A35D-4CD7-A289-0AB9135E09FC}" dt="2023-11-01T04:27:51.148" v="4094" actId="165"/>
          <ac:grpSpMkLst>
            <pc:docMk/>
            <pc:sldMk cId="405089294" sldId="259"/>
            <ac:grpSpMk id="2" creationId="{02A8EE47-C1AC-CE4E-3F7B-60F983B1EE16}"/>
          </ac:grpSpMkLst>
        </pc:grpChg>
        <pc:grpChg chg="add del mod ord">
          <ac:chgData name="Li Hou" userId="612a36f7-1a0b-4f27-a181-572b280b9afa" providerId="ADAL" clId="{B89D42AB-A35D-4CD7-A289-0AB9135E09FC}" dt="2023-11-01T01:54:56.730" v="3930" actId="165"/>
          <ac:grpSpMkLst>
            <pc:docMk/>
            <pc:sldMk cId="405089294" sldId="259"/>
            <ac:grpSpMk id="2" creationId="{8FBC964A-E27A-8F90-0B5B-F8C2A5DCE360}"/>
          </ac:grpSpMkLst>
        </pc:grpChg>
        <pc:grpChg chg="add mod">
          <ac:chgData name="Li Hou" userId="612a36f7-1a0b-4f27-a181-572b280b9afa" providerId="ADAL" clId="{B89D42AB-A35D-4CD7-A289-0AB9135E09FC}" dt="2023-11-01T04:29:03.078" v="4135" actId="164"/>
          <ac:grpSpMkLst>
            <pc:docMk/>
            <pc:sldMk cId="405089294" sldId="259"/>
            <ac:grpSpMk id="3" creationId="{C321F7F8-63DF-8E49-B913-26AFA0A8473F}"/>
          </ac:grpSpMkLst>
        </pc:grpChg>
        <pc:grpChg chg="add del mod">
          <ac:chgData name="Li Hou" userId="612a36f7-1a0b-4f27-a181-572b280b9afa" providerId="ADAL" clId="{B89D42AB-A35D-4CD7-A289-0AB9135E09FC}" dt="2023-10-20T18:12:34.014" v="2427" actId="165"/>
          <ac:grpSpMkLst>
            <pc:docMk/>
            <pc:sldMk cId="405089294" sldId="259"/>
            <ac:grpSpMk id="14" creationId="{BCA4F68A-FE3B-5BEA-722F-AF5DDB382640}"/>
          </ac:grpSpMkLst>
        </pc:grpChg>
        <pc:picChg chg="del">
          <ac:chgData name="Li Hou" userId="612a36f7-1a0b-4f27-a181-572b280b9afa" providerId="ADAL" clId="{B89D42AB-A35D-4CD7-A289-0AB9135E09FC}" dt="2023-10-16T21:11:42.210" v="860" actId="478"/>
          <ac:picMkLst>
            <pc:docMk/>
            <pc:sldMk cId="405089294" sldId="259"/>
            <ac:picMk id="3" creationId="{A177F088-7E80-C1AD-8ECC-00CACE9C740F}"/>
          </ac:picMkLst>
        </pc:picChg>
        <pc:picChg chg="add mo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4" creationId="{95328311-ACBB-6559-5398-BDBD1C2EC3FD}"/>
          </ac:picMkLst>
        </pc:picChg>
        <pc:picChg chg="del">
          <ac:chgData name="Li Hou" userId="612a36f7-1a0b-4f27-a181-572b280b9afa" providerId="ADAL" clId="{B89D42AB-A35D-4CD7-A289-0AB9135E09FC}" dt="2023-10-16T21:14:35.626" v="866" actId="478"/>
          <ac:picMkLst>
            <pc:docMk/>
            <pc:sldMk cId="405089294" sldId="259"/>
            <ac:picMk id="4" creationId="{B8F822C2-CAFA-9A0F-734E-313C557E0E46}"/>
          </ac:picMkLst>
        </pc:picChg>
        <pc:picChg chg="add mod or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8" creationId="{6BF8989B-6AF2-DD82-E807-05A4715EF8AA}"/>
          </ac:picMkLst>
        </pc:picChg>
        <pc:picChg chg="add mo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10" creationId="{6A5E8655-88F5-9B70-7136-6ACE0CE3DB94}"/>
          </ac:picMkLst>
        </pc:picChg>
        <pc:picChg chg="add mo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12" creationId="{53E1A59E-A32E-B9E5-90DD-327C8D056E22}"/>
          </ac:picMkLst>
        </pc:picChg>
        <pc:picChg chg="add mod or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13" creationId="{3299C35C-8E03-C55A-F8CB-88FF6662E3E7}"/>
          </ac:picMkLst>
        </pc:picChg>
        <pc:inkChg chg="mod ord topLvl">
          <ac:chgData name="Li Hou" userId="612a36f7-1a0b-4f27-a181-572b280b9afa" providerId="ADAL" clId="{B89D42AB-A35D-4CD7-A289-0AB9135E09FC}" dt="2023-11-01T04:29:03.078" v="4135" actId="164"/>
          <ac:inkMkLst>
            <pc:docMk/>
            <pc:sldMk cId="405089294" sldId="259"/>
            <ac:inkMk id="6" creationId="{E0C177F4-33E6-3229-6932-58E9CF34AFE4}"/>
          </ac:inkMkLst>
        </pc:inkChg>
        <pc:inkChg chg="add mod topLvl">
          <ac:chgData name="Li Hou" userId="612a36f7-1a0b-4f27-a181-572b280b9afa" providerId="ADAL" clId="{B89D42AB-A35D-4CD7-A289-0AB9135E09FC}" dt="2023-11-01T04:29:03.078" v="4135" actId="164"/>
          <ac:inkMkLst>
            <pc:docMk/>
            <pc:sldMk cId="405089294" sldId="259"/>
            <ac:inkMk id="11" creationId="{6FAF48EC-1AF0-8072-6230-02FEC4282B2A}"/>
          </ac:inkMkLst>
        </pc:inkChg>
      </pc:sldChg>
      <pc:sldChg chg="addSp delSp modSp mod">
        <pc:chgData name="Li Hou" userId="612a36f7-1a0b-4f27-a181-572b280b9afa" providerId="ADAL" clId="{B89D42AB-A35D-4CD7-A289-0AB9135E09FC}" dt="2023-11-01T04:14:31.133" v="4065" actId="164"/>
        <pc:sldMkLst>
          <pc:docMk/>
          <pc:sldMk cId="376866280" sldId="260"/>
        </pc:sldMkLst>
        <pc:spChg chg="del mod">
          <ac:chgData name="Li Hou" userId="612a36f7-1a0b-4f27-a181-572b280b9afa" providerId="ADAL" clId="{B89D42AB-A35D-4CD7-A289-0AB9135E09FC}" dt="2023-10-20T18:09:48.259" v="2399" actId="478"/>
          <ac:spMkLst>
            <pc:docMk/>
            <pc:sldMk cId="376866280" sldId="260"/>
            <ac:spMk id="2" creationId="{56C380A2-DC84-6A7A-7167-5CC62CC90144}"/>
          </ac:spMkLst>
        </pc:spChg>
        <pc:spChg chg="add mod">
          <ac:chgData name="Li Hou" userId="612a36f7-1a0b-4f27-a181-572b280b9afa" providerId="ADAL" clId="{B89D42AB-A35D-4CD7-A289-0AB9135E09FC}" dt="2023-11-01T04:14:31.133" v="4065" actId="164"/>
          <ac:spMkLst>
            <pc:docMk/>
            <pc:sldMk cId="376866280" sldId="260"/>
            <ac:spMk id="2" creationId="{D241E829-8AA2-5D51-FFE2-52F0248E4F63}"/>
          </ac:spMkLst>
        </pc:spChg>
        <pc:spChg chg="mod ord topLvl">
          <ac:chgData name="Li Hou" userId="612a36f7-1a0b-4f27-a181-572b280b9afa" providerId="ADAL" clId="{B89D42AB-A35D-4CD7-A289-0AB9135E09FC}" dt="2023-11-01T04:14:31.133" v="4065" actId="164"/>
          <ac:spMkLst>
            <pc:docMk/>
            <pc:sldMk cId="376866280" sldId="260"/>
            <ac:spMk id="4" creationId="{6A81BFDB-19B9-CD8D-ED37-FB8A6D013F6E}"/>
          </ac:spMkLst>
        </pc:spChg>
        <pc:spChg chg="add mod topLvl">
          <ac:chgData name="Li Hou" userId="612a36f7-1a0b-4f27-a181-572b280b9afa" providerId="ADAL" clId="{B89D42AB-A35D-4CD7-A289-0AB9135E09FC}" dt="2023-11-01T04:14:31.133" v="4065" actId="164"/>
          <ac:spMkLst>
            <pc:docMk/>
            <pc:sldMk cId="376866280" sldId="260"/>
            <ac:spMk id="7" creationId="{0E522475-33F3-A779-025F-95C3DF59C1F9}"/>
          </ac:spMkLst>
        </pc:spChg>
        <pc:spChg chg="add del mod">
          <ac:chgData name="Li Hou" userId="612a36f7-1a0b-4f27-a181-572b280b9afa" providerId="ADAL" clId="{B89D42AB-A35D-4CD7-A289-0AB9135E09FC}" dt="2023-10-20T18:20:32.370" v="2448" actId="478"/>
          <ac:spMkLst>
            <pc:docMk/>
            <pc:sldMk cId="376866280" sldId="260"/>
            <ac:spMk id="8" creationId="{39FE3EC9-BF6F-77BD-318A-857A08A636A7}"/>
          </ac:spMkLst>
        </pc:spChg>
        <pc:grpChg chg="add del mod">
          <ac:chgData name="Li Hou" userId="612a36f7-1a0b-4f27-a181-572b280b9afa" providerId="ADAL" clId="{B89D42AB-A35D-4CD7-A289-0AB9135E09FC}" dt="2023-10-20T18:09:52.775" v="2400" actId="165"/>
          <ac:grpSpMkLst>
            <pc:docMk/>
            <pc:sldMk cId="376866280" sldId="260"/>
            <ac:grpSpMk id="6" creationId="{1C261F9D-0F17-97B3-7199-6CE86B7539BE}"/>
          </ac:grpSpMkLst>
        </pc:grpChg>
        <pc:grpChg chg="add mod">
          <ac:chgData name="Li Hou" userId="612a36f7-1a0b-4f27-a181-572b280b9afa" providerId="ADAL" clId="{B89D42AB-A35D-4CD7-A289-0AB9135E09FC}" dt="2023-11-01T04:14:31.133" v="4065" actId="164"/>
          <ac:grpSpMkLst>
            <pc:docMk/>
            <pc:sldMk cId="376866280" sldId="260"/>
            <ac:grpSpMk id="6" creationId="{D7210E65-C23A-8C9B-5894-D93888C95FDB}"/>
          </ac:grpSpMkLst>
        </pc:grpChg>
        <pc:grpChg chg="add del mod">
          <ac:chgData name="Li Hou" userId="612a36f7-1a0b-4f27-a181-572b280b9afa" providerId="ADAL" clId="{B89D42AB-A35D-4CD7-A289-0AB9135E09FC}" dt="2023-11-01T04:14:02.627" v="4063" actId="165"/>
          <ac:grpSpMkLst>
            <pc:docMk/>
            <pc:sldMk cId="376866280" sldId="260"/>
            <ac:grpSpMk id="15" creationId="{3AF0F61E-3DAE-CFDF-EB07-C97C10F99670}"/>
          </ac:grpSpMkLst>
        </pc:grpChg>
        <pc:picChg chg="add del mod">
          <ac:chgData name="Li Hou" userId="612a36f7-1a0b-4f27-a181-572b280b9afa" providerId="ADAL" clId="{B89D42AB-A35D-4CD7-A289-0AB9135E09FC}" dt="2023-10-21T04:58:03.493" v="3426" actId="478"/>
          <ac:picMkLst>
            <pc:docMk/>
            <pc:sldMk cId="376866280" sldId="260"/>
            <ac:picMk id="2" creationId="{2F9701FC-281C-FBF3-D6B6-C9EFB0A81396}"/>
          </ac:picMkLst>
        </pc:picChg>
        <pc:picChg chg="mod topLvl">
          <ac:chgData name="Li Hou" userId="612a36f7-1a0b-4f27-a181-572b280b9afa" providerId="ADAL" clId="{B89D42AB-A35D-4CD7-A289-0AB9135E09FC}" dt="2023-11-01T04:14:31.133" v="4065" actId="164"/>
          <ac:picMkLst>
            <pc:docMk/>
            <pc:sldMk cId="376866280" sldId="260"/>
            <ac:picMk id="3" creationId="{E0409021-43BC-ED97-7E6D-347E27B4AFEA}"/>
          </ac:picMkLst>
        </pc:picChg>
        <pc:picChg chg="mod topLvl">
          <ac:chgData name="Li Hou" userId="612a36f7-1a0b-4f27-a181-572b280b9afa" providerId="ADAL" clId="{B89D42AB-A35D-4CD7-A289-0AB9135E09FC}" dt="2023-11-01T04:14:31.133" v="4065" actId="164"/>
          <ac:picMkLst>
            <pc:docMk/>
            <pc:sldMk cId="376866280" sldId="260"/>
            <ac:picMk id="5" creationId="{7201E63F-69E4-381B-EAFC-C82B2357C00C}"/>
          </ac:picMkLst>
        </pc:picChg>
        <pc:picChg chg="add del mod">
          <ac:chgData name="Li Hou" userId="612a36f7-1a0b-4f27-a181-572b280b9afa" providerId="ADAL" clId="{B89D42AB-A35D-4CD7-A289-0AB9135E09FC}" dt="2023-10-21T04:58:03.493" v="3426" actId="478"/>
          <ac:picMkLst>
            <pc:docMk/>
            <pc:sldMk cId="376866280" sldId="260"/>
            <ac:picMk id="6" creationId="{4C19F543-C309-F83C-A313-B6F49AE589B8}"/>
          </ac:picMkLst>
        </pc:picChg>
        <pc:picChg chg="add mod topLvl modCrop">
          <ac:chgData name="Li Hou" userId="612a36f7-1a0b-4f27-a181-572b280b9afa" providerId="ADAL" clId="{B89D42AB-A35D-4CD7-A289-0AB9135E09FC}" dt="2023-11-01T04:14:31.133" v="4065" actId="164"/>
          <ac:picMkLst>
            <pc:docMk/>
            <pc:sldMk cId="376866280" sldId="260"/>
            <ac:picMk id="10" creationId="{EFDE9464-AC87-2360-9D58-C2C205AA6C4C}"/>
          </ac:picMkLst>
        </pc:picChg>
        <pc:inkChg chg="add del mod">
          <ac:chgData name="Li Hou" userId="612a36f7-1a0b-4f27-a181-572b280b9afa" providerId="ADAL" clId="{B89D42AB-A35D-4CD7-A289-0AB9135E09FC}" dt="2023-10-21T04:58:03.493" v="3426" actId="478"/>
          <ac:inkMkLst>
            <pc:docMk/>
            <pc:sldMk cId="376866280" sldId="260"/>
            <ac:inkMk id="8" creationId="{BFD3509F-6B9A-C26D-35A1-5405769CBC39}"/>
          </ac:inkMkLst>
        </pc:inkChg>
        <pc:inkChg chg="add mod topLvl">
          <ac:chgData name="Li Hou" userId="612a36f7-1a0b-4f27-a181-572b280b9afa" providerId="ADAL" clId="{B89D42AB-A35D-4CD7-A289-0AB9135E09FC}" dt="2023-11-01T04:14:31.133" v="4065" actId="164"/>
          <ac:inkMkLst>
            <pc:docMk/>
            <pc:sldMk cId="376866280" sldId="260"/>
            <ac:inkMk id="11" creationId="{43529E8D-A98E-8E8D-C491-D1BDD5810DF4}"/>
          </ac:inkMkLst>
        </pc:inkChg>
        <pc:inkChg chg="add mod topLvl">
          <ac:chgData name="Li Hou" userId="612a36f7-1a0b-4f27-a181-572b280b9afa" providerId="ADAL" clId="{B89D42AB-A35D-4CD7-A289-0AB9135E09FC}" dt="2023-11-01T04:14:31.133" v="4065" actId="164"/>
          <ac:inkMkLst>
            <pc:docMk/>
            <pc:sldMk cId="376866280" sldId="260"/>
            <ac:inkMk id="12" creationId="{A75025F3-DC8D-7A06-2E20-0DF5283E1971}"/>
          </ac:inkMkLst>
        </pc:inkChg>
        <pc:inkChg chg="add del mod topLvl">
          <ac:chgData name="Li Hou" userId="612a36f7-1a0b-4f27-a181-572b280b9afa" providerId="ADAL" clId="{B89D42AB-A35D-4CD7-A289-0AB9135E09FC}" dt="2023-11-01T04:14:11.015" v="4064" actId="478"/>
          <ac:inkMkLst>
            <pc:docMk/>
            <pc:sldMk cId="376866280" sldId="260"/>
            <ac:inkMk id="13" creationId="{ED00F729-18A8-4844-FD8E-6241553F4CC4}"/>
          </ac:inkMkLst>
        </pc:inkChg>
        <pc:inkChg chg="add del mod">
          <ac:chgData name="Li Hou" userId="612a36f7-1a0b-4f27-a181-572b280b9afa" providerId="ADAL" clId="{B89D42AB-A35D-4CD7-A289-0AB9135E09FC}" dt="2023-11-01T01:33:10.665" v="3774" actId="478"/>
          <ac:inkMkLst>
            <pc:docMk/>
            <pc:sldMk cId="376866280" sldId="260"/>
            <ac:inkMk id="14" creationId="{F066555B-9CF0-74B8-4EB5-B63C0F062E70}"/>
          </ac:inkMkLst>
        </pc:inkChg>
      </pc:sldChg>
      <pc:sldChg chg="addSp delSp modSp mod">
        <pc:chgData name="Li Hou" userId="612a36f7-1a0b-4f27-a181-572b280b9afa" providerId="ADAL" clId="{B89D42AB-A35D-4CD7-A289-0AB9135E09FC}" dt="2023-11-01T03:49:21.838" v="3995" actId="167"/>
        <pc:sldMkLst>
          <pc:docMk/>
          <pc:sldMk cId="2660688230" sldId="261"/>
        </pc:sldMkLst>
        <pc:spChg chg="del mod">
          <ac:chgData name="Li Hou" userId="612a36f7-1a0b-4f27-a181-572b280b9afa" providerId="ADAL" clId="{B89D42AB-A35D-4CD7-A289-0AB9135E09FC}" dt="2023-10-20T18:12:15.650" v="2424" actId="478"/>
          <ac:spMkLst>
            <pc:docMk/>
            <pc:sldMk cId="2660688230" sldId="261"/>
            <ac:spMk id="2" creationId="{90329A4A-D15F-7EDA-BDA9-56B7DAA5F2FF}"/>
          </ac:spMkLst>
        </pc:spChg>
        <pc:spChg chg="add mod topLvl">
          <ac:chgData name="Li Hou" userId="612a36f7-1a0b-4f27-a181-572b280b9afa" providerId="ADAL" clId="{B89D42AB-A35D-4CD7-A289-0AB9135E09FC}" dt="2023-11-01T03:49:11.159" v="3994" actId="165"/>
          <ac:spMkLst>
            <pc:docMk/>
            <pc:sldMk cId="2660688230" sldId="261"/>
            <ac:spMk id="3" creationId="{B2C095D7-64D6-3C37-BA94-97B9E2FAE188}"/>
          </ac:spMkLst>
        </pc:spChg>
        <pc:spChg chg="add del mod">
          <ac:chgData name="Li Hou" userId="612a36f7-1a0b-4f27-a181-572b280b9afa" providerId="ADAL" clId="{B89D42AB-A35D-4CD7-A289-0AB9135E09FC}" dt="2023-10-20T18:18:51.958" v="2435" actId="478"/>
          <ac:spMkLst>
            <pc:docMk/>
            <pc:sldMk cId="2660688230" sldId="261"/>
            <ac:spMk id="4" creationId="{5B58974F-C000-1D03-C502-0B1E115035B2}"/>
          </ac:spMkLst>
        </pc:spChg>
        <pc:spChg chg="mod topLvl">
          <ac:chgData name="Li Hou" userId="612a36f7-1a0b-4f27-a181-572b280b9afa" providerId="ADAL" clId="{B89D42AB-A35D-4CD7-A289-0AB9135E09FC}" dt="2023-11-01T03:49:11.159" v="3994" actId="165"/>
          <ac:spMkLst>
            <pc:docMk/>
            <pc:sldMk cId="2660688230" sldId="261"/>
            <ac:spMk id="5" creationId="{3E4E616F-A6C7-AB30-D03F-13DBBA9CEF1E}"/>
          </ac:spMkLst>
        </pc:spChg>
        <pc:grpChg chg="add del mod ord">
          <ac:chgData name="Li Hou" userId="612a36f7-1a0b-4f27-a181-572b280b9afa" providerId="ADAL" clId="{B89D42AB-A35D-4CD7-A289-0AB9135E09FC}" dt="2023-11-01T03:49:11.159" v="3994" actId="165"/>
          <ac:grpSpMkLst>
            <pc:docMk/>
            <pc:sldMk cId="2660688230" sldId="261"/>
            <ac:grpSpMk id="2" creationId="{3A081A5C-C47C-B7CA-6770-D477DDEACC46}"/>
          </ac:grpSpMkLst>
        </pc:grpChg>
        <pc:grpChg chg="mod topLvl">
          <ac:chgData name="Li Hou" userId="612a36f7-1a0b-4f27-a181-572b280b9afa" providerId="ADAL" clId="{B89D42AB-A35D-4CD7-A289-0AB9135E09FC}" dt="2023-11-01T03:49:11.159" v="3994" actId="165"/>
          <ac:grpSpMkLst>
            <pc:docMk/>
            <pc:sldMk cId="2660688230" sldId="261"/>
            <ac:grpSpMk id="6" creationId="{C8EC0267-A1B8-4B0C-DFBE-90CB5CC4BF64}"/>
          </ac:grpSpMkLst>
        </pc:grpChg>
        <pc:grpChg chg="add del mod">
          <ac:chgData name="Li Hou" userId="612a36f7-1a0b-4f27-a181-572b280b9afa" providerId="ADAL" clId="{B89D42AB-A35D-4CD7-A289-0AB9135E09FC}" dt="2023-10-20T18:12:22.206" v="2425" actId="165"/>
          <ac:grpSpMkLst>
            <pc:docMk/>
            <pc:sldMk cId="2660688230" sldId="261"/>
            <ac:grpSpMk id="13" creationId="{243C99CA-6A7B-0D65-0DE8-CB374B2DB730}"/>
          </ac:grpSpMkLst>
        </pc:grpChg>
        <pc:picChg chg="del mod">
          <ac:chgData name="Li Hou" userId="612a36f7-1a0b-4f27-a181-572b280b9afa" providerId="ADAL" clId="{B89D42AB-A35D-4CD7-A289-0AB9135E09FC}" dt="2023-10-16T21:28:24.943" v="1022" actId="47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B89D42AB-A35D-4CD7-A289-0AB9135E09FC}" dt="2023-11-01T03:48:29.139" v="3990" actId="1076"/>
          <ac:picMkLst>
            <pc:docMk/>
            <pc:sldMk cId="2660688230" sldId="261"/>
            <ac:picMk id="4" creationId="{C2A69F17-0BE1-1065-221B-0417D24084D4}"/>
          </ac:picMkLst>
        </pc:picChg>
        <pc:picChg chg="del mod">
          <ac:chgData name="Li Hou" userId="612a36f7-1a0b-4f27-a181-572b280b9afa" providerId="ADAL" clId="{B89D42AB-A35D-4CD7-A289-0AB9135E09FC}" dt="2023-10-16T21:29:34.613" v="1029" actId="478"/>
          <ac:picMkLst>
            <pc:docMk/>
            <pc:sldMk cId="2660688230" sldId="261"/>
            <ac:picMk id="4" creationId="{FB3922D8-52C8-70F7-6BF3-68ECF6A1E808}"/>
          </ac:picMkLst>
        </pc:picChg>
        <pc:picChg chg="add mod ord topLvl">
          <ac:chgData name="Li Hou" userId="612a36f7-1a0b-4f27-a181-572b280b9afa" providerId="ADAL" clId="{B89D42AB-A35D-4CD7-A289-0AB9135E09FC}" dt="2023-11-01T03:49:21.838" v="3995" actId="167"/>
          <ac:picMkLst>
            <pc:docMk/>
            <pc:sldMk cId="2660688230" sldId="261"/>
            <ac:picMk id="10" creationId="{D164DECD-15FC-7508-F358-E2267FE0CBFE}"/>
          </ac:picMkLst>
        </pc:picChg>
        <pc:picChg chg="add mod topLvl">
          <ac:chgData name="Li Hou" userId="612a36f7-1a0b-4f27-a181-572b280b9afa" providerId="ADAL" clId="{B89D42AB-A35D-4CD7-A289-0AB9135E09FC}" dt="2023-11-01T03:49:11.159" v="3994" actId="165"/>
          <ac:picMkLst>
            <pc:docMk/>
            <pc:sldMk cId="2660688230" sldId="261"/>
            <ac:picMk id="12" creationId="{0EE16CAF-F201-D36C-E1C2-B5674950D778}"/>
          </ac:picMkLst>
        </pc:pic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delSp modSp mod">
        <pc:chgData name="Li Hou" userId="612a36f7-1a0b-4f27-a181-572b280b9afa" providerId="ADAL" clId="{B89D42AB-A35D-4CD7-A289-0AB9135E09FC}" dt="2023-11-01T04:30:38.128" v="4141" actId="164"/>
        <pc:sldMkLst>
          <pc:docMk/>
          <pc:sldMk cId="3042441118" sldId="262"/>
        </pc:sldMkLst>
        <pc:spChg chg="add mod topLvl">
          <ac:chgData name="Li Hou" userId="612a36f7-1a0b-4f27-a181-572b280b9afa" providerId="ADAL" clId="{B89D42AB-A35D-4CD7-A289-0AB9135E09FC}" dt="2023-11-01T04:30:38.128" v="4141" actId="164"/>
          <ac:spMkLst>
            <pc:docMk/>
            <pc:sldMk cId="3042441118" sldId="262"/>
            <ac:spMk id="2" creationId="{712F9500-1401-DBB7-C5CC-02D6A55919D2}"/>
          </ac:spMkLst>
        </pc:spChg>
        <pc:spChg chg="del">
          <ac:chgData name="Li Hou" userId="612a36f7-1a0b-4f27-a181-572b280b9afa" providerId="ADAL" clId="{B89D42AB-A35D-4CD7-A289-0AB9135E09FC}" dt="2023-10-16T21:35:39.339" v="1090" actId="478"/>
          <ac:spMkLst>
            <pc:docMk/>
            <pc:sldMk cId="3042441118" sldId="262"/>
            <ac:spMk id="2" creationId="{BB944CB3-97A0-1EE0-9968-5CD863558578}"/>
          </ac:spMkLst>
        </pc:spChg>
        <pc:spChg chg="add del mod ord">
          <ac:chgData name="Li Hou" userId="612a36f7-1a0b-4f27-a181-572b280b9afa" providerId="ADAL" clId="{B89D42AB-A35D-4CD7-A289-0AB9135E09FC}" dt="2023-10-20T18:19:47.777" v="2443" actId="478"/>
          <ac:spMkLst>
            <pc:docMk/>
            <pc:sldMk cId="3042441118" sldId="262"/>
            <ac:spMk id="3" creationId="{AE83E015-E011-BF63-9D36-98A059D976AC}"/>
          </ac:spMkLst>
        </pc:spChg>
        <pc:spChg chg="del mod">
          <ac:chgData name="Li Hou" userId="612a36f7-1a0b-4f27-a181-572b280b9afa" providerId="ADAL" clId="{B89D42AB-A35D-4CD7-A289-0AB9135E09FC}" dt="2023-10-16T21:38:29.746" v="1112" actId="478"/>
          <ac:spMkLst>
            <pc:docMk/>
            <pc:sldMk cId="3042441118" sldId="262"/>
            <ac:spMk id="6" creationId="{2B737561-97DD-DD5B-A9D9-8EF2704BADE2}"/>
          </ac:spMkLst>
        </pc:spChg>
        <pc:spChg chg="add del mod">
          <ac:chgData name="Li Hou" userId="612a36f7-1a0b-4f27-a181-572b280b9afa" providerId="ADAL" clId="{B89D42AB-A35D-4CD7-A289-0AB9135E09FC}" dt="2023-10-20T18:11:50.587" v="2420" actId="478"/>
          <ac:spMkLst>
            <pc:docMk/>
            <pc:sldMk cId="3042441118" sldId="262"/>
            <ac:spMk id="7" creationId="{DBF2AD4F-4550-8AF6-5785-B73F433BCBBF}"/>
          </ac:spMkLst>
        </pc:spChg>
        <pc:spChg chg="add mod ord topLvl">
          <ac:chgData name="Li Hou" userId="612a36f7-1a0b-4f27-a181-572b280b9afa" providerId="ADAL" clId="{B89D42AB-A35D-4CD7-A289-0AB9135E09FC}" dt="2023-11-01T04:30:38.128" v="4141" actId="164"/>
          <ac:spMkLst>
            <pc:docMk/>
            <pc:sldMk cId="3042441118" sldId="262"/>
            <ac:spMk id="8" creationId="{85A9E8A4-F3C7-63F0-2B11-5CA809008285}"/>
          </ac:spMkLst>
        </pc:spChg>
        <pc:grpChg chg="add del mod">
          <ac:chgData name="Li Hou" userId="612a36f7-1a0b-4f27-a181-572b280b9afa" providerId="ADAL" clId="{B89D42AB-A35D-4CD7-A289-0AB9135E09FC}" dt="2023-11-01T04:30:13.501" v="4138" actId="165"/>
          <ac:grpSpMkLst>
            <pc:docMk/>
            <pc:sldMk cId="3042441118" sldId="262"/>
            <ac:grpSpMk id="3" creationId="{BC847EDD-3A66-DF08-1DBD-85908F11B655}"/>
          </ac:grpSpMkLst>
        </pc:grpChg>
        <pc:grpChg chg="add mod">
          <ac:chgData name="Li Hou" userId="612a36f7-1a0b-4f27-a181-572b280b9afa" providerId="ADAL" clId="{B89D42AB-A35D-4CD7-A289-0AB9135E09FC}" dt="2023-11-01T04:30:38.128" v="4141" actId="164"/>
          <ac:grpSpMkLst>
            <pc:docMk/>
            <pc:sldMk cId="3042441118" sldId="262"/>
            <ac:grpSpMk id="4" creationId="{0972F323-5F09-79EC-8106-384EF1B6551C}"/>
          </ac:grpSpMkLst>
        </pc:grpChg>
        <pc:grpChg chg="add del mod">
          <ac:chgData name="Li Hou" userId="612a36f7-1a0b-4f27-a181-572b280b9afa" providerId="ADAL" clId="{B89D42AB-A35D-4CD7-A289-0AB9135E09FC}" dt="2023-10-20T18:11:57.004" v="2421" actId="165"/>
          <ac:grpSpMkLst>
            <pc:docMk/>
            <pc:sldMk cId="3042441118" sldId="262"/>
            <ac:grpSpMk id="17" creationId="{2E31075D-42BF-3130-32C7-5672C6F39961}"/>
          </ac:grpSpMkLst>
        </pc:grpChg>
        <pc:picChg chg="del">
          <ac:chgData name="Li Hou" userId="612a36f7-1a0b-4f27-a181-572b280b9afa" providerId="ADAL" clId="{B89D42AB-A35D-4CD7-A289-0AB9135E09FC}" dt="2023-10-16T21:46:09.189" v="1117" actId="478"/>
          <ac:picMkLst>
            <pc:docMk/>
            <pc:sldMk cId="3042441118" sldId="262"/>
            <ac:picMk id="3" creationId="{4358DAFA-6173-8BE6-8063-F136BCD44CFB}"/>
          </ac:picMkLst>
        </pc:picChg>
        <pc:picChg chg="del">
          <ac:chgData name="Li Hou" userId="612a36f7-1a0b-4f27-a181-572b280b9afa" providerId="ADAL" clId="{B89D42AB-A35D-4CD7-A289-0AB9135E09FC}" dt="2023-10-16T21:50:25.299" v="1130" actId="478"/>
          <ac:picMkLst>
            <pc:docMk/>
            <pc:sldMk cId="3042441118" sldId="262"/>
            <ac:picMk id="4" creationId="{EF73F95B-4203-A2F3-1236-36FCEA7A5D4D}"/>
          </ac:picMkLst>
        </pc:picChg>
        <pc:picChg chg="del mod">
          <ac:chgData name="Li Hou" userId="612a36f7-1a0b-4f27-a181-572b280b9afa" providerId="ADAL" clId="{B89D42AB-A35D-4CD7-A289-0AB9135E09FC}" dt="2023-10-16T21:48:32.983" v="1124" actId="478"/>
          <ac:picMkLst>
            <pc:docMk/>
            <pc:sldMk cId="3042441118" sldId="262"/>
            <ac:picMk id="5" creationId="{852364B5-A31D-746C-1E0E-71790446BF95}"/>
          </ac:picMkLst>
        </pc:picChg>
        <pc:picChg chg="add del mod">
          <ac:chgData name="Li Hou" userId="612a36f7-1a0b-4f27-a181-572b280b9afa" providerId="ADAL" clId="{B89D42AB-A35D-4CD7-A289-0AB9135E09FC}" dt="2023-10-16T21:46:06.229" v="1116" actId="478"/>
          <ac:picMkLst>
            <pc:docMk/>
            <pc:sldMk cId="3042441118" sldId="262"/>
            <ac:picMk id="10" creationId="{FC9DAE0E-4B65-3A01-6815-B484CFF2AAB9}"/>
          </ac:picMkLst>
        </pc:picChg>
        <pc:picChg chg="add mod topLvl">
          <ac:chgData name="Li Hou" userId="612a36f7-1a0b-4f27-a181-572b280b9afa" providerId="ADAL" clId="{B89D42AB-A35D-4CD7-A289-0AB9135E09FC}" dt="2023-11-01T04:30:38.128" v="4141" actId="164"/>
          <ac:picMkLst>
            <pc:docMk/>
            <pc:sldMk cId="3042441118" sldId="262"/>
            <ac:picMk id="12" creationId="{139778D3-430F-382C-1A6D-4B8E8BE25910}"/>
          </ac:picMkLst>
        </pc:picChg>
        <pc:picChg chg="add mod topLvl">
          <ac:chgData name="Li Hou" userId="612a36f7-1a0b-4f27-a181-572b280b9afa" providerId="ADAL" clId="{B89D42AB-A35D-4CD7-A289-0AB9135E09FC}" dt="2023-11-01T04:30:38.128" v="4141" actId="164"/>
          <ac:picMkLst>
            <pc:docMk/>
            <pc:sldMk cId="3042441118" sldId="262"/>
            <ac:picMk id="14" creationId="{BF854402-EACF-BD33-860E-757E702D8620}"/>
          </ac:picMkLst>
        </pc:picChg>
        <pc:picChg chg="add mod topLvl">
          <ac:chgData name="Li Hou" userId="612a36f7-1a0b-4f27-a181-572b280b9afa" providerId="ADAL" clId="{B89D42AB-A35D-4CD7-A289-0AB9135E09FC}" dt="2023-11-01T04:30:38.128" v="4141" actId="164"/>
          <ac:picMkLst>
            <pc:docMk/>
            <pc:sldMk cId="3042441118" sldId="262"/>
            <ac:picMk id="16" creationId="{725C86E2-05BC-A0D6-9A76-B6DCAC7B353D}"/>
          </ac:picMkLst>
        </pc:picChg>
      </pc:sldChg>
      <pc:sldChg chg="add del">
        <pc:chgData name="Li Hou" userId="612a36f7-1a0b-4f27-a181-572b280b9afa" providerId="ADAL" clId="{B89D42AB-A35D-4CD7-A289-0AB9135E09FC}" dt="2023-10-20T18:09:24.336" v="2396" actId="47"/>
        <pc:sldMkLst>
          <pc:docMk/>
          <pc:sldMk cId="2369180872" sldId="263"/>
        </pc:sldMkLst>
      </pc:sldChg>
      <pc:sldChg chg="addSp delSp modSp add mod">
        <pc:chgData name="Li Hou" userId="612a36f7-1a0b-4f27-a181-572b280b9afa" providerId="ADAL" clId="{B89D42AB-A35D-4CD7-A289-0AB9135E09FC}" dt="2023-11-01T04:26:08.736" v="4089" actId="164"/>
        <pc:sldMkLst>
          <pc:docMk/>
          <pc:sldMk cId="3158943439" sldId="263"/>
        </pc:sldMkLst>
        <pc:spChg chg="mod topLvl">
          <ac:chgData name="Li Hou" userId="612a36f7-1a0b-4f27-a181-572b280b9afa" providerId="ADAL" clId="{B89D42AB-A35D-4CD7-A289-0AB9135E09FC}" dt="2023-11-01T04:26:08.736" v="4089" actId="164"/>
          <ac:spMkLst>
            <pc:docMk/>
            <pc:sldMk cId="3158943439" sldId="263"/>
            <ac:spMk id="4" creationId="{6A81BFDB-19B9-CD8D-ED37-FB8A6D013F6E}"/>
          </ac:spMkLst>
        </pc:spChg>
        <pc:spChg chg="mod topLvl">
          <ac:chgData name="Li Hou" userId="612a36f7-1a0b-4f27-a181-572b280b9afa" providerId="ADAL" clId="{B89D42AB-A35D-4CD7-A289-0AB9135E09FC}" dt="2023-11-01T04:26:08.736" v="4089" actId="164"/>
          <ac:spMkLst>
            <pc:docMk/>
            <pc:sldMk cId="3158943439" sldId="263"/>
            <ac:spMk id="7" creationId="{0E522475-33F3-A779-025F-95C3DF59C1F9}"/>
          </ac:spMkLst>
        </pc:spChg>
        <pc:grpChg chg="add del mod">
          <ac:chgData name="Li Hou" userId="612a36f7-1a0b-4f27-a181-572b280b9afa" providerId="ADAL" clId="{B89D42AB-A35D-4CD7-A289-0AB9135E09FC}" dt="2023-11-01T04:24:20.671" v="4072" actId="165"/>
          <ac:grpSpMkLst>
            <pc:docMk/>
            <pc:sldMk cId="3158943439" sldId="263"/>
            <ac:grpSpMk id="3" creationId="{8E1E6393-16E6-684F-CD73-A2BB2A08EBA3}"/>
          </ac:grpSpMkLst>
        </pc:grpChg>
        <pc:grpChg chg="add mod">
          <ac:chgData name="Li Hou" userId="612a36f7-1a0b-4f27-a181-572b280b9afa" providerId="ADAL" clId="{B89D42AB-A35D-4CD7-A289-0AB9135E09FC}" dt="2023-11-01T04:26:08.736" v="4089" actId="164"/>
          <ac:grpSpMkLst>
            <pc:docMk/>
            <pc:sldMk cId="3158943439" sldId="263"/>
            <ac:grpSpMk id="8" creationId="{8969EA6F-9C62-8DA1-D3EB-13097BBAA16B}"/>
          </ac:grpSpMkLst>
        </pc:grpChg>
        <pc:grpChg chg="del mod topLvl">
          <ac:chgData name="Li Hou" userId="612a36f7-1a0b-4f27-a181-572b280b9afa" providerId="ADAL" clId="{B89D42AB-A35D-4CD7-A289-0AB9135E09FC}" dt="2023-11-01T04:24:23.474" v="4073" actId="165"/>
          <ac:grpSpMkLst>
            <pc:docMk/>
            <pc:sldMk cId="3158943439" sldId="263"/>
            <ac:grpSpMk id="24" creationId="{92D47609-6085-9830-2E31-CF88227F83A2}"/>
          </ac:grpSpMkLst>
        </pc:grpChg>
        <pc:picChg chg="add mod topLvl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2" creationId="{2D8AC4A1-7932-1A92-4318-4C22769BCE3B}"/>
          </ac:picMkLst>
        </pc:picChg>
        <pc:picChg chg="del">
          <ac:chgData name="Li Hou" userId="612a36f7-1a0b-4f27-a181-572b280b9afa" providerId="ADAL" clId="{B89D42AB-A35D-4CD7-A289-0AB9135E09FC}" dt="2023-10-20T18:42:58.544" v="2581" actId="478"/>
          <ac:picMkLst>
            <pc:docMk/>
            <pc:sldMk cId="3158943439" sldId="263"/>
            <ac:picMk id="3" creationId="{E0409021-43BC-ED97-7E6D-347E27B4AFEA}"/>
          </ac:picMkLst>
        </pc:picChg>
        <pc:picChg chg="del">
          <ac:chgData name="Li Hou" userId="612a36f7-1a0b-4f27-a181-572b280b9afa" providerId="ADAL" clId="{B89D42AB-A35D-4CD7-A289-0AB9135E09FC}" dt="2023-10-20T18:43:03.787" v="2584" actId="478"/>
          <ac:picMkLst>
            <pc:docMk/>
            <pc:sldMk cId="3158943439" sldId="263"/>
            <ac:picMk id="5" creationId="{7201E63F-69E4-381B-EAFC-C82B2357C00C}"/>
          </ac:picMkLst>
        </pc:picChg>
        <pc:picChg chg="add del mod">
          <ac:chgData name="Li Hou" userId="612a36f7-1a0b-4f27-a181-572b280b9afa" providerId="ADAL" clId="{B89D42AB-A35D-4CD7-A289-0AB9135E09FC}" dt="2023-10-20T18:40:30.236" v="2573" actId="478"/>
          <ac:picMkLst>
            <pc:docMk/>
            <pc:sldMk cId="3158943439" sldId="263"/>
            <ac:picMk id="6" creationId="{3C0A51EE-6C1D-03D0-1F46-9D908625AE69}"/>
          </ac:picMkLst>
        </pc:picChg>
        <pc:picChg chg="add mod ord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6" creationId="{44E7BEDE-B758-F9C2-472F-B5AA0A80354F}"/>
          </ac:picMkLst>
        </pc:picChg>
        <pc:picChg chg="add del mod">
          <ac:chgData name="Li Hou" userId="612a36f7-1a0b-4f27-a181-572b280b9afa" providerId="ADAL" clId="{B89D42AB-A35D-4CD7-A289-0AB9135E09FC}" dt="2023-10-20T18:44:41.613" v="2593" actId="478"/>
          <ac:picMkLst>
            <pc:docMk/>
            <pc:sldMk cId="3158943439" sldId="263"/>
            <ac:picMk id="9" creationId="{EDACCC95-490E-3BF3-EE26-280B67CE0DD2}"/>
          </ac:picMkLst>
        </pc:picChg>
        <pc:picChg chg="add del mod">
          <ac:chgData name="Li Hou" userId="612a36f7-1a0b-4f27-a181-572b280b9afa" providerId="ADAL" clId="{B89D42AB-A35D-4CD7-A289-0AB9135E09FC}" dt="2023-10-20T21:50:56.110" v="3089" actId="478"/>
          <ac:picMkLst>
            <pc:docMk/>
            <pc:sldMk cId="3158943439" sldId="263"/>
            <ac:picMk id="11" creationId="{880B8A53-D08A-80CD-D546-1E97AC0EA107}"/>
          </ac:picMkLst>
        </pc:picChg>
        <pc:picChg chg="add del mod">
          <ac:chgData name="Li Hou" userId="612a36f7-1a0b-4f27-a181-572b280b9afa" providerId="ADAL" clId="{B89D42AB-A35D-4CD7-A289-0AB9135E09FC}" dt="2023-10-20T18:49:23.514" v="2602" actId="478"/>
          <ac:picMkLst>
            <pc:docMk/>
            <pc:sldMk cId="3158943439" sldId="263"/>
            <ac:picMk id="13" creationId="{E4075C76-85C0-0DE2-EED9-23C9642273DA}"/>
          </ac:picMkLst>
        </pc:picChg>
        <pc:picChg chg="add del mod ord">
          <ac:chgData name="Li Hou" userId="612a36f7-1a0b-4f27-a181-572b280b9afa" providerId="ADAL" clId="{B89D42AB-A35D-4CD7-A289-0AB9135E09FC}" dt="2023-10-20T21:43:00.428" v="2897" actId="478"/>
          <ac:picMkLst>
            <pc:docMk/>
            <pc:sldMk cId="3158943439" sldId="263"/>
            <ac:picMk id="15" creationId="{73E4F9C0-E225-B7E3-A48C-2FFC72D314BC}"/>
          </ac:picMkLst>
        </pc:picChg>
        <pc:picChg chg="add mod topLvl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18" creationId="{52056D02-8F55-A8C5-5021-D338A08848B3}"/>
          </ac:picMkLst>
        </pc:picChg>
        <pc:picChg chg="add del mod ord topLvl">
          <ac:chgData name="Li Hou" userId="612a36f7-1a0b-4f27-a181-572b280b9afa" providerId="ADAL" clId="{B89D42AB-A35D-4CD7-A289-0AB9135E09FC}" dt="2023-11-01T04:24:34.058" v="4075" actId="478"/>
          <ac:picMkLst>
            <pc:docMk/>
            <pc:sldMk cId="3158943439" sldId="263"/>
            <ac:picMk id="20" creationId="{3EBE9749-E716-17DD-6261-DB451B7BAC26}"/>
          </ac:picMkLst>
        </pc:picChg>
        <pc:picChg chg="add mod topLvl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26" creationId="{55131116-7932-E912-B84B-1D6B71CA93D4}"/>
          </ac:picMkLst>
        </pc:picChg>
        <pc:inkChg chg="add mod or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16" creationId="{1D6C342B-564D-5CAB-E5F3-CB9F7BC3C38E}"/>
          </ac:inkMkLst>
        </pc:inkChg>
        <pc:inkChg chg="add mo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21" creationId="{DBB7CF66-343F-F3AF-8629-94853DBB8F70}"/>
          </ac:inkMkLst>
        </pc:inkChg>
        <pc:inkChg chg="add mo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22" creationId="{E4C99810-405E-2485-28B3-826FC83626C3}"/>
          </ac:inkMkLst>
        </pc:inkChg>
        <pc:inkChg chg="add mo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23" creationId="{8FA7097C-C659-EF9E-8668-C514B313BF7F}"/>
          </ac:inkMkLst>
        </pc:inkChg>
      </pc:sldChg>
    </pc:docChg>
  </pc:docChgLst>
  <pc:docChgLst>
    <pc:chgData name="Li Hou" userId="612a36f7-1a0b-4f27-a181-572b280b9afa" providerId="ADAL" clId="{60B0C725-ACC9-47A4-9652-9F9481B29E27}"/>
    <pc:docChg chg="addSld delSld modSld sldOrd">
      <pc:chgData name="Li Hou" userId="612a36f7-1a0b-4f27-a181-572b280b9afa" providerId="ADAL" clId="{60B0C725-ACC9-47A4-9652-9F9481B29E27}" dt="2023-05-04T22:57:12.029" v="126" actId="1035"/>
      <pc:docMkLst>
        <pc:docMk/>
      </pc:docMkLst>
      <pc:sldChg chg="addSp modSp mod">
        <pc:chgData name="Li Hou" userId="612a36f7-1a0b-4f27-a181-572b280b9afa" providerId="ADAL" clId="{60B0C725-ACC9-47A4-9652-9F9481B29E27}" dt="2023-05-04T22:55:25.927" v="50" actId="1035"/>
        <pc:sldMkLst>
          <pc:docMk/>
          <pc:sldMk cId="1195073447" sldId="256"/>
        </pc:sldMkLst>
        <pc:spChg chg="add mod">
          <ac:chgData name="Li Hou" userId="612a36f7-1a0b-4f27-a181-572b280b9afa" providerId="ADAL" clId="{60B0C725-ACC9-47A4-9652-9F9481B29E27}" dt="2023-05-04T22:55:25.927" v="50" actId="1035"/>
          <ac:spMkLst>
            <pc:docMk/>
            <pc:sldMk cId="1195073447" sldId="256"/>
            <ac:spMk id="4" creationId="{A7610709-0C36-4648-8288-8A790678DB51}"/>
          </ac:spMkLst>
        </pc:spChg>
        <pc:spChg chg="add mod">
          <ac:chgData name="Li Hou" userId="612a36f7-1a0b-4f27-a181-572b280b9afa" providerId="ADAL" clId="{60B0C725-ACC9-47A4-9652-9F9481B29E27}" dt="2023-05-04T22:49:58.549" v="2"/>
          <ac:spMkLst>
            <pc:docMk/>
            <pc:sldMk cId="1195073447" sldId="256"/>
            <ac:spMk id="5" creationId="{5200C9D4-9A1A-36A7-20A8-CFDDA400DF38}"/>
          </ac:spMkLst>
        </pc:spChg>
        <pc:picChg chg="add mod">
          <ac:chgData name="Li Hou" userId="612a36f7-1a0b-4f27-a181-572b280b9afa" providerId="ADAL" clId="{60B0C725-ACC9-47A4-9652-9F9481B29E27}" dt="2023-05-04T22:49:58.549" v="2"/>
          <ac:picMkLst>
            <pc:docMk/>
            <pc:sldMk cId="1195073447" sldId="256"/>
            <ac:picMk id="6" creationId="{AF062BC0-9638-291A-61B0-8C230A1D963E}"/>
          </ac:picMkLst>
        </pc:picChg>
      </pc:sldChg>
      <pc:sldChg chg="addSp modSp mod">
        <pc:chgData name="Li Hou" userId="612a36f7-1a0b-4f27-a181-572b280b9afa" providerId="ADAL" clId="{60B0C725-ACC9-47A4-9652-9F9481B29E27}" dt="2023-05-04T22:55:46.705" v="65" actId="1035"/>
        <pc:sldMkLst>
          <pc:docMk/>
          <pc:sldMk cId="592901350" sldId="257"/>
        </pc:sldMkLst>
        <pc:spChg chg="add mod">
          <ac:chgData name="Li Hou" userId="612a36f7-1a0b-4f27-a181-572b280b9afa" providerId="ADAL" clId="{60B0C725-ACC9-47A4-9652-9F9481B29E27}" dt="2023-05-04T22:55:46.705" v="65" actId="1035"/>
          <ac:spMkLst>
            <pc:docMk/>
            <pc:sldMk cId="592901350" sldId="257"/>
            <ac:spMk id="2" creationId="{19E3F569-C6B4-F67C-B327-CE264B66BE33}"/>
          </ac:spMkLst>
        </pc:spChg>
        <pc:spChg chg="add mod">
          <ac:chgData name="Li Hou" userId="612a36f7-1a0b-4f27-a181-572b280b9afa" providerId="ADAL" clId="{60B0C725-ACC9-47A4-9652-9F9481B29E27}" dt="2023-05-04T22:50:26.285" v="3"/>
          <ac:spMkLst>
            <pc:docMk/>
            <pc:sldMk cId="592901350" sldId="257"/>
            <ac:spMk id="12" creationId="{FBF2AB40-1584-D077-2FA6-FCD8835B8374}"/>
          </ac:spMkLst>
        </pc:s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3" creationId="{92F3FA73-EB07-2464-BAC6-ACB1559BF8F0}"/>
          </ac:grpSpMkLst>
        </pc:gr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8" creationId="{C11537EE-715C-F7C1-3E99-C29122AC8A17}"/>
          </ac:grpSpMkLst>
        </pc:grp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7" creationId="{F0939BB6-E919-0EC4-67FE-A12D1CD767D9}"/>
          </ac:picMkLst>
        </pc:pic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13" creationId="{396F3348-9589-6A4F-A8F9-B8D3766C9A03}"/>
          </ac:picMkLst>
        </pc:pic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4" creationId="{CAE187C2-2EA3-BEC6-500B-034EC567EA59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5" creationId="{E43B466F-E3DB-E1CA-1693-695EBC2398B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6" creationId="{518CF9A7-02C6-CBE9-04DB-C075FF051E27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9" creationId="{0464A3EB-C713-9103-9538-C7839A37286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0" creationId="{A934CB71-F612-5241-0055-89E42AA9CFBD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1" creationId="{084AE70F-C678-D91A-E4C4-0A0768FDCCB2}"/>
          </ac:inkMkLst>
        </pc:inkChg>
      </pc:sldChg>
      <pc:sldChg chg="addSp modSp mod">
        <pc:chgData name="Li Hou" userId="612a36f7-1a0b-4f27-a181-572b280b9afa" providerId="ADAL" clId="{60B0C725-ACC9-47A4-9652-9F9481B29E27}" dt="2023-05-04T22:56:06.918" v="80" actId="1035"/>
        <pc:sldMkLst>
          <pc:docMk/>
          <pc:sldMk cId="3025190133" sldId="258"/>
        </pc:sldMkLst>
        <pc:spChg chg="add mod">
          <ac:chgData name="Li Hou" userId="612a36f7-1a0b-4f27-a181-572b280b9afa" providerId="ADAL" clId="{60B0C725-ACC9-47A4-9652-9F9481B29E27}" dt="2023-05-04T22:56:06.918" v="80" actId="1035"/>
          <ac:spMkLst>
            <pc:docMk/>
            <pc:sldMk cId="3025190133" sldId="258"/>
            <ac:spMk id="3" creationId="{FAC73336-7F46-7FF7-2DF5-208BCD0970E8}"/>
          </ac:spMkLst>
        </pc:spChg>
        <pc:spChg chg="add mod">
          <ac:chgData name="Li Hou" userId="612a36f7-1a0b-4f27-a181-572b280b9afa" providerId="ADAL" clId="{60B0C725-ACC9-47A4-9652-9F9481B29E27}" dt="2023-05-04T22:50:56.492" v="4"/>
          <ac:spMkLst>
            <pc:docMk/>
            <pc:sldMk cId="3025190133" sldId="258"/>
            <ac:spMk id="5" creationId="{372D89FD-2725-AB67-2563-16EF5D79AFED}"/>
          </ac:spMkLst>
        </pc:sp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2" creationId="{55AD4534-3D9B-5F46-5660-5329F665C99F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8" creationId="{95113522-E0F4-778C-C335-F82D4598FFCA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9" creationId="{75780554-C0C3-5247-45E8-6DAA2E7D585D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10" creationId="{CF7BBB4D-782D-42FD-F91B-D64E8CC7DBCB}"/>
          </ac:picMkLst>
        </pc:pic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4" creationId="{5247C002-1967-EAD5-8A72-196BBBACCEBA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6" creationId="{7A49B9A7-5536-0E5F-9C8F-60008B84C54C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modSp mod">
        <pc:chgData name="Li Hou" userId="612a36f7-1a0b-4f27-a181-572b280b9afa" providerId="ADAL" clId="{60B0C725-ACC9-47A4-9652-9F9481B29E27}" dt="2023-05-04T22:56:34.656" v="96" actId="1035"/>
        <pc:sldMkLst>
          <pc:docMk/>
          <pc:sldMk cId="405089294" sldId="259"/>
        </pc:sldMkLst>
        <pc:spChg chg="add mod">
          <ac:chgData name="Li Hou" userId="612a36f7-1a0b-4f27-a181-572b280b9afa" providerId="ADAL" clId="{60B0C725-ACC9-47A4-9652-9F9481B29E27}" dt="2023-05-04T22:56:34.656" v="96" actId="1035"/>
          <ac:spMkLst>
            <pc:docMk/>
            <pc:sldMk cId="405089294" sldId="259"/>
            <ac:spMk id="2" creationId="{7804CF63-52F9-AAA8-2AB5-706FA9AC2B83}"/>
          </ac:spMkLst>
        </pc:spChg>
        <pc:spChg chg="add mod">
          <ac:chgData name="Li Hou" userId="612a36f7-1a0b-4f27-a181-572b280b9afa" providerId="ADAL" clId="{60B0C725-ACC9-47A4-9652-9F9481B29E27}" dt="2023-05-04T22:51:32.388" v="7"/>
          <ac:spMkLst>
            <pc:docMk/>
            <pc:sldMk cId="405089294" sldId="259"/>
            <ac:spMk id="5" creationId="{4951161E-0BAD-FF6E-A378-37FB0A125924}"/>
          </ac:spMkLst>
        </pc:sp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3" creationId="{A177F088-7E80-C1AD-8ECC-00CACE9C740F}"/>
          </ac:picMkLst>
        </pc:pic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4" creationId="{B8F822C2-CAFA-9A0F-734E-313C557E0E46}"/>
          </ac:picMkLst>
        </pc:picChg>
        <pc:inkChg chg="add mod">
          <ac:chgData name="Li Hou" userId="612a36f7-1a0b-4f27-a181-572b280b9afa" providerId="ADAL" clId="{60B0C725-ACC9-47A4-9652-9F9481B29E27}" dt="2023-05-04T22:51:32.388" v="7"/>
          <ac:inkMkLst>
            <pc:docMk/>
            <pc:sldMk cId="405089294" sldId="259"/>
            <ac:inkMk id="6" creationId="{E0C177F4-33E6-3229-6932-58E9CF34AFE4}"/>
          </ac:inkMkLst>
        </pc:inkChg>
      </pc:sldChg>
      <pc:sldChg chg="modSp mod ord">
        <pc:chgData name="Li Hou" userId="612a36f7-1a0b-4f27-a181-572b280b9afa" providerId="ADAL" clId="{60B0C725-ACC9-47A4-9652-9F9481B29E27}" dt="2023-05-04T22:55:12.889" v="35" actId="1035"/>
        <pc:sldMkLst>
          <pc:docMk/>
          <pc:sldMk cId="376866280" sldId="260"/>
        </pc:sldMkLst>
        <pc:spChg chg="mod">
          <ac:chgData name="Li Hou" userId="612a36f7-1a0b-4f27-a181-572b280b9afa" providerId="ADAL" clId="{60B0C725-ACC9-47A4-9652-9F9481B29E27}" dt="2023-05-04T22:55:12.889" v="35" actId="1035"/>
          <ac:spMkLst>
            <pc:docMk/>
            <pc:sldMk cId="376866280" sldId="260"/>
            <ac:spMk id="2" creationId="{56C380A2-DC84-6A7A-7167-5CC62CC90144}"/>
          </ac:spMkLst>
        </pc:spChg>
      </pc:sldChg>
      <pc:sldChg chg="addSp modSp add mod">
        <pc:chgData name="Li Hou" userId="612a36f7-1a0b-4f27-a181-572b280b9afa" providerId="ADAL" clId="{60B0C725-ACC9-47A4-9652-9F9481B29E27}" dt="2023-05-04T22:56:50.166" v="111" actId="1035"/>
        <pc:sldMkLst>
          <pc:docMk/>
          <pc:sldMk cId="2660688230" sldId="261"/>
        </pc:sldMkLst>
        <pc:spChg chg="add mod">
          <ac:chgData name="Li Hou" userId="612a36f7-1a0b-4f27-a181-572b280b9afa" providerId="ADAL" clId="{60B0C725-ACC9-47A4-9652-9F9481B29E27}" dt="2023-05-04T22:56:50.166" v="111" actId="1035"/>
          <ac:spMkLst>
            <pc:docMk/>
            <pc:sldMk cId="2660688230" sldId="261"/>
            <ac:spMk id="2" creationId="{90329A4A-D15F-7EDA-BDA9-56B7DAA5F2FF}"/>
          </ac:spMkLst>
        </pc:spChg>
        <pc:spChg chg="add mod">
          <ac:chgData name="Li Hou" userId="612a36f7-1a0b-4f27-a181-572b280b9afa" providerId="ADAL" clId="{60B0C725-ACC9-47A4-9652-9F9481B29E27}" dt="2023-05-04T22:51:54.119" v="8"/>
          <ac:spMkLst>
            <pc:docMk/>
            <pc:sldMk cId="2660688230" sldId="261"/>
            <ac:spMk id="5" creationId="{3E4E616F-A6C7-AB30-D03F-13DBBA9CEF1E}"/>
          </ac:spMkLst>
        </pc:spChg>
        <pc:grpChg chg="add mod">
          <ac:chgData name="Li Hou" userId="612a36f7-1a0b-4f27-a181-572b280b9afa" providerId="ADAL" clId="{60B0C725-ACC9-47A4-9652-9F9481B29E27}" dt="2023-05-04T22:51:54.119" v="8"/>
          <ac:grpSpMkLst>
            <pc:docMk/>
            <pc:sldMk cId="2660688230" sldId="261"/>
            <ac:grpSpMk id="6" creationId="{C8EC0267-A1B8-4B0C-DFBE-90CB5CC4BF64}"/>
          </ac:grpSpMkLst>
        </pc:grp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4" creationId="{FB3922D8-52C8-70F7-6BF3-68ECF6A1E808}"/>
          </ac:picMkLst>
        </pc:pic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modSp add mod">
        <pc:chgData name="Li Hou" userId="612a36f7-1a0b-4f27-a181-572b280b9afa" providerId="ADAL" clId="{60B0C725-ACC9-47A4-9652-9F9481B29E27}" dt="2023-05-04T22:57:12.029" v="126" actId="1035"/>
        <pc:sldMkLst>
          <pc:docMk/>
          <pc:sldMk cId="3042441118" sldId="262"/>
        </pc:sldMkLst>
        <pc:spChg chg="add mod">
          <ac:chgData name="Li Hou" userId="612a36f7-1a0b-4f27-a181-572b280b9afa" providerId="ADAL" clId="{60B0C725-ACC9-47A4-9652-9F9481B29E27}" dt="2023-05-04T22:57:12.029" v="126" actId="1035"/>
          <ac:spMkLst>
            <pc:docMk/>
            <pc:sldMk cId="3042441118" sldId="262"/>
            <ac:spMk id="2" creationId="{BB944CB3-97A0-1EE0-9968-5CD863558578}"/>
          </ac:spMkLst>
        </pc:spChg>
        <pc:spChg chg="add mod">
          <ac:chgData name="Li Hou" userId="612a36f7-1a0b-4f27-a181-572b280b9afa" providerId="ADAL" clId="{60B0C725-ACC9-47A4-9652-9F9481B29E27}" dt="2023-05-04T22:52:18.874" v="10"/>
          <ac:spMkLst>
            <pc:docMk/>
            <pc:sldMk cId="3042441118" sldId="262"/>
            <ac:spMk id="6" creationId="{2B737561-97DD-DD5B-A9D9-8EF2704BADE2}"/>
          </ac:spMkLst>
        </pc:sp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3" creationId="{4358DAFA-6173-8BE6-8063-F136BCD44CFB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4" creationId="{EF73F95B-4203-A2F3-1236-36FCEA7A5D4D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5" creationId="{852364B5-A31D-746C-1E0E-71790446BF95}"/>
          </ac:picMkLst>
        </pc:picChg>
      </pc:sldChg>
      <pc:sldChg chg="add del">
        <pc:chgData name="Li Hou" userId="612a36f7-1a0b-4f27-a181-572b280b9afa" providerId="ADAL" clId="{60B0C725-ACC9-47A4-9652-9F9481B29E27}" dt="2023-05-04T22:53:11.773" v="11" actId="47"/>
        <pc:sldMkLst>
          <pc:docMk/>
          <pc:sldMk cId="1406730233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38:09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669 132 24575,'7'-5'0,"0"0"0,0 1 0,1 0 0,0 0 0,-1 1 0,1 0 0,1 0 0,9-2 0,10-4 0,30-10 0,0 2 0,1 3 0,1 2 0,0 3 0,0 2 0,82 2 0,-61 4 0,-24-1 0,-1 2 0,57 9 0,-18 13 0,-70-15 0,0-1 0,0-1 0,44 3 0,31-9 0,-51 0 0,0 2 0,92 13 0,-69-1 0,114 28 0,-160-33 0,-1 0 0,-1 2 0,0 1 0,0 0 0,25 18 0,-25-12 0,0 0 0,-1 2 0,37 38 0,-53-50 0,-1 0 0,0 1 0,-1 0 0,1 0 0,-1 0 0,-1 0 0,0 1 0,0 0 0,-1 0 0,0 0 0,0 0 0,-1 1 0,0-1 0,-1 1 0,1 15 0,-3-20 0,1 1 0,-1-1 0,-1 1 0,1-1 0,-1 0 0,0 0 0,0 1 0,-1-1 0,1 0 0,-1-1 0,0 1 0,-1-1 0,1 1 0,-8 6 0,-6 6 0,-1-2 0,-26 17 0,-4 5 0,41-30 0,-1 0 0,0 0 0,0-1 0,-1 0 0,1-1 0,-1 1 0,-1-2 0,1 1 0,-1-1 0,1-1 0,-1 0 0,0 0 0,0-1 0,0 0 0,-1-1 0,-18 1 0,-117-6 0,-126 4 0,180 12 0,55-6 0,-41 1 0,50-5 0,1 2 0,0 0 0,-31 11 0,27-7 0,-57 7 0,43-12 0,20-2 0,0 2 0,0 0 0,-40 11 0,20-3 0,0-2 0,-1-2 0,0-2 0,-50-2 0,-60 8 0,-66 3 0,33-3 0,82-2 0,-194-9 0,296 0 0,0-1 0,0 1 0,0-1 0,0 0 0,0 0 0,0-1 0,1 1 0,-1-1 0,0 0 0,1-1 0,-1 1 0,1-1 0,0 0 0,-1 0 0,-6-7 0,7 5 0,1 0 0,-1 0 0,1-1 0,0 1 0,0-1 0,1 0 0,0 0 0,0 0 0,0 0 0,1 0 0,0 0 0,-1-10 0,-1-52 0,10-134 0,-7 190 0,2 1 0,-1 0 0,2 0 0,-1 0 0,2 0 0,-1 0 0,2 0 0,-1 1 0,1 0 0,1 0 0,0 0 0,0 0 0,1 1 0,0 0 0,1 1 0,0 0 0,0 0 0,0 0 0,1 1 0,1 0 0,-1 1 0,1 0 0,0 1 0,0 0 0,1 0 0,-1 1 0,1 0 0,0 1 0,0 1 0,0-1 0,15 0 0,13 0 0,-23 3 0,0-1 0,1-1 0,-1-1 0,0-1 0,27-8 0,-4-6-341,-1-1 0,-1-1-1,39-29 1,-41 24-6485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3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3430 67 24575,'-121'-1'0,"-125"2"0,-254 7 0,443-9 0,-68 16 0,-114-7 0,220-8 0,-36 0 0,-89-11 0,106 7 0,-48 0 0,47 4 0,-48-8 0,-13-11 0,48 9 0,0 1 0,-56-1 0,-37-1 0,-26 1 0,-159 16 0,244-3 0,-87 6 0,-188 30 0,354-39 0,0 1 0,0-1 0,0 2 0,1-1 0,-1 1 0,0 0 0,-8 4 0,13-5 0,-1 1 0,1-1 0,0 1 0,0 0 0,0 0 0,0 0 0,1 0 0,-1 0 0,0 0 0,1 0 0,0 1 0,-1-1 0,1 0 0,0 1 0,0-1 0,0 1 0,1 0 0,-1-1 0,0 1 0,1 0 0,0 3 0,-3 40 0,8 81 0,-3-94 0,-2-31 0,0-1 0,0 0 0,0 1 0,1-1 0,-1 0 0,1 0 0,-1 1 0,1-1 0,-1 0 0,1 0 0,0 0 0,-1 0 0,1 1 0,0-1 0,0 0 0,0 0 0,0-1 0,0 1 0,0 0 0,0 0 0,0 0 0,0-1 0,0 1 0,1 0 0,-1-1 0,0 1 0,0-1 0,1 0 0,-1 1 0,0-1 0,3 0 0,5 1 0,0 0 0,0-1 0,18-2 0,-5 0 0,24 2 0,0 2 0,1 2 0,-1 2 0,-1 3 0,0 1 0,74 26 0,-88-26 0,1-2 0,-1-1 0,1-2 0,41 2 0,1 1 0,250 24 0,-164-18 0,-1-2 0,81 9 0,191 2 0,-211-19 0,145 24 0,-279-23 0,88-6 0,-60-1 0,-63 2 0,-31 2 0,1-1 0,-1-2 0,1 0 0,0-1 0,-1-1 0,0-1 0,22-7 0,1-5 0,-17 8 0,-1-2 0,0-1 0,-1 0 0,0-2 0,34-25 0,-38 23 0,-9 7 0,-1-1 0,0 0 0,0 0 0,9-12 0,-16 17 0,0 0 0,0 0 0,-1-1 0,0 1 0,0-1 0,0 1 0,0-1 0,-1 0 0,0 0 0,0 0 0,0 0 0,-1 1 0,1-1 0,-1 0 0,-1-7 0,0 4 23,0-1-1,-1 0 1,0 1-1,0-1 1,-1 1-1,0 0 1,-1 0 0,1 0-1,-2 0 1,1 0-1,-1 1 1,0 0-1,-7-7 1,-7-6-231,-1 1 1,-41-29-1,18 15-850,35 26-5768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1284 0 24575,'-8'0'0,"-24"13"0,-33 33 0,-55 48 0,-24 16 0,-22 23 0,-12 1 0,7 0 0,20-15 0,36-23 0,33-24 0,30-24-8191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6 24575,'0'-4'0,"-17"3"0,-22 5 0,-31 3 0,-32 4 0,-4 0 0,0 2 0,14 0 0,22-4-8191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24575,'-13'182'0,"0"4"0,12-148 178,0-19-564,1 0 1,0 0-1,7 37 0,-1-38-6440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4:13:21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3735 55 24575,'-1034'0'0,"688"-11"0,106 10 0,-208 2 0,270 14 0,124-8 0,0-2 0,-1-3 0,-85-7 0,-9-22 0,73 12 0,45 11 0,0 1 0,-33 2 0,-23-2 0,34-3 0,32 2 0,0 2 0,1 0 0,-1 1 0,0 2 0,0 0 0,-29 5 0,-61 22 0,-137 53 0,143-29 0,91-46 0,12-5 0,0-1 0,0 1 0,0 0 0,0 0 0,0 0 0,0 0 0,0 0 0,0 0 0,0 0 0,0 1 0,0-1 0,1 1 0,-1-1 0,0 1 0,1 0 0,0 0 0,-1-1 0,1 1 0,0 0 0,0 0 0,0 0 0,0 0 0,0 1 0,1-1 0,-1 0 0,1 0 0,-1 0 0,1 1 0,0-1 0,0 0 0,0 4 0,0-4 0,2 205 0,-2-202 0,1-1 0,0 1 0,0-1 0,0 1 0,0-1 0,1 1 0,-1-1 0,1 0 0,0 0 0,1 0 0,-1 0 0,1 0 0,0 0 0,4 5 0,-1-4 0,-1-1 0,1 1 0,0-1 0,1 0 0,-1 0 0,1 0 0,-1-1 0,10 3 0,7 0 0,0 0 0,1-1 0,-1-2 0,39 2 0,300-3 0,-190-3 0,136-11 0,-222 14 0,89-3 0,-155-2 0,0-1 0,0-1 0,30-10 0,18-5 0,0 9 0,0 3 0,0 4 0,107 5 0,-55 1 0,-74-2 0,14-1 0,0 3 0,83 13 0,-91-9 0,1-2 0,99-5 0,-50-2 0,670 3 0,-754-1 0,1-1 0,-1-1 0,30-8 0,22-5 0,62-11 0,-114 21 0,-1-1 0,1-1 0,-1 0 0,0-2 0,-1 0 0,0 0 0,19-18 0,-28 22 0,0 0 0,0-1 0,0 0 0,-1 0 0,0 0 0,0-1 0,-1 1 0,0-1 0,-1-1 0,0 1 0,0-1 0,5-17 0,-7 20 0,-1 0 0,0 0 0,0 0 0,-1 0 0,0 0 0,0 0 0,0 0 0,-1 0 0,0 0 0,0 0 0,0 0 0,-1 1 0,0-1 0,0 0 0,0 1 0,-1-1 0,0 1 0,0 0 0,0 0 0,-1 0 0,-4-5 0,-35-33-1365,36 35-5461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06:00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669 132 24575,'7'-5'0,"0"0"0,0 1 0,1 0 0,0 0 0,-1 1 0,1 0 0,1 0 0,9-2 0,10-4 0,30-10 0,0 2 0,1 3 0,1 2 0,0 3 0,0 2 0,82 2 0,-61 4 0,-24-1 0,-1 2 0,57 9 0,-18 13 0,-70-15 0,0-1 0,0-1 0,44 3 0,31-9 0,-51 0 0,0 2 0,92 13 0,-69-1 0,114 28 0,-160-33 0,-1 0 0,-1 2 0,0 1 0,0 0 0,25 18 0,-25-12 0,0 0 0,-1 2 0,37 38 0,-53-50 0,-1 0 0,0 1 0,-1 0 0,1 0 0,-1 0 0,-1 0 0,0 1 0,0 0 0,-1 0 0,0 0 0,0 0 0,-1 1 0,0-1 0,-1 1 0,1 15 0,-3-20 0,1 1 0,-1-1 0,-1 1 0,1-1 0,-1 0 0,0 0 0,0 1 0,-1-1 0,1 0 0,-1-1 0,0 1 0,-1-1 0,1 1 0,-8 6 0,-6 6 0,-1-2 0,-26 17 0,-4 5 0,41-30 0,-1 0 0,0 0 0,0-1 0,-1 0 0,1-1 0,-1 1 0,-1-2 0,1 1 0,-1-1 0,1-1 0,-1 0 0,0 0 0,0-1 0,0 0 0,-1-1 0,-18 1 0,-117-6 0,-126 4 0,180 12 0,55-6 0,-41 1 0,50-5 0,1 2 0,0 0 0,-31 11 0,27-7 0,-57 7 0,43-12 0,20-2 0,0 2 0,0 0 0,-40 11 0,20-3 0,0-2 0,-1-2 0,0-2 0,-50-2 0,-60 8 0,-66 3 0,33-3 0,82-2 0,-194-9 0,296 0 0,0-1 0,0 1 0,0-1 0,0 0 0,0 0 0,0-1 0,1 1 0,-1-1 0,0 0 0,1-1 0,-1 1 0,1-1 0,0 0 0,-1 0 0,-6-7 0,7 5 0,1 0 0,-1 0 0,1-1 0,0 1 0,0-1 0,1 0 0,0 0 0,0 0 0,0 0 0,1 0 0,0 0 0,-1-10 0,-1-52 0,10-134 0,-7 190 0,2 1 0,-1 0 0,2 0 0,-1 0 0,2 0 0,-1 0 0,2 0 0,-1 1 0,1 0 0,1 0 0,0 0 0,0 0 0,1 1 0,0 0 0,1 1 0,0 0 0,0 0 0,0 0 0,1 1 0,1 0 0,-1 1 0,1 0 0,0 1 0,0 0 0,1 0 0,-1 1 0,1 0 0,0 1 0,0 1 0,0-1 0,15 0 0,13 0 0,-23 3 0,0-1 0,1-1 0,-1-1 0,0-1 0,27-8 0,-4-6-341,-1-1 0,-1-1-1,39-29 1,-41 24-6485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22:47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1265 34 24575,'-122'-7'0,"-27"-15"0,116 19 0,0 2 0,0 0 0,0 3 0,1 0 0,-1 2 0,-35 10 0,34-3 0,-41 19 0,48-18 0,0-2 0,-51 14 0,48-17 0,-38 16 0,50-16 0,0-1 0,0 0 0,0-2 0,0 0 0,-1-1 0,-27 2 0,36-6 0,0 1 0,1 1 0,-1 0 0,0 0 0,1 1 0,-1 0 0,1 0 0,-16 8 0,20-8 0,0 1 0,1 0 0,-1 0 0,1 1 0,0 0 0,-1-1 0,2 1 0,-1 1 0,0-1 0,1 0 0,0 1 0,0 0 0,0 0 0,1 0 0,0 0 0,-3 8 0,-9 26 0,-24 79 0,33-101 0,1 1 0,1 0 0,1-1 0,1 1 0,0 0 0,3 30 0,-1-40 0,1 0 0,0 0 0,0 0 0,1 0 0,0 0 0,0 0 0,1-1 0,0 0 0,0 1 0,1-1 0,0-1 0,0 1 0,1-1 0,0 0 0,0 0 0,10 7 0,-7-6 0,0-1 0,0-1 0,0 0 0,1 0 0,0 0 0,0-1 0,0-1 0,0 0 0,1 0 0,-1-1 0,1 0 0,-1-1 0,1-1 0,13 0 0,93-1 0,161 2 0,-227 2 0,212 0 0,-205-7 0,-17-1 0,0 3 0,0 1 0,1 2 0,81 14 0,-103-11 0,-11-1 0,-1 0 0,1-1 0,0 0 0,0-1 0,0 0 0,0 0 0,0-1 0,0 0 0,0-1 0,0 0 0,0 0 0,17-6 0,4-5 0,0-2 0,-1-1 0,28-19 0,-20 12 0,-26 16 0,0-1 0,-1 1 0,1-2 0,-2 1 0,1-1 0,-1-1 0,0 0 0,9-11 0,-10 7 0,1-1 0,-2 0 0,0-1 0,-1 0 0,0 1 0,7-31 0,-10 21 0,-2 0 0,0 1 0,-4-32 0,1-5 0,3 33 0,0 16 0,-1 0 0,-1 0 0,1 0 0,-5-18 0,4 25 0,0 1 0,0-1 0,-1 0 0,0 1 0,0-1 0,0 1 0,0 0 0,0 0 0,-1-1 0,1 2 0,-1-1 0,0 0 0,0 0 0,0 1 0,0 0 0,0-1 0,-4-1 0,-12-4 0,0 0 0,-1 1 0,0 1 0,0 0 0,-38-3 0,15 4 0,-57 3 0,-1 0 0,72-9 129,10 3-1623,11 5-5332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24575,'6'1'0,"0"0"0,0 0 0,0 1 0,-1 0 0,1 0 0,-1 0 0,1 0 0,-1 1 0,0 0 0,0 0 0,8 7 0,27 14 0,-39-24 0,31 14 0,1 0 0,61 14 0,-64-22 0,0 2 0,0 0 0,-1 2 0,31 14 0,-35-12 7,2-2 0,0-1 0,0 0 0,55 7-1,-14-2-1405,-60-12-5427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4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 24575,'0'0'0,"0"0"0,0 0 0,0 0 0,0 0 0,0 0 0,0 0 0,0 0 0,0 0 0,0-1 0,0 1 0,0 0 0,0 0 0,0 0 0,0 0 0,0 0 0,0 0 0,0 0 0,0-1 0,0 1 0,0 0 0,0 0 0,0 0 0,1 0 0,-1 0 0,0 0 0,0 0 0,0 0 0,0 0 0,0 0 0,0 0 0,0 0 0,0-1 0,0 1 0,1 0 0,-1 0 0,0 0 0,0 0 0,0 0 0,0 0 0,0 0 0,0 0 0,0 0 0,1 0 0,-1 0 0,0 0 0,0 0 0,0 0 0,0 0 0,0 0 0,0 0 0,0 1 0,1-1 0,-1 0 0,0 0 0,0 0 0,9 6 0,5 8 0,-7-4 0,0 0 0,-2 1 0,6 11 0,10 18 0,-20-39 0,-1-1 0,0 0 0,0 0 0,0 1 0,0-1 0,0 0 0,0 1 0,0-1 0,0 0 0,0 1 0,0-1 0,0 0 0,0 1 0,0-1 0,0 0 0,0 1 0,0-1 0,0 0 0,0 1 0,0-1 0,0 0 0,0 1 0,-1-1 0,1 0 0,0 0 0,0 1 0,0-1 0,0 0 0,-1 0 0,1 1 0,0-1 0,0 0 0,-1 0 0,1 0 0,0 1 0,-1-1 0,1 0 0,-19 8 0,-22-1 0,6-4 156,15-2-536,-1 1 0,0 1-1,-26 7 1,39-8-6446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5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24575,'-239'14'0,"196"-9"0,43-5 0,0 0 0,-1 0 0,1 0 0,0 0 0,-2 0 0,2 0 0,0 0 0,-2 0 0,2 0 0,0 2 0,-1-2 0,1 0 0,0 0 0,0 0 0,-2 0 0,2 1 0,0-1 0,0 0 0,0 0 0,-1 2 0,1-2 0,0 0 0,0 1 0,0-1 0,-2 0 0,2 0 0,0 2 0,0-2 0,0 0 0,0 2 0,0-2 0,0 0 0,0 1 0,0 1 0,5 23 0,23 31 0,-25-50 0,12 21-455,-1 1 0,11 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39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1798 660 24575,'-1'1'0,"1"0"0,0-1 0,0 1 0,-2 0 0,2-1 0,-1 2 0,1-1 0,-1-1 0,1 1 0,-1-1 0,1 1 0,-1-1 0,1 1 0,-2-1 0,2 2 0,-1-2 0,0 0 0,1 1 0,-1-1 0,0 0 0,1 0 0,-2 1 0,0-1 0,-27 7 0,21-5 0,-66 18 0,-2-5 0,2-3 0,-131 5 0,71-17 0,-85 7 0,16 23 0,163-24 0,1-1 0,-1-3 0,1-1 0,-45-5 0,77 4 0,-167-18 0,157 14 0,1-2 0,-1 0 0,1 0 0,0-2 0,0 1 0,2-3 0,-21-14 0,16 11 0,1-1 0,0-1 0,1 0 0,0-2 0,-13-19 0,21 23 0,-1 0 0,2-2 0,1 0 0,-10-21 0,13 27 0,2 1 0,-2 0 0,2-1 0,0 1 0,0-2 0,1 2 0,0-2 0,1 2 0,0-16 0,1 18 0,0 1 0,1-1 0,-1 1 0,0-1 0,1 2 0,1-1 0,-2-1 0,3 1 0,-2 0 0,0 1 0,2 0 0,0-1 0,-1 0 0,1 2 0,-1-1 0,9-7 0,11-4 0,1-1 0,0 2 0,0 1 0,2 1 0,-1 1 0,2 1 0,29-6 0,36-1 0,-26 6 0,-40 9 0,1-3 0,41-13 0,-24 5 0,0 2 0,90-9 0,-49 9 0,216-21 0,-177 10 0,-39 5 0,-1 5 0,117-2 0,201 15 0,-392-1 0,1 1 0,-2 1 0,2-1 0,-1 1 0,-1 1 0,1-1 0,-1 2 0,1-1 0,0 2 0,-1-1 0,13 10 0,-10-6 0,-2 1 0,0 0 0,1 2 0,-3-1 0,2 0 0,-2 1 0,14 23 0,-15-21 0,0-1 0,-1 1 0,-1 0 0,8 27 0,-12-34 0,0 0 0,1 1 0,-1-1 0,-1 1 0,0-1 0,0 1 0,0-1 0,0 1 0,-1-1 0,-1 1 0,1-1 0,-5 11 0,4-12 0,-1-1 0,1-1 0,-2 2 0,2-1 0,-2-1 0,1 0 0,0 0 0,-1 1 0,0-2 0,-5 5 0,-44 23 0,50-30 0,-138 65 0,-63 33 0,170-78 0,17-9 0,0-1 0,-34 14 0,35-18-1365,3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1:19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1502 551 24575,'-1'1'0,"1"0"0,0-1 0,0 1 0,-1 0 0,1-1 0,-1 1 0,1 0 0,-1-1 0,1 1 0,-1-1 0,1 1 0,-1-1 0,1 1 0,-1-1 0,1 1 0,-1-1 0,0 0 0,1 1 0,-1-1 0,0 0 0,1 0 0,-1 1 0,-1-1 0,-22 6 0,17-4 0,-55 14 0,-1-3 0,1-3 0,-109 4 0,59-14 0,-71 6 0,13 19 0,137-20 0,0-1 0,0-2 0,0-1 0,-37-5 0,64 4 0,-139-15 0,131 12 0,0-2 0,0 0 0,1 0 0,-1-2 0,1 1 0,1-2 0,-17-12 0,13 9 0,1-1 0,0 0 0,1-1 0,0-1 0,-11-16 0,17 19 0,0 0 0,1-1 0,1-1 0,-8-17 0,11 23 0,1 0 0,-1 0 0,1 0 0,0 0 0,1-1 0,0 1 0,0-1 0,1 1 0,0-13 0,1 15 0,0 1 0,0-1 0,0 1 0,0-1 0,1 1 0,0 0 0,-1-1 0,2 1 0,-1 0 0,0 0 0,1 1 0,0-1 0,0 0 0,0 1 0,0 0 0,7-6 0,9-4 0,1 0 0,0 1 0,0 1 0,2 1 0,-1 1 0,1 1 0,25-6 0,30 0 0,-22 5 0,-33 7 0,0-2 0,35-11 0,-20 4 0,0 2 0,75-8 0,-41 8 0,180-18 0,-147 9 0,-33 4 0,-1 4 0,98-2 0,168 13 0,-328-1 0,1 1 0,-1 0 0,1 0 0,-1 1 0,0 0 0,0 0 0,0 1 0,0 0 0,0 1 0,0-1 0,10 9 0,-8-5 0,-1 0 0,-1 1 0,1 1 0,-2-1 0,1 1 0,-1 0 0,11 19 0,-12-17 0,0-1 0,-1 1 0,-1 0 0,7 22 0,-10-28 0,0 0 0,0 1 0,0-1 0,-1 1 0,0-1 0,0 1 0,0-1 0,0 1 0,-1-1 0,0 1 0,0-1 0,-4 9 0,3-10 0,0-1 0,0 0 0,-1 1 0,1-1 0,-1 0 0,0-1 0,1 1 0,-2 0 0,1-1 0,-5 4 0,-36 19 0,42-25 0,-116 54 0,-53 28 0,143-65 0,14-8 0,0-1 0,-29 12 0,30-15-1365,2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70B-10A2-6C1B-B5B5-6B2AA859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CE9FD-31D4-C2C1-3E83-F1E7784C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137B-381D-CD77-0F55-B74E2F1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F7E1-B9E3-E0B3-077B-D6C51F45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C1B-4BEB-949F-7532-B793DE9B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CE7-FC2B-B39C-65C2-498C3482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7C42B-BD97-3692-8705-B2C4470A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7B9E-A2A6-F0B9-8814-1A6EB68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4EB6-C22C-70C1-1ED3-A6CA0DB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4E57-6687-FEF5-0969-3962EBB8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827C-ED2A-C34E-C8CE-036496A1D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648E3-DA81-6F3B-7B3F-35D2484A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23A8-935B-137C-348A-176E448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0706-BCBE-8550-C711-B66F87F0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DBE8-9622-4C15-5546-9B7133A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0A0E-8500-0334-6ED3-03B1044A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F4E3-3952-45E9-24DB-8037B76E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065A-C8C1-BC20-967E-B5F0DBC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C0D4-EC77-635F-0D5B-6D889D41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0761-6E36-19C1-B168-7F5A121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016-CD53-4DA6-A63D-C15692F9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A4A8-68BD-F37B-3EFC-651CAF6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5A8-2770-EBB6-8651-179BA383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B572-585F-C998-A3CC-687715EC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1033-CEC0-0765-103D-E49896CA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CD75-1F43-C0C0-15B4-7F99F7A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38E-8A45-BA51-CB58-5BBE014EB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D6C9-C291-38EB-1E96-F96510DC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C1CF-F699-2EAF-6EDF-7D7D694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CDB5-1C81-EFC5-A299-D77EFAA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DBAC-F39F-BD4A-8424-D545F1A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69C7-C03F-63D9-7452-D67D6B88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55BD-CD0C-437B-8D6A-61CBD4DB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53EF-27C7-A4E7-6FD1-68CB7280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1EDF9-1797-7A5C-2C51-189E8331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ABC95-00E1-02C8-FF9E-09FA4404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27C95-0BEE-2803-814D-E05ED09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85F-07BC-4DCF-58EE-EE66394C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F3140-09A0-729C-67E6-7FB34679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ABD5-FD10-0B29-FAC0-4739C23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0AD-9A6D-F0C4-F168-06B482A3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94CA-6DD3-BD2D-8669-593FE73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9BD8-325C-AE49-0FAD-1B0B3AA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6B87-CBA2-6237-FC2E-2F95981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9A381-1817-2713-9265-51E97E0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15564-AF96-7B7A-7A21-04F42636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57A-2E30-D08B-2E65-C8D2743A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99C7-B9A7-CBE6-9097-B24B15A7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9AAF-C3FB-E82E-5987-75E97623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42A2-EC58-4269-E5B2-CD2B490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FE90-537B-9EEB-2C97-9198810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B869-3901-2F46-435C-A657DBC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CBF-98E8-E64F-E6C6-94299DEF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29996-0B76-2F6F-B8A8-33D0126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201F-D1FA-7160-0D07-E5E491F8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40E9-310C-5CD1-761D-096B4FB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A6E1-3109-7627-AC8D-7081639B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175B-4A95-FC03-2D95-2F67CA8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A260-38F2-8BE4-AF53-57A377D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CFBF-1FA4-42D9-2A12-1BB081AB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C1BB-109A-691D-6CD4-588ABB26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C4D-2205-BC7C-8FD3-9028F206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3FFB-F8BC-4F2C-7CD9-2929E4C1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5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.png"/><Relationship Id="rId7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27.png"/><Relationship Id="rId10" Type="http://schemas.openxmlformats.org/officeDocument/2006/relationships/image" Target="../media/image270.png"/><Relationship Id="rId4" Type="http://schemas.openxmlformats.org/officeDocument/2006/relationships/customXml" Target="../ink/ink11.xml"/><Relationship Id="rId9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7DD5F9-F19C-D30A-83CB-FE5AFE1FBC73}"/>
              </a:ext>
            </a:extLst>
          </p:cNvPr>
          <p:cNvGrpSpPr/>
          <p:nvPr/>
        </p:nvGrpSpPr>
        <p:grpSpPr>
          <a:xfrm>
            <a:off x="651846" y="262860"/>
            <a:ext cx="11143914" cy="6466857"/>
            <a:chOff x="651846" y="262860"/>
            <a:chExt cx="11143914" cy="64668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00C9D4-9A1A-36A7-20A8-CFDDA400DF38}"/>
                </a:ext>
              </a:extLst>
            </p:cNvPr>
            <p:cNvSpPr txBox="1"/>
            <p:nvPr/>
          </p:nvSpPr>
          <p:spPr>
            <a:xfrm>
              <a:off x="651846" y="716981"/>
              <a:ext cx="11061618" cy="17697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Copy and paste your raw data into Excel or CVS sheet with columns: x, y, data1, data2, … , as shown below: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Column A and B are reserved for (x, y) coordination. All other columns are for measurement data.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first row is for column labels as you can put notes there or leave it blank. 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Don’t put anything on unoccupied cells to avoid errors.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must close the datasheet before loading otherwise it won’t work.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Datasheet” to load.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B69A69-7F9B-A005-ABE8-79591B118CB6}"/>
                </a:ext>
              </a:extLst>
            </p:cNvPr>
            <p:cNvSpPr txBox="1"/>
            <p:nvPr/>
          </p:nvSpPr>
          <p:spPr>
            <a:xfrm>
              <a:off x="724998" y="262860"/>
              <a:ext cx="75137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Datasheets You Prepared - Choice 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8ED8A6-75D5-511D-3142-952547EB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8" y="2730833"/>
              <a:ext cx="4579087" cy="37710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65978-6B49-6700-9597-72208BC1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611" y="2561869"/>
              <a:ext cx="5816149" cy="41678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D309188-903C-51CD-D367-8F6854FE3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4357" y="2778981"/>
              <a:ext cx="724971" cy="69573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7CB458-07B1-DE2D-4312-B486337A802B}"/>
                    </a:ext>
                  </a:extLst>
                </p14:cNvPr>
                <p14:cNvContentPartPr/>
                <p14:nvPr/>
              </p14:nvContentPartPr>
              <p14:xfrm>
                <a:off x="5812704" y="2732184"/>
                <a:ext cx="1001520" cy="32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7CB458-07B1-DE2D-4312-B486337A80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6584" y="2726064"/>
                  <a:ext cx="1013760" cy="3340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E63730-C047-37D4-265C-F6FE670B9AD0}"/>
                </a:ext>
              </a:extLst>
            </p:cNvPr>
            <p:cNvSpPr txBox="1"/>
            <p:nvPr/>
          </p:nvSpPr>
          <p:spPr>
            <a:xfrm rot="20278795">
              <a:off x="3446524" y="3396052"/>
              <a:ext cx="152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Example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615DC7-F2FB-AC11-49D5-4FFE74E8B371}"/>
                    </a:ext>
                  </a:extLst>
                </p14:cNvPr>
                <p14:cNvContentPartPr/>
                <p14:nvPr/>
              </p14:nvContentPartPr>
              <p14:xfrm>
                <a:off x="873783" y="2898391"/>
                <a:ext cx="1445400" cy="20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615DC7-F2FB-AC11-49D5-4FFE74E8B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7663" y="2892271"/>
                  <a:ext cx="145764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0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210E65-C23A-8C9B-5894-D93888C95FDB}"/>
              </a:ext>
            </a:extLst>
          </p:cNvPr>
          <p:cNvGrpSpPr/>
          <p:nvPr/>
        </p:nvGrpSpPr>
        <p:grpSpPr>
          <a:xfrm>
            <a:off x="669318" y="262860"/>
            <a:ext cx="11287731" cy="6164760"/>
            <a:chOff x="669318" y="262860"/>
            <a:chExt cx="11287731" cy="6164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669318" y="739784"/>
              <a:ext cx="3244313" cy="226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On Atlas tool screen click “Export” and “Select All” button as shown below.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Atlas Data” to select exported files from the server.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Keep the data file closed otherwise it won’t work. 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exported raw data are shown in far right.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409021-43BC-ED97-7E6D-347E27B4A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69" r="53163" b="5442"/>
            <a:stretch/>
          </p:blipFill>
          <p:spPr>
            <a:xfrm>
              <a:off x="8519671" y="948314"/>
              <a:ext cx="3437378" cy="547930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01E63F-69E4-381B-EAFC-C82B2357C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" t="14330" r="186" b="14331"/>
            <a:stretch/>
          </p:blipFill>
          <p:spPr>
            <a:xfrm>
              <a:off x="1571859" y="3329048"/>
              <a:ext cx="5377581" cy="30985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22475-33F3-A779-025F-95C3DF59C1F9}"/>
                </a:ext>
              </a:extLst>
            </p:cNvPr>
            <p:cNvSpPr txBox="1"/>
            <p:nvPr/>
          </p:nvSpPr>
          <p:spPr>
            <a:xfrm>
              <a:off x="724997" y="262860"/>
              <a:ext cx="76094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Exported Atlas Data - Choice 2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DE9464-AC87-2360-9D58-C2C205AA6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129"/>
            <a:stretch/>
          </p:blipFill>
          <p:spPr>
            <a:xfrm>
              <a:off x="4062984" y="880579"/>
              <a:ext cx="4307333" cy="198056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529E8D-A98E-8E8D-C491-D1BDD5810DF4}"/>
                    </a:ext>
                  </a:extLst>
                </p14:cNvPr>
                <p14:cNvContentPartPr/>
                <p14:nvPr/>
              </p14:nvContentPartPr>
              <p14:xfrm>
                <a:off x="4062984" y="1368992"/>
                <a:ext cx="1001520" cy="32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529E8D-A98E-8E8D-C491-D1BDD5810D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56864" y="1362872"/>
                  <a:ext cx="1013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5025F3-DC8D-7A06-2E20-0DF5283E1971}"/>
                    </a:ext>
                  </a:extLst>
                </p14:cNvPr>
                <p14:cNvContentPartPr/>
                <p14:nvPr/>
              </p14:nvContentPartPr>
              <p14:xfrm>
                <a:off x="5019357" y="3917566"/>
                <a:ext cx="645480" cy="28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5025F3-DC8D-7A06-2E20-0DF5283E19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3237" y="3911454"/>
                  <a:ext cx="657720" cy="29554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41E829-8AA2-5D51-FFE2-52F0248E4F63}"/>
                </a:ext>
              </a:extLst>
            </p:cNvPr>
            <p:cNvSpPr txBox="1"/>
            <p:nvPr/>
          </p:nvSpPr>
          <p:spPr>
            <a:xfrm rot="20278795">
              <a:off x="10340914" y="2819980"/>
              <a:ext cx="152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6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69EA6F-9C62-8DA1-D3EB-13097BBAA16B}"/>
              </a:ext>
            </a:extLst>
          </p:cNvPr>
          <p:cNvGrpSpPr/>
          <p:nvPr/>
        </p:nvGrpSpPr>
        <p:grpSpPr>
          <a:xfrm>
            <a:off x="646126" y="262860"/>
            <a:ext cx="11185956" cy="6264277"/>
            <a:chOff x="646126" y="262860"/>
            <a:chExt cx="11185956" cy="62642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E7BEDE-B758-F9C2-472F-B5AA0A803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7" y="2139316"/>
              <a:ext cx="7528472" cy="43878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669318" y="739784"/>
              <a:ext cx="751047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Atlas Map” and select map files from the server.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Since there is only one dataset involved so select “Thickness” for “A” and select “A” from dropdown button (or “A/t” if you want to calculate the rate).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map file looks like in left when it is opened by Notepad.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22475-33F3-A779-025F-95C3DF59C1F9}"/>
                </a:ext>
              </a:extLst>
            </p:cNvPr>
            <p:cNvSpPr txBox="1"/>
            <p:nvPr/>
          </p:nvSpPr>
          <p:spPr>
            <a:xfrm>
              <a:off x="724997" y="262860"/>
              <a:ext cx="76094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Atlas Map Files - Choice 3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056D02-8F55-A8C5-5021-D338A088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281" y="3429000"/>
              <a:ext cx="4885329" cy="2805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B7CF66-343F-F3AF-8629-94853DBB8F70}"/>
                    </a:ext>
                  </a:extLst>
                </p14:cNvPr>
                <p14:cNvContentPartPr/>
                <p14:nvPr/>
              </p14:nvContentPartPr>
              <p14:xfrm>
                <a:off x="2341095" y="2497597"/>
                <a:ext cx="258480" cy="8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B7CF66-343F-F3AF-8629-94853DBB8F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2095" y="2488597"/>
                  <a:ext cx="27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C99810-405E-2485-28B3-826FC83626C3}"/>
                    </a:ext>
                  </a:extLst>
                </p14:cNvPr>
                <p14:cNvContentPartPr/>
                <p14:nvPr/>
              </p14:nvContentPartPr>
              <p14:xfrm>
                <a:off x="2524430" y="2558476"/>
                <a:ext cx="78480" cy="5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C99810-405E-2485-28B3-826FC83626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5389" y="2549476"/>
                  <a:ext cx="96201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A7097C-C659-EF9E-8668-C514B313BF7F}"/>
                    </a:ext>
                  </a:extLst>
                </p14:cNvPr>
                <p14:cNvContentPartPr/>
                <p14:nvPr/>
              </p14:nvContentPartPr>
              <p14:xfrm>
                <a:off x="2309502" y="2471716"/>
                <a:ext cx="106738" cy="86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A7097C-C659-EF9E-8668-C514B313BF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0426" y="2462753"/>
                  <a:ext cx="124528" cy="104327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131116-7932-E912-B84B-1D6B71CA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34649" y="739784"/>
              <a:ext cx="3397433" cy="567856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8AC4A1-7932-1A92-4318-4C22769B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606" y="2324274"/>
              <a:ext cx="623131" cy="5980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6C342B-564D-5CAB-E5F3-CB9F7BC3C38E}"/>
                    </a:ext>
                  </a:extLst>
                </p14:cNvPr>
                <p14:cNvContentPartPr/>
                <p14:nvPr/>
              </p14:nvContentPartPr>
              <p14:xfrm rot="268540" flipV="1">
                <a:off x="646126" y="2694639"/>
                <a:ext cx="837839" cy="287436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6C342B-564D-5CAB-E5F3-CB9F7BC3C3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268540" flipV="1">
                  <a:off x="637125" y="2685645"/>
                  <a:ext cx="855482" cy="30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94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428975-485E-EB1A-CB4D-E4A1CB9BF704}"/>
              </a:ext>
            </a:extLst>
          </p:cNvPr>
          <p:cNvGrpSpPr/>
          <p:nvPr/>
        </p:nvGrpSpPr>
        <p:grpSpPr>
          <a:xfrm>
            <a:off x="724998" y="262860"/>
            <a:ext cx="10392440" cy="6182611"/>
            <a:chOff x="724998" y="262860"/>
            <a:chExt cx="10392440" cy="61826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16A706-46A0-C4F9-3B1D-9462E6CC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351" y="947327"/>
              <a:ext cx="9420871" cy="54981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DE1D08-866E-A754-50D0-5F4DA6BED618}"/>
                </a:ext>
              </a:extLst>
            </p:cNvPr>
            <p:cNvSpPr txBox="1"/>
            <p:nvPr/>
          </p:nvSpPr>
          <p:spPr>
            <a:xfrm>
              <a:off x="941405" y="2417409"/>
              <a:ext cx="7807469" cy="34932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path to files.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A, B can be two films of pre-process and post-process.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the ID.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Operators, 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process time to get rates but need to select (A-B)/t or (B-A)/t to be effective.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Default “Data Filter ±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” is set ±3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. Beyond that the data points will be excluded. The number of excluded points is shown in the contour map.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If “Mask Outliers” is pressed, you can find sigma value in the contour map according to the  number of points you’ve removed.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the number of contours from 1 to 100 for the contour map. 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Marker choices for the contour map, 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default unit is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</a:rPr>
                <a:t>Å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. You can change it to any physical units such as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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C, Ohm/sq, etc.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If “Set Limits” is pressed, You can define lower limit and up limit.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842CFE-9AA0-4E72-7F65-2DA8FCBE2DCF}"/>
                </a:ext>
              </a:extLst>
            </p:cNvPr>
            <p:cNvSpPr txBox="1"/>
            <p:nvPr/>
          </p:nvSpPr>
          <p:spPr>
            <a:xfrm>
              <a:off x="2396347" y="19359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BC86BF-A31B-EFE9-7DA1-A40699CD1D91}"/>
                </a:ext>
              </a:extLst>
            </p:cNvPr>
            <p:cNvSpPr txBox="1"/>
            <p:nvPr/>
          </p:nvSpPr>
          <p:spPr>
            <a:xfrm>
              <a:off x="3495665" y="969944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E7541-C7B6-34A8-8420-0EC252B329CA}"/>
                </a:ext>
              </a:extLst>
            </p:cNvPr>
            <p:cNvSpPr txBox="1"/>
            <p:nvPr/>
          </p:nvSpPr>
          <p:spPr>
            <a:xfrm>
              <a:off x="3407632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A5D129-023A-C21D-9400-38EDDA428FB9}"/>
                </a:ext>
              </a:extLst>
            </p:cNvPr>
            <p:cNvSpPr txBox="1"/>
            <p:nvPr/>
          </p:nvSpPr>
          <p:spPr>
            <a:xfrm>
              <a:off x="4241759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26BF4B-9CC6-09B7-DA11-F00D1FA7F48B}"/>
                </a:ext>
              </a:extLst>
            </p:cNvPr>
            <p:cNvSpPr txBox="1"/>
            <p:nvPr/>
          </p:nvSpPr>
          <p:spPr>
            <a:xfrm>
              <a:off x="4094875" y="19359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22F966-0105-4F26-8ED0-280AE3CF1C04}"/>
                </a:ext>
              </a:extLst>
            </p:cNvPr>
            <p:cNvSpPr txBox="1"/>
            <p:nvPr/>
          </p:nvSpPr>
          <p:spPr>
            <a:xfrm>
              <a:off x="4757107" y="113822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D750F-486F-8C2F-45DF-EA45938231F9}"/>
                </a:ext>
              </a:extLst>
            </p:cNvPr>
            <p:cNvSpPr txBox="1"/>
            <p:nvPr/>
          </p:nvSpPr>
          <p:spPr>
            <a:xfrm>
              <a:off x="7284872" y="113822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38D6C8-7515-6EBF-F6DC-117661B075E0}"/>
                </a:ext>
              </a:extLst>
            </p:cNvPr>
            <p:cNvSpPr txBox="1"/>
            <p:nvPr/>
          </p:nvSpPr>
          <p:spPr>
            <a:xfrm>
              <a:off x="7498701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253B97-1DEE-6F57-081B-D5A7BEB66E93}"/>
                </a:ext>
              </a:extLst>
            </p:cNvPr>
            <p:cNvSpPr txBox="1"/>
            <p:nvPr/>
          </p:nvSpPr>
          <p:spPr>
            <a:xfrm>
              <a:off x="8897704" y="1245950"/>
              <a:ext cx="305360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F33EA3-B0B8-D014-1A57-765142280318}"/>
                </a:ext>
              </a:extLst>
            </p:cNvPr>
            <p:cNvSpPr txBox="1"/>
            <p:nvPr/>
          </p:nvSpPr>
          <p:spPr>
            <a:xfrm>
              <a:off x="7278060" y="1786139"/>
              <a:ext cx="293171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10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8082B86-533B-1A7B-CF79-CAC7A81BD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4" t="1650"/>
            <a:stretch/>
          </p:blipFill>
          <p:spPr>
            <a:xfrm>
              <a:off x="10537842" y="3177530"/>
              <a:ext cx="570145" cy="122425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CCA141-520C-5932-8EA1-1D0C8539607B}"/>
                </a:ext>
              </a:extLst>
            </p:cNvPr>
            <p:cNvSpPr txBox="1"/>
            <p:nvPr/>
          </p:nvSpPr>
          <p:spPr>
            <a:xfrm>
              <a:off x="9247900" y="3173592"/>
              <a:ext cx="128994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4. Operators: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154D03-09DA-59B1-271E-98F2D04EF6EB}"/>
                </a:ext>
              </a:extLst>
            </p:cNvPr>
            <p:cNvSpPr txBox="1"/>
            <p:nvPr/>
          </p:nvSpPr>
          <p:spPr>
            <a:xfrm>
              <a:off x="4757107" y="1520447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F3DF31-C621-E3AA-AEBC-953C8F28D1C6}"/>
                </a:ext>
              </a:extLst>
            </p:cNvPr>
            <p:cNvSpPr txBox="1"/>
            <p:nvPr/>
          </p:nvSpPr>
          <p:spPr>
            <a:xfrm>
              <a:off x="9257928" y="4918363"/>
              <a:ext cx="13032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9. Marker choices for the contour map: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6D90F36-631A-6AA5-58BF-8CF243290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3" t="2127" r="5791" b="6059"/>
            <a:stretch/>
          </p:blipFill>
          <p:spPr>
            <a:xfrm>
              <a:off x="10478874" y="4954919"/>
              <a:ext cx="638564" cy="95410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860D7-27A6-D0FC-8C03-30D3C517712B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Step2: Configuring Settings.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1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21F7F8-63DF-8E49-B913-26AFA0A8473F}"/>
              </a:ext>
            </a:extLst>
          </p:cNvPr>
          <p:cNvGrpSpPr/>
          <p:nvPr/>
        </p:nvGrpSpPr>
        <p:grpSpPr>
          <a:xfrm>
            <a:off x="614242" y="262860"/>
            <a:ext cx="11073244" cy="6280413"/>
            <a:chOff x="614242" y="262860"/>
            <a:chExt cx="11073244" cy="62804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F8989B-6AF2-DD82-E807-05A4715EF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242" y="1643250"/>
              <a:ext cx="6469793" cy="37751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328311-ACBB-6559-5398-BDBD1C2EC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42" y="1634106"/>
              <a:ext cx="6469792" cy="7082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E8655-88F5-9B70-7136-6ACE0CE3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694" y="2747488"/>
              <a:ext cx="6469792" cy="37957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AF48EC-1AF0-8072-6230-02FEC4282B2A}"/>
                    </a:ext>
                  </a:extLst>
                </p14:cNvPr>
                <p14:cNvContentPartPr/>
                <p14:nvPr/>
              </p14:nvContentPartPr>
              <p14:xfrm flipV="1">
                <a:off x="6476683" y="1755055"/>
                <a:ext cx="699945" cy="240129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AF48EC-1AF0-8072-6230-02FEC4282B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6467682" y="1746068"/>
                  <a:ext cx="717588" cy="25774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E02BE-5F55-86D8-6F8D-8E2C634BBC4E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Step3: Plotting.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99E594-7215-E5E4-D2D4-A2AE13EC33C3}"/>
                </a:ext>
              </a:extLst>
            </p:cNvPr>
            <p:cNvSpPr txBox="1"/>
            <p:nvPr/>
          </p:nvSpPr>
          <p:spPr>
            <a:xfrm>
              <a:off x="669318" y="739784"/>
              <a:ext cx="7523706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By clicking on “Plot” it only takes few seconds to produce the minimal graphs.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Selecting “Decompose” and/or “3D Animated” and “Plot” will take 22s.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E1A59E-A32E-B9E5-90DD-327C8D056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7694" y="2755635"/>
              <a:ext cx="6469792" cy="72899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C177F4-33E6-3229-6932-58E9CF34AFE4}"/>
                    </a:ext>
                  </a:extLst>
                </p14:cNvPr>
                <p14:cNvContentPartPr/>
                <p14:nvPr/>
              </p14:nvContentPartPr>
              <p14:xfrm>
                <a:off x="9599086" y="3274128"/>
                <a:ext cx="1302120" cy="21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C177F4-33E6-3229-6932-58E9CF34AF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0088" y="3265128"/>
                  <a:ext cx="1319755" cy="2365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99C35C-8E03-C55A-F8CB-88FF6662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91236" y="262860"/>
              <a:ext cx="2415700" cy="27397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50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64DECD-15FC-7508-F358-E2267FE0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4" y="1967225"/>
            <a:ext cx="6469793" cy="377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A69F17-0BE1-1065-221B-0417D240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5" y="1967225"/>
            <a:ext cx="6469792" cy="70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E616F-A6C7-AB30-D03F-13DBBA9CEF1E}"/>
              </a:ext>
            </a:extLst>
          </p:cNvPr>
          <p:cNvSpPr txBox="1"/>
          <p:nvPr/>
        </p:nvSpPr>
        <p:spPr>
          <a:xfrm>
            <a:off x="669318" y="742733"/>
            <a:ext cx="6721402" cy="7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This is a convenient shortcut.</a:t>
            </a:r>
          </a:p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After graphs are plotted, clicking “Copy Map” will copy 2D contour map into Windows’ clipboard which allows you to paste it to other apps.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C0267-A1B8-4B0C-DFBE-90CB5CC4BF64}"/>
              </a:ext>
            </a:extLst>
          </p:cNvPr>
          <p:cNvGrpSpPr/>
          <p:nvPr/>
        </p:nvGrpSpPr>
        <p:grpSpPr>
          <a:xfrm>
            <a:off x="6096000" y="2612218"/>
            <a:ext cx="462600" cy="370800"/>
            <a:chOff x="6341682" y="2776885"/>
            <a:chExt cx="4626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ED508D-4F90-DEB3-B64E-0831BD74C55B}"/>
                    </a:ext>
                  </a:extLst>
                </p14:cNvPr>
                <p14:cNvContentPartPr/>
                <p14:nvPr/>
              </p14:nvContentPartPr>
              <p14:xfrm>
                <a:off x="6341682" y="2788045"/>
                <a:ext cx="462600" cy="35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0A2336-8174-CEFF-6F90-C8FA65179F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32682" y="2779045"/>
                  <a:ext cx="480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BD2464-DD39-82DF-3B55-88E4A0DA4B5E}"/>
                    </a:ext>
                  </a:extLst>
                </p14:cNvPr>
                <p14:cNvContentPartPr/>
                <p14:nvPr/>
              </p14:nvContentPartPr>
              <p14:xfrm>
                <a:off x="6560202" y="2776885"/>
                <a:ext cx="21708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BD33EC-A0B6-7155-8D2F-AAF3AEB4E8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51562" y="2768245"/>
                  <a:ext cx="234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9B91C8-4818-8A8C-EFB8-7710FE664535}"/>
                    </a:ext>
                  </a:extLst>
                </p14:cNvPr>
                <p14:cNvContentPartPr/>
                <p14:nvPr/>
              </p14:nvContentPartPr>
              <p14:xfrm>
                <a:off x="6784842" y="2779045"/>
                <a:ext cx="104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2437C9-4FFA-0FA5-B27B-35E4902C5F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6202" y="2770045"/>
                  <a:ext cx="28080" cy="21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EE16CAF-F201-D36C-E1C2-B5674950D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3216" y="1619685"/>
            <a:ext cx="4176602" cy="4521517"/>
          </a:xfrm>
          <a:prstGeom prst="rect">
            <a:avLst/>
          </a:prstGeom>
          <a:ln>
            <a:noFill/>
          </a:ln>
          <a:effectLst>
            <a:outerShdw blurRad="292100" dist="139700" dir="2700000" sx="95000" sy="95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095D7-64D6-3C37-BA94-97B9E2FAE188}"/>
              </a:ext>
            </a:extLst>
          </p:cNvPr>
          <p:cNvSpPr txBox="1"/>
          <p:nvPr/>
        </p:nvSpPr>
        <p:spPr>
          <a:xfrm>
            <a:off x="724998" y="262860"/>
            <a:ext cx="779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Step3: Copy / Paste the Graph with One Click.</a:t>
            </a:r>
          </a:p>
        </p:txBody>
      </p:sp>
    </p:spTree>
    <p:extLst>
      <p:ext uri="{BB962C8B-B14F-4D97-AF65-F5344CB8AC3E}">
        <p14:creationId xmlns:p14="http://schemas.microsoft.com/office/powerpoint/2010/main" val="26606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72F323-5F09-79EC-8106-384EF1B6551C}"/>
              </a:ext>
            </a:extLst>
          </p:cNvPr>
          <p:cNvGrpSpPr/>
          <p:nvPr/>
        </p:nvGrpSpPr>
        <p:grpSpPr>
          <a:xfrm>
            <a:off x="438911" y="262860"/>
            <a:ext cx="11530585" cy="5943143"/>
            <a:chOff x="438911" y="262860"/>
            <a:chExt cx="11530585" cy="59431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A9E8A4-F3C7-63F0-2B11-5CA809008285}"/>
                </a:ext>
              </a:extLst>
            </p:cNvPr>
            <p:cNvSpPr txBox="1"/>
            <p:nvPr/>
          </p:nvSpPr>
          <p:spPr>
            <a:xfrm>
              <a:off x="669318" y="729962"/>
              <a:ext cx="10522938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Clicking “Plot + Save” instead of “Plot Only” adds an Excel summary sheet in auto-generated folder “Saved Graphs”. 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folder is in the </a:t>
              </a: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same directory 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where you have dropped this app into.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9778D3-430F-382C-1A6D-4B8E8BE25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591" y="1620536"/>
              <a:ext cx="7232905" cy="40098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854402-EACF-BD33-860E-757E702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911" y="3939741"/>
              <a:ext cx="4145251" cy="22662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5C86E2-05BC-A0D6-9A76-B6DCAC7B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12" y="1620536"/>
              <a:ext cx="4145251" cy="225109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2F9500-1401-DBB7-C5CC-02D6A55919D2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Step4: Saving Graphs.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4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594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Hou</dc:creator>
  <cp:lastModifiedBy>Li Hou</cp:lastModifiedBy>
  <cp:revision>4</cp:revision>
  <dcterms:created xsi:type="dcterms:W3CDTF">2023-05-04T22:46:36Z</dcterms:created>
  <dcterms:modified xsi:type="dcterms:W3CDTF">2023-11-01T04:30:41Z</dcterms:modified>
</cp:coreProperties>
</file>