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D42AB-A35D-4CD7-A289-0AB9135E09FC}" v="78" dt="2023-10-17T00:10:20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Hou" userId="612a36f7-1a0b-4f27-a181-572b280b9afa" providerId="ADAL" clId="{B89D42AB-A35D-4CD7-A289-0AB9135E09FC}"/>
    <pc:docChg chg="undo custSel modSld">
      <pc:chgData name="Li Hou" userId="612a36f7-1a0b-4f27-a181-572b280b9afa" providerId="ADAL" clId="{B89D42AB-A35D-4CD7-A289-0AB9135E09FC}" dt="2023-10-17T00:10:20.020" v="2332" actId="164"/>
      <pc:docMkLst>
        <pc:docMk/>
      </pc:docMkLst>
      <pc:sldChg chg="addSp modSp mod">
        <pc:chgData name="Li Hou" userId="612a36f7-1a0b-4f27-a181-572b280b9afa" providerId="ADAL" clId="{B89D42AB-A35D-4CD7-A289-0AB9135E09FC}" dt="2023-10-17T00:06:34.895" v="2312" actId="164"/>
        <pc:sldMkLst>
          <pc:docMk/>
          <pc:sldMk cId="1195073447" sldId="256"/>
        </pc:sldMkLst>
        <pc:spChg chg="mod">
          <ac:chgData name="Li Hou" userId="612a36f7-1a0b-4f27-a181-572b280b9afa" providerId="ADAL" clId="{B89D42AB-A35D-4CD7-A289-0AB9135E09FC}" dt="2023-10-17T00:06:34.895" v="2312" actId="164"/>
          <ac:spMkLst>
            <pc:docMk/>
            <pc:sldMk cId="1195073447" sldId="256"/>
            <ac:spMk id="4" creationId="{A7610709-0C36-4648-8288-8A790678DB51}"/>
          </ac:spMkLst>
        </pc:spChg>
        <pc:spChg chg="mod">
          <ac:chgData name="Li Hou" userId="612a36f7-1a0b-4f27-a181-572b280b9afa" providerId="ADAL" clId="{B89D42AB-A35D-4CD7-A289-0AB9135E09FC}" dt="2023-10-17T00:06:34.895" v="2312" actId="164"/>
          <ac:spMkLst>
            <pc:docMk/>
            <pc:sldMk cId="1195073447" sldId="256"/>
            <ac:spMk id="5" creationId="{5200C9D4-9A1A-36A7-20A8-CFDDA400DF38}"/>
          </ac:spMkLst>
        </pc:spChg>
        <pc:grpChg chg="add mod">
          <ac:chgData name="Li Hou" userId="612a36f7-1a0b-4f27-a181-572b280b9afa" providerId="ADAL" clId="{B89D42AB-A35D-4CD7-A289-0AB9135E09FC}" dt="2023-10-17T00:06:34.895" v="2312" actId="164"/>
          <ac:grpSpMkLst>
            <pc:docMk/>
            <pc:sldMk cId="1195073447" sldId="256"/>
            <ac:grpSpMk id="2" creationId="{6E28076B-2CBF-998A-383D-66A3C037FC9B}"/>
          </ac:grpSpMkLst>
        </pc:grpChg>
        <pc:picChg chg="mod modCrop">
          <ac:chgData name="Li Hou" userId="612a36f7-1a0b-4f27-a181-572b280b9afa" providerId="ADAL" clId="{B89D42AB-A35D-4CD7-A289-0AB9135E09FC}" dt="2023-10-17T00:06:34.895" v="2312" actId="164"/>
          <ac:picMkLst>
            <pc:docMk/>
            <pc:sldMk cId="1195073447" sldId="256"/>
            <ac:picMk id="6" creationId="{AF062BC0-9638-291A-61B0-8C230A1D963E}"/>
          </ac:picMkLst>
        </pc:picChg>
      </pc:sldChg>
      <pc:sldChg chg="addSp delSp modSp mod">
        <pc:chgData name="Li Hou" userId="612a36f7-1a0b-4f27-a181-572b280b9afa" providerId="ADAL" clId="{B89D42AB-A35D-4CD7-A289-0AB9135E09FC}" dt="2023-10-17T00:06:54.127" v="2314" actId="164"/>
        <pc:sldMkLst>
          <pc:docMk/>
          <pc:sldMk cId="592901350" sldId="257"/>
        </pc:sldMkLst>
        <pc:spChg chg="mod">
          <ac:chgData name="Li Hou" userId="612a36f7-1a0b-4f27-a181-572b280b9afa" providerId="ADAL" clId="{B89D42AB-A35D-4CD7-A289-0AB9135E09FC}" dt="2023-10-17T00:06:54.127" v="2314" actId="164"/>
          <ac:spMkLst>
            <pc:docMk/>
            <pc:sldMk cId="592901350" sldId="257"/>
            <ac:spMk id="2" creationId="{19E3F569-C6B4-F67C-B327-CE264B66BE33}"/>
          </ac:spMkLst>
        </pc:spChg>
        <pc:spChg chg="mod">
          <ac:chgData name="Li Hou" userId="612a36f7-1a0b-4f27-a181-572b280b9afa" providerId="ADAL" clId="{B89D42AB-A35D-4CD7-A289-0AB9135E09FC}" dt="2023-10-17T00:06:54.127" v="2314" actId="164"/>
          <ac:spMkLst>
            <pc:docMk/>
            <pc:sldMk cId="592901350" sldId="257"/>
            <ac:spMk id="12" creationId="{FBF2AB40-1584-D077-2FA6-FCD8835B8374}"/>
          </ac:spMkLst>
        </pc:s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3" creationId="{92F3FA73-EB07-2464-BAC6-ACB1559BF8F0}"/>
          </ac:grpSpMkLst>
        </pc:gr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8" creationId="{C11537EE-715C-F7C1-3E99-C29122AC8A17}"/>
          </ac:grpSpMkLst>
        </pc:grpChg>
        <pc:grpChg chg="add mod">
          <ac:chgData name="Li Hou" userId="612a36f7-1a0b-4f27-a181-572b280b9afa" providerId="ADAL" clId="{B89D42AB-A35D-4CD7-A289-0AB9135E09FC}" dt="2023-10-17T00:06:54.127" v="2314" actId="164"/>
          <ac:grpSpMkLst>
            <pc:docMk/>
            <pc:sldMk cId="592901350" sldId="257"/>
            <ac:grpSpMk id="23" creationId="{FAC70D2C-EAB3-78AF-83E1-8892B8108FE1}"/>
          </ac:grpSpMkLst>
        </pc:grpChg>
        <pc:picChg chg="del">
          <ac:chgData name="Li Hou" userId="612a36f7-1a0b-4f27-a181-572b280b9afa" providerId="ADAL" clId="{B89D42AB-A35D-4CD7-A289-0AB9135E09FC}" dt="2023-10-15T23:34:45.006" v="714" actId="478"/>
          <ac:picMkLst>
            <pc:docMk/>
            <pc:sldMk cId="592901350" sldId="257"/>
            <ac:picMk id="7" creationId="{F0939BB6-E919-0EC4-67FE-A12D1CD767D9}"/>
          </ac:picMkLst>
        </pc:picChg>
        <pc:picChg chg="del">
          <ac:chgData name="Li Hou" userId="612a36f7-1a0b-4f27-a181-572b280b9afa" providerId="ADAL" clId="{B89D42AB-A35D-4CD7-A289-0AB9135E09FC}" dt="2023-10-15T23:34:26.197" v="709" actId="478"/>
          <ac:picMkLst>
            <pc:docMk/>
            <pc:sldMk cId="592901350" sldId="257"/>
            <ac:picMk id="13" creationId="{396F3348-9589-6A4F-A8F9-B8D3766C9A03}"/>
          </ac:picMkLst>
        </pc:picChg>
        <pc:picChg chg="add del mod ord">
          <ac:chgData name="Li Hou" userId="612a36f7-1a0b-4f27-a181-572b280b9afa" providerId="ADAL" clId="{B89D42AB-A35D-4CD7-A289-0AB9135E09FC}" dt="2023-10-17T00:06:54.127" v="2314" actId="164"/>
          <ac:picMkLst>
            <pc:docMk/>
            <pc:sldMk cId="592901350" sldId="257"/>
            <ac:picMk id="15" creationId="{DF74AD95-D26A-F4FB-9556-15CD55261263}"/>
          </ac:picMkLst>
        </pc:picChg>
        <pc:picChg chg="add del">
          <ac:chgData name="Li Hou" userId="612a36f7-1a0b-4f27-a181-572b280b9afa" providerId="ADAL" clId="{B89D42AB-A35D-4CD7-A289-0AB9135E09FC}" dt="2023-10-15T23:33:46.531" v="707" actId="478"/>
          <ac:picMkLst>
            <pc:docMk/>
            <pc:sldMk cId="592901350" sldId="257"/>
            <ac:picMk id="17" creationId="{B8A21DE6-6763-90D9-2F20-575A2505EA29}"/>
          </ac:picMkLst>
        </pc:picChg>
        <pc:picChg chg="add mod">
          <ac:chgData name="Li Hou" userId="612a36f7-1a0b-4f27-a181-572b280b9afa" providerId="ADAL" clId="{B89D42AB-A35D-4CD7-A289-0AB9135E09FC}" dt="2023-10-17T00:06:54.127" v="2314" actId="164"/>
          <ac:picMkLst>
            <pc:docMk/>
            <pc:sldMk cId="592901350" sldId="257"/>
            <ac:picMk id="19" creationId="{DBB6F239-7B9E-8C38-BCB2-A12249127354}"/>
          </ac:picMkLst>
        </pc:picChg>
        <pc:inkChg chg="add del">
          <ac:chgData name="Li Hou" userId="612a36f7-1a0b-4f27-a181-572b280b9afa" providerId="ADAL" clId="{B89D42AB-A35D-4CD7-A289-0AB9135E09FC}" dt="2023-10-15T23:36:47.035" v="728" actId="9405"/>
          <ac:inkMkLst>
            <pc:docMk/>
            <pc:sldMk cId="592901350" sldId="257"/>
            <ac:inkMk id="20" creationId="{48FA3B9A-6D39-B30B-BF79-CF8F0D0740AB}"/>
          </ac:inkMkLst>
        </pc:inkChg>
        <pc:inkChg chg="add del">
          <ac:chgData name="Li Hou" userId="612a36f7-1a0b-4f27-a181-572b280b9afa" providerId="ADAL" clId="{B89D42AB-A35D-4CD7-A289-0AB9135E09FC}" dt="2023-10-15T23:36:58.038" v="730" actId="9405"/>
          <ac:inkMkLst>
            <pc:docMk/>
            <pc:sldMk cId="592901350" sldId="257"/>
            <ac:inkMk id="21" creationId="{D0EE6DF6-3118-6CBD-6EFC-F9D8729423A5}"/>
          </ac:inkMkLst>
        </pc:inkChg>
        <pc:inkChg chg="add mod">
          <ac:chgData name="Li Hou" userId="612a36f7-1a0b-4f27-a181-572b280b9afa" providerId="ADAL" clId="{B89D42AB-A35D-4CD7-A289-0AB9135E09FC}" dt="2023-10-17T00:06:54.127" v="2314" actId="164"/>
          <ac:inkMkLst>
            <pc:docMk/>
            <pc:sldMk cId="592901350" sldId="257"/>
            <ac:inkMk id="22" creationId="{23F442C5-C1E2-5329-B286-A6E08D5D11D1}"/>
          </ac:inkMkLst>
        </pc:inkChg>
      </pc:sldChg>
      <pc:sldChg chg="addSp delSp modSp mod">
        <pc:chgData name="Li Hou" userId="612a36f7-1a0b-4f27-a181-572b280b9afa" providerId="ADAL" clId="{B89D42AB-A35D-4CD7-A289-0AB9135E09FC}" dt="2023-10-17T00:10:20.020" v="2332" actId="164"/>
        <pc:sldMkLst>
          <pc:docMk/>
          <pc:sldMk cId="3025190133" sldId="258"/>
        </pc:sldMkLst>
        <pc:spChg chg="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3" creationId="{FAC73336-7F46-7FF7-2DF5-208BCD0970E8}"/>
          </ac:spMkLst>
        </pc:spChg>
        <pc:spChg chg="add del mod">
          <ac:chgData name="Li Hou" userId="612a36f7-1a0b-4f27-a181-572b280b9afa" providerId="ADAL" clId="{B89D42AB-A35D-4CD7-A289-0AB9135E09FC}" dt="2023-10-16T22:06:27.358" v="1228" actId="478"/>
          <ac:spMkLst>
            <pc:docMk/>
            <pc:sldMk cId="3025190133" sldId="258"/>
            <ac:spMk id="5" creationId="{372D89FD-2725-AB67-2563-16EF5D79AFED}"/>
          </ac:spMkLst>
        </pc:spChg>
        <pc:spChg chg="add del mod">
          <ac:chgData name="Li Hou" userId="612a36f7-1a0b-4f27-a181-572b280b9afa" providerId="ADAL" clId="{B89D42AB-A35D-4CD7-A289-0AB9135E09FC}" dt="2023-10-16T22:06:07.943" v="1223" actId="478"/>
          <ac:spMkLst>
            <pc:docMk/>
            <pc:sldMk cId="3025190133" sldId="258"/>
            <ac:spMk id="11" creationId="{E05F2880-8C93-7855-4564-EAB2E905324B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4" creationId="{5699E747-B6CF-C436-A122-3B49ECB388EB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16" creationId="{6BDE1D08-866E-A754-50D0-5F4DA6BED618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17" creationId="{20842CFE-9AA0-4E72-7F65-2DA8FCBE2DCF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8" creationId="{EF7118E9-8E10-C579-50A6-6E4E2AFA8A9E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19" creationId="{82BC86BF-A31B-EFE9-7DA1-A40699CD1D91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0" creationId="{1AA86183-BD8D-A4BD-2AF3-B52D45BB5917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21" creationId="{4BAE7541-C7B6-34A8-8420-0EC252B329CA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2" creationId="{2539D3ED-4ED4-E89B-1AF7-1481AB29C7F5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3" creationId="{2FADD9A0-FA1C-2B01-567D-D42645AC67BD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4" creationId="{EA925431-226C-B2B7-42E9-3E38D686C2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5" creationId="{ABDA8752-F699-F6F9-133E-A1235D2E07D8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26" creationId="{06A5D129-023A-C21D-9400-38EDDA428FB9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27" creationId="{D626BF4B-9CC6-09B7-DA11-F00D1FA7F48B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28" creationId="{7222F966-0105-4F26-8ED0-280AE3CF1C04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9" creationId="{B9E70039-4C5A-0A1A-CF10-2175ABD74059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0" creationId="{A642A0A7-DC81-8A36-4630-AD82B60E766C}"/>
          </ac:spMkLst>
        </pc:spChg>
        <pc:spChg chg="add del mod">
          <ac:chgData name="Li Hou" userId="612a36f7-1a0b-4f27-a181-572b280b9afa" providerId="ADAL" clId="{B89D42AB-A35D-4CD7-A289-0AB9135E09FC}" dt="2023-10-16T22:55:23.555" v="1428" actId="478"/>
          <ac:spMkLst>
            <pc:docMk/>
            <pc:sldMk cId="3025190133" sldId="258"/>
            <ac:spMk id="31" creationId="{65C30926-BCF6-6A44-1CEB-54E0C7330D65}"/>
          </ac:spMkLst>
        </pc:spChg>
        <pc:spChg chg="add del mod">
          <ac:chgData name="Li Hou" userId="612a36f7-1a0b-4f27-a181-572b280b9afa" providerId="ADAL" clId="{B89D42AB-A35D-4CD7-A289-0AB9135E09FC}" dt="2023-10-16T22:55:26.160" v="1429" actId="478"/>
          <ac:spMkLst>
            <pc:docMk/>
            <pc:sldMk cId="3025190133" sldId="258"/>
            <ac:spMk id="32" creationId="{A08CF538-E050-B625-4EF7-02AFD8A61953}"/>
          </ac:spMkLst>
        </pc:spChg>
        <pc:spChg chg="add del mod">
          <ac:chgData name="Li Hou" userId="612a36f7-1a0b-4f27-a181-572b280b9afa" providerId="ADAL" clId="{B89D42AB-A35D-4CD7-A289-0AB9135E09FC}" dt="2023-10-16T22:54:52.105" v="1424" actId="478"/>
          <ac:spMkLst>
            <pc:docMk/>
            <pc:sldMk cId="3025190133" sldId="258"/>
            <ac:spMk id="33" creationId="{61FA7CF2-FB81-789B-1759-626113176CBC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34" creationId="{C4AD750F-486F-8C2F-45DF-EA45938231F9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35" creationId="{AB38D6C8-7515-6EBF-F6DC-117661B075E0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36" creationId="{5B253B97-1DEE-6F57-081B-D5A7BEB66E93}"/>
          </ac:spMkLst>
        </pc:spChg>
        <pc:spChg chg="add del mod">
          <ac:chgData name="Li Hou" userId="612a36f7-1a0b-4f27-a181-572b280b9afa" providerId="ADAL" clId="{B89D42AB-A35D-4CD7-A289-0AB9135E09FC}" dt="2023-10-16T22:54:55.779" v="1425" actId="478"/>
          <ac:spMkLst>
            <pc:docMk/>
            <pc:sldMk cId="3025190133" sldId="258"/>
            <ac:spMk id="37" creationId="{3E456622-87C3-6262-9CF1-23395DC212B3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38" creationId="{8EF33EA3-B0B8-D014-1A57-7651422803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9" creationId="{4C48A0EA-A611-7F1A-19ED-2FDA04BB4BCA}"/>
          </ac:spMkLst>
        </pc:spChg>
        <pc:spChg chg="add mod">
          <ac:chgData name="Li Hou" userId="612a36f7-1a0b-4f27-a181-572b280b9afa" providerId="ADAL" clId="{B89D42AB-A35D-4CD7-A289-0AB9135E09FC}" dt="2023-10-17T00:09:48.595" v="2330" actId="165"/>
          <ac:spMkLst>
            <pc:docMk/>
            <pc:sldMk cId="3025190133" sldId="258"/>
            <ac:spMk id="43" creationId="{4ACCA141-520C-5932-8EA1-1D0C8539607B}"/>
          </ac:spMkLst>
        </pc:spChg>
        <pc:spChg chg="add del mod">
          <ac:chgData name="Li Hou" userId="612a36f7-1a0b-4f27-a181-572b280b9afa" providerId="ADAL" clId="{B89D42AB-A35D-4CD7-A289-0AB9135E09FC}" dt="2023-10-16T23:43:33.015" v="2182" actId="478"/>
          <ac:spMkLst>
            <pc:docMk/>
            <pc:sldMk cId="3025190133" sldId="258"/>
            <ac:spMk id="44" creationId="{A97C5E01-B721-9EE4-1576-F284ED5A4FFC}"/>
          </ac:spMkLst>
        </pc:spChg>
        <pc:spChg chg="add mod topLvl">
          <ac:chgData name="Li Hou" userId="612a36f7-1a0b-4f27-a181-572b280b9afa" providerId="ADAL" clId="{B89D42AB-A35D-4CD7-A289-0AB9135E09FC}" dt="2023-10-17T00:10:20.020" v="2332" actId="164"/>
          <ac:spMkLst>
            <pc:docMk/>
            <pc:sldMk cId="3025190133" sldId="258"/>
            <ac:spMk id="46" creationId="{39154D03-09DA-59B1-271E-98F2D04EF6EB}"/>
          </ac:spMkLst>
        </pc:spChg>
        <pc:spChg chg="add mod">
          <ac:chgData name="Li Hou" userId="612a36f7-1a0b-4f27-a181-572b280b9afa" providerId="ADAL" clId="{B89D42AB-A35D-4CD7-A289-0AB9135E09FC}" dt="2023-10-17T00:09:48.595" v="2330" actId="165"/>
          <ac:spMkLst>
            <pc:docMk/>
            <pc:sldMk cId="3025190133" sldId="258"/>
            <ac:spMk id="49" creationId="{89F3DF31-C621-E3AA-AEBC-953C8F28D1C6}"/>
          </ac:spMkLst>
        </pc:spChg>
        <pc:grpChg chg="add mod topLvl">
          <ac:chgData name="Li Hou" userId="612a36f7-1a0b-4f27-a181-572b280b9afa" providerId="ADAL" clId="{B89D42AB-A35D-4CD7-A289-0AB9135E09FC}" dt="2023-10-17T00:10:20.020" v="2332" actId="164"/>
          <ac:grpSpMkLst>
            <pc:docMk/>
            <pc:sldMk cId="3025190133" sldId="258"/>
            <ac:grpSpMk id="45" creationId="{06E85B58-5F54-74AF-EAAC-E50BF49DCBEC}"/>
          </ac:grpSpMkLst>
        </pc:grpChg>
        <pc:grpChg chg="add mod topLvl">
          <ac:chgData name="Li Hou" userId="612a36f7-1a0b-4f27-a181-572b280b9afa" providerId="ADAL" clId="{B89D42AB-A35D-4CD7-A289-0AB9135E09FC}" dt="2023-10-17T00:10:20.020" v="2332" actId="164"/>
          <ac:grpSpMkLst>
            <pc:docMk/>
            <pc:sldMk cId="3025190133" sldId="258"/>
            <ac:grpSpMk id="50" creationId="{7618CB41-BCCF-1F9B-C7E6-610C933F4678}"/>
          </ac:grpSpMkLst>
        </pc:grpChg>
        <pc:grpChg chg="add del mod topLvl">
          <ac:chgData name="Li Hou" userId="612a36f7-1a0b-4f27-a181-572b280b9afa" providerId="ADAL" clId="{B89D42AB-A35D-4CD7-A289-0AB9135E09FC}" dt="2023-10-17T00:09:48.595" v="2330" actId="165"/>
          <ac:grpSpMkLst>
            <pc:docMk/>
            <pc:sldMk cId="3025190133" sldId="258"/>
            <ac:grpSpMk id="51" creationId="{39444DED-ED8C-D4B3-634A-1B6F8F6A6BED}"/>
          </ac:grpSpMkLst>
        </pc:grpChg>
        <pc:grpChg chg="add del mod">
          <ac:chgData name="Li Hou" userId="612a36f7-1a0b-4f27-a181-572b280b9afa" providerId="ADAL" clId="{B89D42AB-A35D-4CD7-A289-0AB9135E09FC}" dt="2023-10-17T00:09:31.904" v="2329" actId="165"/>
          <ac:grpSpMkLst>
            <pc:docMk/>
            <pc:sldMk cId="3025190133" sldId="258"/>
            <ac:grpSpMk id="52" creationId="{9A76AED7-EA29-E011-2FAB-2531FA368B2A}"/>
          </ac:grpSpMkLst>
        </pc:grpChg>
        <pc:grpChg chg="add mod">
          <ac:chgData name="Li Hou" userId="612a36f7-1a0b-4f27-a181-572b280b9afa" providerId="ADAL" clId="{B89D42AB-A35D-4CD7-A289-0AB9135E09FC}" dt="2023-10-17T00:10:20.020" v="2332" actId="164"/>
          <ac:grpSpMkLst>
            <pc:docMk/>
            <pc:sldMk cId="3025190133" sldId="258"/>
            <ac:grpSpMk id="53" creationId="{103464E4-B245-7EEA-E6DE-31F75DD5ABCB}"/>
          </ac:grpSpMkLst>
        </pc:grp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2" creationId="{55AD4534-3D9B-5F46-5660-5329F665C99F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8" creationId="{95113522-E0F4-778C-C335-F82D4598FFC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9" creationId="{75780554-C0C3-5247-45E8-6DAA2E7D585D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10" creationId="{CF7BBB4D-782D-42FD-F91B-D64E8CC7DBCB}"/>
          </ac:picMkLst>
        </pc:picChg>
        <pc:picChg chg="add mod topLvl">
          <ac:chgData name="Li Hou" userId="612a36f7-1a0b-4f27-a181-572b280b9afa" providerId="ADAL" clId="{B89D42AB-A35D-4CD7-A289-0AB9135E09FC}" dt="2023-10-17T00:10:20.020" v="2332" actId="164"/>
          <ac:picMkLst>
            <pc:docMk/>
            <pc:sldMk cId="3025190133" sldId="258"/>
            <ac:picMk id="13" creationId="{D52F2D8F-A093-DA13-9285-E3ABCE33FD70}"/>
          </ac:picMkLst>
        </pc:picChg>
        <pc:picChg chg="add mod modCrop">
          <ac:chgData name="Li Hou" userId="612a36f7-1a0b-4f27-a181-572b280b9afa" providerId="ADAL" clId="{B89D42AB-A35D-4CD7-A289-0AB9135E09FC}" dt="2023-10-17T00:09:48.595" v="2330" actId="165"/>
          <ac:picMkLst>
            <pc:docMk/>
            <pc:sldMk cId="3025190133" sldId="258"/>
            <ac:picMk id="41" creationId="{38082B86-533B-1A7B-CF79-CAC7A81BD4C5}"/>
          </ac:picMkLst>
        </pc:picChg>
        <pc:picChg chg="add mod ord modCrop">
          <ac:chgData name="Li Hou" userId="612a36f7-1a0b-4f27-a181-572b280b9afa" providerId="ADAL" clId="{B89D42AB-A35D-4CD7-A289-0AB9135E09FC}" dt="2023-10-17T00:09:48.595" v="2330" actId="165"/>
          <ac:picMkLst>
            <pc:docMk/>
            <pc:sldMk cId="3025190133" sldId="258"/>
            <ac:picMk id="48" creationId="{86D90F36-631A-6AA5-58BF-8CF24329018F}"/>
          </ac:picMkLst>
        </pc:pic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4" creationId="{5247C002-1967-EAD5-8A72-196BBBACCEBA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6" creationId="{7A49B9A7-5536-0E5F-9C8F-60008B84C54C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delSp modSp mod">
        <pc:chgData name="Li Hou" userId="612a36f7-1a0b-4f27-a181-572b280b9afa" providerId="ADAL" clId="{B89D42AB-A35D-4CD7-A289-0AB9135E09FC}" dt="2023-10-17T00:07:10.959" v="2316" actId="164"/>
        <pc:sldMkLst>
          <pc:docMk/>
          <pc:sldMk cId="405089294" sldId="259"/>
        </pc:sldMkLst>
        <pc:spChg chg="mod">
          <ac:chgData name="Li Hou" userId="612a36f7-1a0b-4f27-a181-572b280b9afa" providerId="ADAL" clId="{B89D42AB-A35D-4CD7-A289-0AB9135E09FC}" dt="2023-10-17T00:07:10.959" v="2316" actId="164"/>
          <ac:spMkLst>
            <pc:docMk/>
            <pc:sldMk cId="405089294" sldId="259"/>
            <ac:spMk id="2" creationId="{7804CF63-52F9-AAA8-2AB5-706FA9AC2B83}"/>
          </ac:spMkLst>
        </pc:spChg>
        <pc:spChg chg="mod">
          <ac:chgData name="Li Hou" userId="612a36f7-1a0b-4f27-a181-572b280b9afa" providerId="ADAL" clId="{B89D42AB-A35D-4CD7-A289-0AB9135E09FC}" dt="2023-10-17T00:07:10.959" v="2316" actId="164"/>
          <ac:spMkLst>
            <pc:docMk/>
            <pc:sldMk cId="405089294" sldId="259"/>
            <ac:spMk id="5" creationId="{4951161E-0BAD-FF6E-A378-37FB0A125924}"/>
          </ac:spMkLst>
        </pc:spChg>
        <pc:grpChg chg="add mod">
          <ac:chgData name="Li Hou" userId="612a36f7-1a0b-4f27-a181-572b280b9afa" providerId="ADAL" clId="{B89D42AB-A35D-4CD7-A289-0AB9135E09FC}" dt="2023-10-17T00:07:10.959" v="2316" actId="164"/>
          <ac:grpSpMkLst>
            <pc:docMk/>
            <pc:sldMk cId="405089294" sldId="259"/>
            <ac:grpSpMk id="14" creationId="{BCA4F68A-FE3B-5BEA-722F-AF5DDB382640}"/>
          </ac:grpSpMkLst>
        </pc:grpChg>
        <pc:picChg chg="del">
          <ac:chgData name="Li Hou" userId="612a36f7-1a0b-4f27-a181-572b280b9afa" providerId="ADAL" clId="{B89D42AB-A35D-4CD7-A289-0AB9135E09FC}" dt="2023-10-16T21:11:42.210" v="860" actId="478"/>
          <ac:picMkLst>
            <pc:docMk/>
            <pc:sldMk cId="405089294" sldId="259"/>
            <ac:picMk id="3" creationId="{A177F088-7E80-C1AD-8ECC-00CACE9C740F}"/>
          </ac:picMkLst>
        </pc:picChg>
        <pc:picChg chg="del">
          <ac:chgData name="Li Hou" userId="612a36f7-1a0b-4f27-a181-572b280b9afa" providerId="ADAL" clId="{B89D42AB-A35D-4CD7-A289-0AB9135E09FC}" dt="2023-10-16T21:14:35.626" v="866" actId="478"/>
          <ac:picMkLst>
            <pc:docMk/>
            <pc:sldMk cId="405089294" sldId="259"/>
            <ac:picMk id="4" creationId="{B8F822C2-CAFA-9A0F-734E-313C557E0E46}"/>
          </ac:picMkLst>
        </pc:picChg>
        <pc:picChg chg="add mod ord">
          <ac:chgData name="Li Hou" userId="612a36f7-1a0b-4f27-a181-572b280b9afa" providerId="ADAL" clId="{B89D42AB-A35D-4CD7-A289-0AB9135E09FC}" dt="2023-10-17T00:07:10.959" v="2316" actId="164"/>
          <ac:picMkLst>
            <pc:docMk/>
            <pc:sldMk cId="405089294" sldId="259"/>
            <ac:picMk id="8" creationId="{6BF8989B-6AF2-DD82-E807-05A4715EF8AA}"/>
          </ac:picMkLst>
        </pc:picChg>
        <pc:picChg chg="add mod">
          <ac:chgData name="Li Hou" userId="612a36f7-1a0b-4f27-a181-572b280b9afa" providerId="ADAL" clId="{B89D42AB-A35D-4CD7-A289-0AB9135E09FC}" dt="2023-10-17T00:07:10.959" v="2316" actId="164"/>
          <ac:picMkLst>
            <pc:docMk/>
            <pc:sldMk cId="405089294" sldId="259"/>
            <ac:picMk id="10" creationId="{6A5E8655-88F5-9B70-7136-6ACE0CE3DB94}"/>
          </ac:picMkLst>
        </pc:picChg>
        <pc:picChg chg="add mod">
          <ac:chgData name="Li Hou" userId="612a36f7-1a0b-4f27-a181-572b280b9afa" providerId="ADAL" clId="{B89D42AB-A35D-4CD7-A289-0AB9135E09FC}" dt="2023-10-17T00:07:10.959" v="2316" actId="164"/>
          <ac:picMkLst>
            <pc:docMk/>
            <pc:sldMk cId="405089294" sldId="259"/>
            <ac:picMk id="13" creationId="{3299C35C-8E03-C55A-F8CB-88FF6662E3E7}"/>
          </ac:picMkLst>
        </pc:picChg>
        <pc:inkChg chg="mod ord">
          <ac:chgData name="Li Hou" userId="612a36f7-1a0b-4f27-a181-572b280b9afa" providerId="ADAL" clId="{B89D42AB-A35D-4CD7-A289-0AB9135E09FC}" dt="2023-10-17T00:07:10.959" v="2316" actId="164"/>
          <ac:inkMkLst>
            <pc:docMk/>
            <pc:sldMk cId="405089294" sldId="259"/>
            <ac:inkMk id="6" creationId="{E0C177F4-33E6-3229-6932-58E9CF34AFE4}"/>
          </ac:inkMkLst>
        </pc:inkChg>
        <pc:inkChg chg="add mod">
          <ac:chgData name="Li Hou" userId="612a36f7-1a0b-4f27-a181-572b280b9afa" providerId="ADAL" clId="{B89D42AB-A35D-4CD7-A289-0AB9135E09FC}" dt="2023-10-17T00:07:10.959" v="2316" actId="164"/>
          <ac:inkMkLst>
            <pc:docMk/>
            <pc:sldMk cId="405089294" sldId="259"/>
            <ac:inkMk id="11" creationId="{6FAF48EC-1AF0-8072-6230-02FEC4282B2A}"/>
          </ac:inkMkLst>
        </pc:inkChg>
      </pc:sldChg>
      <pc:sldChg chg="addSp modSp mod">
        <pc:chgData name="Li Hou" userId="612a36f7-1a0b-4f27-a181-572b280b9afa" providerId="ADAL" clId="{B89D42AB-A35D-4CD7-A289-0AB9135E09FC}" dt="2023-10-17T00:06:46.183" v="2313" actId="164"/>
        <pc:sldMkLst>
          <pc:docMk/>
          <pc:sldMk cId="376866280" sldId="260"/>
        </pc:sldMkLst>
        <pc:spChg chg="mod">
          <ac:chgData name="Li Hou" userId="612a36f7-1a0b-4f27-a181-572b280b9afa" providerId="ADAL" clId="{B89D42AB-A35D-4CD7-A289-0AB9135E09FC}" dt="2023-10-17T00:06:46.183" v="2313" actId="164"/>
          <ac:spMkLst>
            <pc:docMk/>
            <pc:sldMk cId="376866280" sldId="260"/>
            <ac:spMk id="2" creationId="{56C380A2-DC84-6A7A-7167-5CC62CC90144}"/>
          </ac:spMkLst>
        </pc:spChg>
        <pc:spChg chg="mod">
          <ac:chgData name="Li Hou" userId="612a36f7-1a0b-4f27-a181-572b280b9afa" providerId="ADAL" clId="{B89D42AB-A35D-4CD7-A289-0AB9135E09FC}" dt="2023-10-17T00:06:46.183" v="2313" actId="164"/>
          <ac:spMkLst>
            <pc:docMk/>
            <pc:sldMk cId="376866280" sldId="260"/>
            <ac:spMk id="4" creationId="{6A81BFDB-19B9-CD8D-ED37-FB8A6D013F6E}"/>
          </ac:spMkLst>
        </pc:spChg>
        <pc:grpChg chg="add mod">
          <ac:chgData name="Li Hou" userId="612a36f7-1a0b-4f27-a181-572b280b9afa" providerId="ADAL" clId="{B89D42AB-A35D-4CD7-A289-0AB9135E09FC}" dt="2023-10-17T00:06:46.183" v="2313" actId="164"/>
          <ac:grpSpMkLst>
            <pc:docMk/>
            <pc:sldMk cId="376866280" sldId="260"/>
            <ac:grpSpMk id="6" creationId="{1C261F9D-0F17-97B3-7199-6CE86B7539BE}"/>
          </ac:grpSpMkLst>
        </pc:grpChg>
        <pc:picChg chg="mod">
          <ac:chgData name="Li Hou" userId="612a36f7-1a0b-4f27-a181-572b280b9afa" providerId="ADAL" clId="{B89D42AB-A35D-4CD7-A289-0AB9135E09FC}" dt="2023-10-17T00:06:46.183" v="2313" actId="164"/>
          <ac:picMkLst>
            <pc:docMk/>
            <pc:sldMk cId="376866280" sldId="260"/>
            <ac:picMk id="3" creationId="{E0409021-43BC-ED97-7E6D-347E27B4AFEA}"/>
          </ac:picMkLst>
        </pc:picChg>
        <pc:picChg chg="mod">
          <ac:chgData name="Li Hou" userId="612a36f7-1a0b-4f27-a181-572b280b9afa" providerId="ADAL" clId="{B89D42AB-A35D-4CD7-A289-0AB9135E09FC}" dt="2023-10-17T00:06:46.183" v="2313" actId="164"/>
          <ac:picMkLst>
            <pc:docMk/>
            <pc:sldMk cId="376866280" sldId="260"/>
            <ac:picMk id="5" creationId="{7201E63F-69E4-381B-EAFC-C82B2357C00C}"/>
          </ac:picMkLst>
        </pc:picChg>
      </pc:sldChg>
      <pc:sldChg chg="addSp delSp modSp mod">
        <pc:chgData name="Li Hou" userId="612a36f7-1a0b-4f27-a181-572b280b9afa" providerId="ADAL" clId="{B89D42AB-A35D-4CD7-A289-0AB9135E09FC}" dt="2023-10-17T00:07:18.204" v="2317" actId="164"/>
        <pc:sldMkLst>
          <pc:docMk/>
          <pc:sldMk cId="2660688230" sldId="261"/>
        </pc:sldMkLst>
        <pc:spChg chg="mod">
          <ac:chgData name="Li Hou" userId="612a36f7-1a0b-4f27-a181-572b280b9afa" providerId="ADAL" clId="{B89D42AB-A35D-4CD7-A289-0AB9135E09FC}" dt="2023-10-17T00:07:18.204" v="2317" actId="164"/>
          <ac:spMkLst>
            <pc:docMk/>
            <pc:sldMk cId="2660688230" sldId="261"/>
            <ac:spMk id="2" creationId="{90329A4A-D15F-7EDA-BDA9-56B7DAA5F2FF}"/>
          </ac:spMkLst>
        </pc:spChg>
        <pc:spChg chg="mod">
          <ac:chgData name="Li Hou" userId="612a36f7-1a0b-4f27-a181-572b280b9afa" providerId="ADAL" clId="{B89D42AB-A35D-4CD7-A289-0AB9135E09FC}" dt="2023-10-17T00:07:18.204" v="2317" actId="164"/>
          <ac:spMkLst>
            <pc:docMk/>
            <pc:sldMk cId="2660688230" sldId="261"/>
            <ac:spMk id="5" creationId="{3E4E616F-A6C7-AB30-D03F-13DBBA9CEF1E}"/>
          </ac:spMkLst>
        </pc:spChg>
        <pc:grpChg chg="mod">
          <ac:chgData name="Li Hou" userId="612a36f7-1a0b-4f27-a181-572b280b9afa" providerId="ADAL" clId="{B89D42AB-A35D-4CD7-A289-0AB9135E09FC}" dt="2023-10-17T00:07:18.204" v="2317" actId="164"/>
          <ac:grpSpMkLst>
            <pc:docMk/>
            <pc:sldMk cId="2660688230" sldId="261"/>
            <ac:grpSpMk id="6" creationId="{C8EC0267-A1B8-4B0C-DFBE-90CB5CC4BF64}"/>
          </ac:grpSpMkLst>
        </pc:grpChg>
        <pc:grpChg chg="add mod">
          <ac:chgData name="Li Hou" userId="612a36f7-1a0b-4f27-a181-572b280b9afa" providerId="ADAL" clId="{B89D42AB-A35D-4CD7-A289-0AB9135E09FC}" dt="2023-10-17T00:07:18.204" v="2317" actId="164"/>
          <ac:grpSpMkLst>
            <pc:docMk/>
            <pc:sldMk cId="2660688230" sldId="261"/>
            <ac:grpSpMk id="13" creationId="{243C99CA-6A7B-0D65-0DE8-CB374B2DB730}"/>
          </ac:grpSpMkLst>
        </pc:grpChg>
        <pc:picChg chg="del mod">
          <ac:chgData name="Li Hou" userId="612a36f7-1a0b-4f27-a181-572b280b9afa" providerId="ADAL" clId="{B89D42AB-A35D-4CD7-A289-0AB9135E09FC}" dt="2023-10-16T21:28:24.943" v="1022" actId="478"/>
          <ac:picMkLst>
            <pc:docMk/>
            <pc:sldMk cId="2660688230" sldId="261"/>
            <ac:picMk id="3" creationId="{6B3BDA2C-C0F8-12C9-7D9A-386D86F0C2AD}"/>
          </ac:picMkLst>
        </pc:picChg>
        <pc:picChg chg="del mod">
          <ac:chgData name="Li Hou" userId="612a36f7-1a0b-4f27-a181-572b280b9afa" providerId="ADAL" clId="{B89D42AB-A35D-4CD7-A289-0AB9135E09FC}" dt="2023-10-16T21:29:34.613" v="1029" actId="478"/>
          <ac:picMkLst>
            <pc:docMk/>
            <pc:sldMk cId="2660688230" sldId="261"/>
            <ac:picMk id="4" creationId="{FB3922D8-52C8-70F7-6BF3-68ECF6A1E808}"/>
          </ac:picMkLst>
        </pc:picChg>
        <pc:picChg chg="add mod ord">
          <ac:chgData name="Li Hou" userId="612a36f7-1a0b-4f27-a181-572b280b9afa" providerId="ADAL" clId="{B89D42AB-A35D-4CD7-A289-0AB9135E09FC}" dt="2023-10-17T00:07:18.204" v="2317" actId="164"/>
          <ac:picMkLst>
            <pc:docMk/>
            <pc:sldMk cId="2660688230" sldId="261"/>
            <ac:picMk id="10" creationId="{D164DECD-15FC-7508-F358-E2267FE0CBFE}"/>
          </ac:picMkLst>
        </pc:picChg>
        <pc:picChg chg="add mod">
          <ac:chgData name="Li Hou" userId="612a36f7-1a0b-4f27-a181-572b280b9afa" providerId="ADAL" clId="{B89D42AB-A35D-4CD7-A289-0AB9135E09FC}" dt="2023-10-17T00:07:18.204" v="2317" actId="164"/>
          <ac:picMkLst>
            <pc:docMk/>
            <pc:sldMk cId="2660688230" sldId="261"/>
            <ac:picMk id="12" creationId="{0EE16CAF-F201-D36C-E1C2-B5674950D778}"/>
          </ac:picMkLst>
        </pc:picChg>
      </pc:sldChg>
      <pc:sldChg chg="addSp delSp modSp mod">
        <pc:chgData name="Li Hou" userId="612a36f7-1a0b-4f27-a181-572b280b9afa" providerId="ADAL" clId="{B89D42AB-A35D-4CD7-A289-0AB9135E09FC}" dt="2023-10-17T00:07:26.181" v="2318" actId="164"/>
        <pc:sldMkLst>
          <pc:docMk/>
          <pc:sldMk cId="3042441118" sldId="262"/>
        </pc:sldMkLst>
        <pc:spChg chg="del">
          <ac:chgData name="Li Hou" userId="612a36f7-1a0b-4f27-a181-572b280b9afa" providerId="ADAL" clId="{B89D42AB-A35D-4CD7-A289-0AB9135E09FC}" dt="2023-10-16T21:35:39.339" v="1090" actId="478"/>
          <ac:spMkLst>
            <pc:docMk/>
            <pc:sldMk cId="3042441118" sldId="262"/>
            <ac:spMk id="2" creationId="{BB944CB3-97A0-1EE0-9968-5CD863558578}"/>
          </ac:spMkLst>
        </pc:spChg>
        <pc:spChg chg="del mod">
          <ac:chgData name="Li Hou" userId="612a36f7-1a0b-4f27-a181-572b280b9afa" providerId="ADAL" clId="{B89D42AB-A35D-4CD7-A289-0AB9135E09FC}" dt="2023-10-16T21:38:29.746" v="1112" actId="478"/>
          <ac:spMkLst>
            <pc:docMk/>
            <pc:sldMk cId="3042441118" sldId="262"/>
            <ac:spMk id="6" creationId="{2B737561-97DD-DD5B-A9D9-8EF2704BADE2}"/>
          </ac:spMkLst>
        </pc:spChg>
        <pc:spChg chg="add mod">
          <ac:chgData name="Li Hou" userId="612a36f7-1a0b-4f27-a181-572b280b9afa" providerId="ADAL" clId="{B89D42AB-A35D-4CD7-A289-0AB9135E09FC}" dt="2023-10-17T00:07:26.181" v="2318" actId="164"/>
          <ac:spMkLst>
            <pc:docMk/>
            <pc:sldMk cId="3042441118" sldId="262"/>
            <ac:spMk id="7" creationId="{DBF2AD4F-4550-8AF6-5785-B73F433BCBBF}"/>
          </ac:spMkLst>
        </pc:spChg>
        <pc:spChg chg="add mod">
          <ac:chgData name="Li Hou" userId="612a36f7-1a0b-4f27-a181-572b280b9afa" providerId="ADAL" clId="{B89D42AB-A35D-4CD7-A289-0AB9135E09FC}" dt="2023-10-17T00:07:26.181" v="2318" actId="164"/>
          <ac:spMkLst>
            <pc:docMk/>
            <pc:sldMk cId="3042441118" sldId="262"/>
            <ac:spMk id="8" creationId="{85A9E8A4-F3C7-63F0-2B11-5CA809008285}"/>
          </ac:spMkLst>
        </pc:spChg>
        <pc:grpChg chg="add mod">
          <ac:chgData name="Li Hou" userId="612a36f7-1a0b-4f27-a181-572b280b9afa" providerId="ADAL" clId="{B89D42AB-A35D-4CD7-A289-0AB9135E09FC}" dt="2023-10-17T00:07:26.181" v="2318" actId="164"/>
          <ac:grpSpMkLst>
            <pc:docMk/>
            <pc:sldMk cId="3042441118" sldId="262"/>
            <ac:grpSpMk id="17" creationId="{2E31075D-42BF-3130-32C7-5672C6F39961}"/>
          </ac:grpSpMkLst>
        </pc:grpChg>
        <pc:picChg chg="del">
          <ac:chgData name="Li Hou" userId="612a36f7-1a0b-4f27-a181-572b280b9afa" providerId="ADAL" clId="{B89D42AB-A35D-4CD7-A289-0AB9135E09FC}" dt="2023-10-16T21:46:09.189" v="1117" actId="478"/>
          <ac:picMkLst>
            <pc:docMk/>
            <pc:sldMk cId="3042441118" sldId="262"/>
            <ac:picMk id="3" creationId="{4358DAFA-6173-8BE6-8063-F136BCD44CFB}"/>
          </ac:picMkLst>
        </pc:picChg>
        <pc:picChg chg="del">
          <ac:chgData name="Li Hou" userId="612a36f7-1a0b-4f27-a181-572b280b9afa" providerId="ADAL" clId="{B89D42AB-A35D-4CD7-A289-0AB9135E09FC}" dt="2023-10-16T21:50:25.299" v="1130" actId="478"/>
          <ac:picMkLst>
            <pc:docMk/>
            <pc:sldMk cId="3042441118" sldId="262"/>
            <ac:picMk id="4" creationId="{EF73F95B-4203-A2F3-1236-36FCEA7A5D4D}"/>
          </ac:picMkLst>
        </pc:picChg>
        <pc:picChg chg="del mod">
          <ac:chgData name="Li Hou" userId="612a36f7-1a0b-4f27-a181-572b280b9afa" providerId="ADAL" clId="{B89D42AB-A35D-4CD7-A289-0AB9135E09FC}" dt="2023-10-16T21:48:32.983" v="1124" actId="478"/>
          <ac:picMkLst>
            <pc:docMk/>
            <pc:sldMk cId="3042441118" sldId="262"/>
            <ac:picMk id="5" creationId="{852364B5-A31D-746C-1E0E-71790446BF95}"/>
          </ac:picMkLst>
        </pc:picChg>
        <pc:picChg chg="add del mod">
          <ac:chgData name="Li Hou" userId="612a36f7-1a0b-4f27-a181-572b280b9afa" providerId="ADAL" clId="{B89D42AB-A35D-4CD7-A289-0AB9135E09FC}" dt="2023-10-16T21:46:06.229" v="1116" actId="478"/>
          <ac:picMkLst>
            <pc:docMk/>
            <pc:sldMk cId="3042441118" sldId="262"/>
            <ac:picMk id="10" creationId="{FC9DAE0E-4B65-3A01-6815-B484CFF2AAB9}"/>
          </ac:picMkLst>
        </pc:picChg>
        <pc:picChg chg="add mod">
          <ac:chgData name="Li Hou" userId="612a36f7-1a0b-4f27-a181-572b280b9afa" providerId="ADAL" clId="{B89D42AB-A35D-4CD7-A289-0AB9135E09FC}" dt="2023-10-17T00:07:26.181" v="2318" actId="164"/>
          <ac:picMkLst>
            <pc:docMk/>
            <pc:sldMk cId="3042441118" sldId="262"/>
            <ac:picMk id="12" creationId="{139778D3-430F-382C-1A6D-4B8E8BE25910}"/>
          </ac:picMkLst>
        </pc:picChg>
        <pc:picChg chg="add mod">
          <ac:chgData name="Li Hou" userId="612a36f7-1a0b-4f27-a181-572b280b9afa" providerId="ADAL" clId="{B89D42AB-A35D-4CD7-A289-0AB9135E09FC}" dt="2023-10-17T00:07:26.181" v="2318" actId="164"/>
          <ac:picMkLst>
            <pc:docMk/>
            <pc:sldMk cId="3042441118" sldId="262"/>
            <ac:picMk id="14" creationId="{BF854402-EACF-BD33-860E-757E702D8620}"/>
          </ac:picMkLst>
        </pc:picChg>
        <pc:picChg chg="add mod">
          <ac:chgData name="Li Hou" userId="612a36f7-1a0b-4f27-a181-572b280b9afa" providerId="ADAL" clId="{B89D42AB-A35D-4CD7-A289-0AB9135E09FC}" dt="2023-10-17T00:07:26.181" v="2318" actId="164"/>
          <ac:picMkLst>
            <pc:docMk/>
            <pc:sldMk cId="3042441118" sldId="262"/>
            <ac:picMk id="16" creationId="{725C86E2-05BC-A0D6-9A76-B6DCAC7B353D}"/>
          </ac:picMkLst>
        </pc:picChg>
      </pc:sldChg>
    </pc:docChg>
  </pc:docChgLst>
  <pc:docChgLst>
    <pc:chgData name="Li Hou" userId="612a36f7-1a0b-4f27-a181-572b280b9afa" providerId="ADAL" clId="{60B0C725-ACC9-47A4-9652-9F9481B29E27}"/>
    <pc:docChg chg="addSld delSld modSld sldOrd">
      <pc:chgData name="Li Hou" userId="612a36f7-1a0b-4f27-a181-572b280b9afa" providerId="ADAL" clId="{60B0C725-ACC9-47A4-9652-9F9481B29E27}" dt="2023-05-04T22:57:12.029" v="126" actId="1035"/>
      <pc:docMkLst>
        <pc:docMk/>
      </pc:docMkLst>
      <pc:sldChg chg="addSp modSp mod">
        <pc:chgData name="Li Hou" userId="612a36f7-1a0b-4f27-a181-572b280b9afa" providerId="ADAL" clId="{60B0C725-ACC9-47A4-9652-9F9481B29E27}" dt="2023-05-04T22:55:25.927" v="50" actId="1035"/>
        <pc:sldMkLst>
          <pc:docMk/>
          <pc:sldMk cId="1195073447" sldId="256"/>
        </pc:sldMkLst>
        <pc:spChg chg="add mod">
          <ac:chgData name="Li Hou" userId="612a36f7-1a0b-4f27-a181-572b280b9afa" providerId="ADAL" clId="{60B0C725-ACC9-47A4-9652-9F9481B29E27}" dt="2023-05-04T22:55:25.927" v="50" actId="1035"/>
          <ac:spMkLst>
            <pc:docMk/>
            <pc:sldMk cId="1195073447" sldId="256"/>
            <ac:spMk id="4" creationId="{A7610709-0C36-4648-8288-8A790678DB51}"/>
          </ac:spMkLst>
        </pc:spChg>
        <pc:spChg chg="add mod">
          <ac:chgData name="Li Hou" userId="612a36f7-1a0b-4f27-a181-572b280b9afa" providerId="ADAL" clId="{60B0C725-ACC9-47A4-9652-9F9481B29E27}" dt="2023-05-04T22:49:58.549" v="2"/>
          <ac:spMkLst>
            <pc:docMk/>
            <pc:sldMk cId="1195073447" sldId="256"/>
            <ac:spMk id="5" creationId="{5200C9D4-9A1A-36A7-20A8-CFDDA400DF38}"/>
          </ac:spMkLst>
        </pc:spChg>
        <pc:picChg chg="add mod">
          <ac:chgData name="Li Hou" userId="612a36f7-1a0b-4f27-a181-572b280b9afa" providerId="ADAL" clId="{60B0C725-ACC9-47A4-9652-9F9481B29E27}" dt="2023-05-04T22:49:58.549" v="2"/>
          <ac:picMkLst>
            <pc:docMk/>
            <pc:sldMk cId="1195073447" sldId="256"/>
            <ac:picMk id="6" creationId="{AF062BC0-9638-291A-61B0-8C230A1D963E}"/>
          </ac:picMkLst>
        </pc:picChg>
      </pc:sldChg>
      <pc:sldChg chg="addSp modSp mod">
        <pc:chgData name="Li Hou" userId="612a36f7-1a0b-4f27-a181-572b280b9afa" providerId="ADAL" clId="{60B0C725-ACC9-47A4-9652-9F9481B29E27}" dt="2023-05-04T22:55:46.705" v="65" actId="1035"/>
        <pc:sldMkLst>
          <pc:docMk/>
          <pc:sldMk cId="592901350" sldId="257"/>
        </pc:sldMkLst>
        <pc:spChg chg="add mod">
          <ac:chgData name="Li Hou" userId="612a36f7-1a0b-4f27-a181-572b280b9afa" providerId="ADAL" clId="{60B0C725-ACC9-47A4-9652-9F9481B29E27}" dt="2023-05-04T22:55:46.705" v="65" actId="1035"/>
          <ac:spMkLst>
            <pc:docMk/>
            <pc:sldMk cId="592901350" sldId="257"/>
            <ac:spMk id="2" creationId="{19E3F569-C6B4-F67C-B327-CE264B66BE33}"/>
          </ac:spMkLst>
        </pc:spChg>
        <pc:spChg chg="add mod">
          <ac:chgData name="Li Hou" userId="612a36f7-1a0b-4f27-a181-572b280b9afa" providerId="ADAL" clId="{60B0C725-ACC9-47A4-9652-9F9481B29E27}" dt="2023-05-04T22:50:26.285" v="3"/>
          <ac:spMkLst>
            <pc:docMk/>
            <pc:sldMk cId="592901350" sldId="257"/>
            <ac:spMk id="12" creationId="{FBF2AB40-1584-D077-2FA6-FCD8835B8374}"/>
          </ac:spMkLst>
        </pc:s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3" creationId="{92F3FA73-EB07-2464-BAC6-ACB1559BF8F0}"/>
          </ac:grpSpMkLst>
        </pc:gr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8" creationId="{C11537EE-715C-F7C1-3E99-C29122AC8A17}"/>
          </ac:grpSpMkLst>
        </pc:grp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7" creationId="{F0939BB6-E919-0EC4-67FE-A12D1CD767D9}"/>
          </ac:picMkLst>
        </pc:pic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13" creationId="{396F3348-9589-6A4F-A8F9-B8D3766C9A03}"/>
          </ac:picMkLst>
        </pc:pic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4" creationId="{CAE187C2-2EA3-BEC6-500B-034EC567EA59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5" creationId="{E43B466F-E3DB-E1CA-1693-695EBC2398B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6" creationId="{518CF9A7-02C6-CBE9-04DB-C075FF051E27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9" creationId="{0464A3EB-C713-9103-9538-C7839A37286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0" creationId="{A934CB71-F612-5241-0055-89E42AA9CFBD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1" creationId="{084AE70F-C678-D91A-E4C4-0A0768FDCCB2}"/>
          </ac:inkMkLst>
        </pc:inkChg>
      </pc:sldChg>
      <pc:sldChg chg="addSp modSp mod">
        <pc:chgData name="Li Hou" userId="612a36f7-1a0b-4f27-a181-572b280b9afa" providerId="ADAL" clId="{60B0C725-ACC9-47A4-9652-9F9481B29E27}" dt="2023-05-04T22:56:06.918" v="80" actId="1035"/>
        <pc:sldMkLst>
          <pc:docMk/>
          <pc:sldMk cId="3025190133" sldId="258"/>
        </pc:sldMkLst>
        <pc:spChg chg="add mod">
          <ac:chgData name="Li Hou" userId="612a36f7-1a0b-4f27-a181-572b280b9afa" providerId="ADAL" clId="{60B0C725-ACC9-47A4-9652-9F9481B29E27}" dt="2023-05-04T22:56:06.918" v="80" actId="1035"/>
          <ac:spMkLst>
            <pc:docMk/>
            <pc:sldMk cId="3025190133" sldId="258"/>
            <ac:spMk id="3" creationId="{FAC73336-7F46-7FF7-2DF5-208BCD0970E8}"/>
          </ac:spMkLst>
        </pc:spChg>
        <pc:spChg chg="add mod">
          <ac:chgData name="Li Hou" userId="612a36f7-1a0b-4f27-a181-572b280b9afa" providerId="ADAL" clId="{60B0C725-ACC9-47A4-9652-9F9481B29E27}" dt="2023-05-04T22:50:56.492" v="4"/>
          <ac:spMkLst>
            <pc:docMk/>
            <pc:sldMk cId="3025190133" sldId="258"/>
            <ac:spMk id="5" creationId="{372D89FD-2725-AB67-2563-16EF5D79AFED}"/>
          </ac:spMkLst>
        </pc:sp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2" creationId="{55AD4534-3D9B-5F46-5660-5329F665C99F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8" creationId="{95113522-E0F4-778C-C335-F82D4598FFCA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9" creationId="{75780554-C0C3-5247-45E8-6DAA2E7D585D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10" creationId="{CF7BBB4D-782D-42FD-F91B-D64E8CC7DBCB}"/>
          </ac:picMkLst>
        </pc:pic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4" creationId="{5247C002-1967-EAD5-8A72-196BBBACCEBA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6" creationId="{7A49B9A7-5536-0E5F-9C8F-60008B84C54C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modSp mod">
        <pc:chgData name="Li Hou" userId="612a36f7-1a0b-4f27-a181-572b280b9afa" providerId="ADAL" clId="{60B0C725-ACC9-47A4-9652-9F9481B29E27}" dt="2023-05-04T22:56:34.656" v="96" actId="1035"/>
        <pc:sldMkLst>
          <pc:docMk/>
          <pc:sldMk cId="405089294" sldId="259"/>
        </pc:sldMkLst>
        <pc:spChg chg="add mod">
          <ac:chgData name="Li Hou" userId="612a36f7-1a0b-4f27-a181-572b280b9afa" providerId="ADAL" clId="{60B0C725-ACC9-47A4-9652-9F9481B29E27}" dt="2023-05-04T22:56:34.656" v="96" actId="1035"/>
          <ac:spMkLst>
            <pc:docMk/>
            <pc:sldMk cId="405089294" sldId="259"/>
            <ac:spMk id="2" creationId="{7804CF63-52F9-AAA8-2AB5-706FA9AC2B83}"/>
          </ac:spMkLst>
        </pc:spChg>
        <pc:spChg chg="add mod">
          <ac:chgData name="Li Hou" userId="612a36f7-1a0b-4f27-a181-572b280b9afa" providerId="ADAL" clId="{60B0C725-ACC9-47A4-9652-9F9481B29E27}" dt="2023-05-04T22:51:32.388" v="7"/>
          <ac:spMkLst>
            <pc:docMk/>
            <pc:sldMk cId="405089294" sldId="259"/>
            <ac:spMk id="5" creationId="{4951161E-0BAD-FF6E-A378-37FB0A125924}"/>
          </ac:spMkLst>
        </pc:sp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3" creationId="{A177F088-7E80-C1AD-8ECC-00CACE9C740F}"/>
          </ac:picMkLst>
        </pc:pic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4" creationId="{B8F822C2-CAFA-9A0F-734E-313C557E0E46}"/>
          </ac:picMkLst>
        </pc:picChg>
        <pc:inkChg chg="add mod">
          <ac:chgData name="Li Hou" userId="612a36f7-1a0b-4f27-a181-572b280b9afa" providerId="ADAL" clId="{60B0C725-ACC9-47A4-9652-9F9481B29E27}" dt="2023-05-04T22:51:32.388" v="7"/>
          <ac:inkMkLst>
            <pc:docMk/>
            <pc:sldMk cId="405089294" sldId="259"/>
            <ac:inkMk id="6" creationId="{E0C177F4-33E6-3229-6932-58E9CF34AFE4}"/>
          </ac:inkMkLst>
        </pc:inkChg>
      </pc:sldChg>
      <pc:sldChg chg="modSp mod ord">
        <pc:chgData name="Li Hou" userId="612a36f7-1a0b-4f27-a181-572b280b9afa" providerId="ADAL" clId="{60B0C725-ACC9-47A4-9652-9F9481B29E27}" dt="2023-05-04T22:55:12.889" v="35" actId="1035"/>
        <pc:sldMkLst>
          <pc:docMk/>
          <pc:sldMk cId="376866280" sldId="260"/>
        </pc:sldMkLst>
        <pc:spChg chg="mod">
          <ac:chgData name="Li Hou" userId="612a36f7-1a0b-4f27-a181-572b280b9afa" providerId="ADAL" clId="{60B0C725-ACC9-47A4-9652-9F9481B29E27}" dt="2023-05-04T22:55:12.889" v="35" actId="1035"/>
          <ac:spMkLst>
            <pc:docMk/>
            <pc:sldMk cId="376866280" sldId="260"/>
            <ac:spMk id="2" creationId="{56C380A2-DC84-6A7A-7167-5CC62CC90144}"/>
          </ac:spMkLst>
        </pc:spChg>
      </pc:sldChg>
      <pc:sldChg chg="addSp modSp add mod">
        <pc:chgData name="Li Hou" userId="612a36f7-1a0b-4f27-a181-572b280b9afa" providerId="ADAL" clId="{60B0C725-ACC9-47A4-9652-9F9481B29E27}" dt="2023-05-04T22:56:50.166" v="111" actId="1035"/>
        <pc:sldMkLst>
          <pc:docMk/>
          <pc:sldMk cId="2660688230" sldId="261"/>
        </pc:sldMkLst>
        <pc:spChg chg="add mod">
          <ac:chgData name="Li Hou" userId="612a36f7-1a0b-4f27-a181-572b280b9afa" providerId="ADAL" clId="{60B0C725-ACC9-47A4-9652-9F9481B29E27}" dt="2023-05-04T22:56:50.166" v="111" actId="1035"/>
          <ac:spMkLst>
            <pc:docMk/>
            <pc:sldMk cId="2660688230" sldId="261"/>
            <ac:spMk id="2" creationId="{90329A4A-D15F-7EDA-BDA9-56B7DAA5F2FF}"/>
          </ac:spMkLst>
        </pc:spChg>
        <pc:spChg chg="add mod">
          <ac:chgData name="Li Hou" userId="612a36f7-1a0b-4f27-a181-572b280b9afa" providerId="ADAL" clId="{60B0C725-ACC9-47A4-9652-9F9481B29E27}" dt="2023-05-04T22:51:54.119" v="8"/>
          <ac:spMkLst>
            <pc:docMk/>
            <pc:sldMk cId="2660688230" sldId="261"/>
            <ac:spMk id="5" creationId="{3E4E616F-A6C7-AB30-D03F-13DBBA9CEF1E}"/>
          </ac:spMkLst>
        </pc:spChg>
        <pc:grpChg chg="add mod">
          <ac:chgData name="Li Hou" userId="612a36f7-1a0b-4f27-a181-572b280b9afa" providerId="ADAL" clId="{60B0C725-ACC9-47A4-9652-9F9481B29E27}" dt="2023-05-04T22:51:54.119" v="8"/>
          <ac:grpSpMkLst>
            <pc:docMk/>
            <pc:sldMk cId="2660688230" sldId="261"/>
            <ac:grpSpMk id="6" creationId="{C8EC0267-A1B8-4B0C-DFBE-90CB5CC4BF64}"/>
          </ac:grpSpMkLst>
        </pc:grp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4" creationId="{FB3922D8-52C8-70F7-6BF3-68ECF6A1E808}"/>
          </ac:picMkLst>
        </pc:pic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modSp add mod">
        <pc:chgData name="Li Hou" userId="612a36f7-1a0b-4f27-a181-572b280b9afa" providerId="ADAL" clId="{60B0C725-ACC9-47A4-9652-9F9481B29E27}" dt="2023-05-04T22:57:12.029" v="126" actId="1035"/>
        <pc:sldMkLst>
          <pc:docMk/>
          <pc:sldMk cId="3042441118" sldId="262"/>
        </pc:sldMkLst>
        <pc:spChg chg="add mod">
          <ac:chgData name="Li Hou" userId="612a36f7-1a0b-4f27-a181-572b280b9afa" providerId="ADAL" clId="{60B0C725-ACC9-47A4-9652-9F9481B29E27}" dt="2023-05-04T22:57:12.029" v="126" actId="1035"/>
          <ac:spMkLst>
            <pc:docMk/>
            <pc:sldMk cId="3042441118" sldId="262"/>
            <ac:spMk id="2" creationId="{BB944CB3-97A0-1EE0-9968-5CD863558578}"/>
          </ac:spMkLst>
        </pc:spChg>
        <pc:spChg chg="add mod">
          <ac:chgData name="Li Hou" userId="612a36f7-1a0b-4f27-a181-572b280b9afa" providerId="ADAL" clId="{60B0C725-ACC9-47A4-9652-9F9481B29E27}" dt="2023-05-04T22:52:18.874" v="10"/>
          <ac:spMkLst>
            <pc:docMk/>
            <pc:sldMk cId="3042441118" sldId="262"/>
            <ac:spMk id="6" creationId="{2B737561-97DD-DD5B-A9D9-8EF2704BADE2}"/>
          </ac:spMkLst>
        </pc:sp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3" creationId="{4358DAFA-6173-8BE6-8063-F136BCD44CFB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4" creationId="{EF73F95B-4203-A2F3-1236-36FCEA7A5D4D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5" creationId="{852364B5-A31D-746C-1E0E-71790446BF95}"/>
          </ac:picMkLst>
        </pc:picChg>
      </pc:sldChg>
      <pc:sldChg chg="add del">
        <pc:chgData name="Li Hou" userId="612a36f7-1a0b-4f27-a181-572b280b9afa" providerId="ADAL" clId="{60B0C725-ACC9-47A4-9652-9F9481B29E27}" dt="2023-05-04T22:53:11.773" v="11" actId="47"/>
        <pc:sldMkLst>
          <pc:docMk/>
          <pc:sldMk cId="140673023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23:37:02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0 24575,'-1'1'0,"-1"1"0,1-1 0,0 0 0,0 0 0,0 0 0,-1 0 0,1 0 0,0 0 0,-1-1 0,1 1 0,-1 0 0,1-1 0,-1 1 0,1-1 0,-1 1 0,-3 0 0,0 0 0,-31 14 0,-41 24 0,4-1 0,-29 3 0,-2-4 0,-128 30 0,227-66 0,0 0 0,-1 1 0,1 0 0,0 0 0,0 0 0,0 1 0,-6 4 0,10-6 0,0 0 0,0 0 0,0 0 0,0 0 0,0 0 0,0 0 0,1 0 0,-1 0 0,0 0 0,1 0 0,-1 0 0,1 0 0,0 1 0,-1-1 0,1 0 0,0 0 0,0 0 0,0 1 0,-1-1 0,1 0 0,1 0 0,-1 1 0,0-1 0,0 0 0,0 0 0,1 1 0,-1-1 0,1 0 0,-1 0 0,1 0 0,-1 0 0,1 0 0,0 0 0,-1 0 0,1 0 0,0 0 0,2 2 0,8 10 0,1-1 0,0 0 0,1 0 0,24 16 0,64 33 0,-20-13 0,-75-45 0,1 0 0,-1 0 0,1 0 0,-1-1 0,1 0 0,0-1 0,0 0 0,0 0 0,11 1 0,-7-1 0,1 0 0,16 5 0,-4-1 0,0-1 0,0-2 0,0 0 0,0-1 0,36-3 0,-9 0 0,-46 3-170,0-2-1,0 1 0,0 0 1,0-1-1,0 0 0,0 0 1,5-2-1,0-2-6655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3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3430 67 24575,'-121'-1'0,"-125"2"0,-254 7 0,443-9 0,-68 16 0,-114-7 0,220-8 0,-36 0 0,-89-11 0,106 7 0,-48 0 0,47 4 0,-48-8 0,-13-11 0,48 9 0,0 1 0,-56-1 0,-37-1 0,-26 1 0,-159 16 0,244-3 0,-87 6 0,-188 30 0,354-39 0,0 1 0,0-1 0,0 2 0,1-1 0,-1 1 0,0 0 0,-8 4 0,13-5 0,-1 1 0,1-1 0,0 1 0,0 0 0,0 0 0,0 0 0,1 0 0,-1 0 0,0 0 0,1 0 0,0 1 0,-1-1 0,1 0 0,0 1 0,0-1 0,0 1 0,1 0 0,-1-1 0,0 1 0,1 0 0,0 3 0,-3 40 0,8 81 0,-3-94 0,-2-31 0,0-1 0,0 0 0,0 1 0,1-1 0,-1 0 0,1 0 0,-1 1 0,1-1 0,-1 0 0,1 0 0,0 0 0,-1 0 0,1 1 0,0-1 0,0 0 0,0 0 0,0-1 0,0 1 0,0 0 0,0 0 0,0 0 0,0-1 0,0 1 0,1 0 0,-1-1 0,0 1 0,0-1 0,1 0 0,-1 1 0,0-1 0,3 0 0,5 1 0,0 0 0,0-1 0,18-2 0,-5 0 0,24 2 0,0 2 0,1 2 0,-1 2 0,-1 3 0,0 1 0,74 26 0,-88-26 0,1-2 0,-1-1 0,1-2 0,41 2 0,1 1 0,250 24 0,-164-18 0,-1-2 0,81 9 0,191 2 0,-211-19 0,145 24 0,-279-23 0,88-6 0,-60-1 0,-63 2 0,-31 2 0,1-1 0,-1-2 0,1 0 0,0-1 0,-1-1 0,0-1 0,22-7 0,1-5 0,-17 8 0,-1-2 0,0-1 0,-1 0 0,0-2 0,34-25 0,-38 23 0,-9 7 0,-1-1 0,0 0 0,0 0 0,9-12 0,-16 17 0,0 0 0,0 0 0,-1-1 0,0 1 0,0-1 0,0 1 0,0-1 0,-1 0 0,0 0 0,0 0 0,0 0 0,-1 1 0,1-1 0,-1 0 0,-1-7 0,0 4 23,0-1-1,-1 0 1,0 1-1,0-1 1,-1 1-1,0 0 1,-1 0 0,1 0-1,-2 0 1,1 0-1,-1 1 1,0 0-1,-7-7 1,-7-6-231,-1 1 1,-41-29-1,18 15-850,35 26-5768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1:19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1502 551 24575,'-1'1'0,"1"0"0,0-1 0,0 1 0,-1 0 0,1-1 0,-1 1 0,1 0 0,-1-1 0,1 1 0,-1-1 0,1 1 0,-1-1 0,1 1 0,-1-1 0,1 1 0,-1-1 0,0 0 0,1 1 0,-1-1 0,0 0 0,1 0 0,-1 1 0,-1-1 0,-22 6 0,17-4 0,-55 14 0,-1-3 0,1-3 0,-109 4 0,59-14 0,-71 6 0,13 19 0,137-20 0,0-1 0,0-2 0,0-1 0,-37-5 0,64 4 0,-139-15 0,131 12 0,0-2 0,0 0 0,1 0 0,-1-2 0,1 1 0,1-2 0,-17-12 0,13 9 0,1-1 0,0 0 0,1-1 0,0-1 0,-11-16 0,17 19 0,0 0 0,1-1 0,1-1 0,-8-17 0,11 23 0,1 0 0,-1 0 0,1 0 0,0 0 0,1-1 0,0 1 0,0-1 0,1 1 0,0-13 0,1 15 0,0 1 0,0-1 0,0 1 0,0-1 0,1 1 0,0 0 0,-1-1 0,2 1 0,-1 0 0,0 0 0,1 1 0,0-1 0,0 0 0,0 1 0,0 0 0,7-6 0,9-4 0,1 0 0,0 1 0,0 1 0,2 1 0,-1 1 0,1 1 0,25-6 0,30 0 0,-22 5 0,-33 7 0,0-2 0,35-11 0,-20 4 0,0 2 0,75-8 0,-41 8 0,180-18 0,-147 9 0,-33 4 0,-1 4 0,98-2 0,168 13 0,-328-1 0,1 1 0,-1 0 0,1 0 0,-1 1 0,0 0 0,0 0 0,0 1 0,0 0 0,0 1 0,0-1 0,10 9 0,-8-5 0,-1 0 0,-1 1 0,1 1 0,-2-1 0,1 1 0,-1 0 0,11 19 0,-12-17 0,0-1 0,-1 1 0,-1 0 0,7 22 0,-10-28 0,0 0 0,0 1 0,0-1 0,-1 1 0,0-1 0,0 1 0,0-1 0,0 1 0,-1-1 0,0 1 0,0-1 0,-4 9 0,3-10 0,0-1 0,0 0 0,-1 1 0,1-1 0,-1 0 0,0-1 0,1 1 0,-2 0 0,1-1 0,-5 4 0,-36 19 0,42-25 0,-116 54 0,-53 28 0,143-65 0,14-8 0,0-1 0,-29 12 0,30-15-1365,2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1284 0 24575,'-8'0'0,"-24"13"0,-33 33 0,-55 48 0,-24 16 0,-22 23 0,-12 1 0,7 0 0,20-15 0,36-23 0,33-24 0,30-24-8191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6 24575,'0'-4'0,"-17"3"0,-22 5 0,-31 3 0,-32 4 0,-4 0 0,0 2 0,14 0 0,22-4-8191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24575,'-13'182'0,"0"4"0,12-148 178,0-19-564,1 0 1,0 0-1,7 37 0,-1-38-6440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70B-10A2-6C1B-B5B5-6B2AA859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E9FD-31D4-C2C1-3E83-F1E7784C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137B-381D-CD77-0F55-B74E2F1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F7E1-B9E3-E0B3-077B-D6C51F45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C1B-4BEB-949F-7532-B793DE9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CE7-FC2B-B39C-65C2-498C348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C42B-BD97-3692-8705-B2C4470A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7B9E-A2A6-F0B9-8814-1A6EB68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EB6-C22C-70C1-1ED3-A6CA0DB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4E57-6687-FEF5-0969-3962EBB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827C-ED2A-C34E-C8CE-036496A1D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48E3-DA81-6F3B-7B3F-35D2484A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23A8-935B-137C-348A-176E448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0706-BCBE-8550-C711-B66F87F0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BE8-9622-4C15-5546-9B7133A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0A0E-8500-0334-6ED3-03B1044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F4E3-3952-45E9-24DB-8037B76E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065A-C8C1-BC20-967E-B5F0DBC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C0D4-EC77-635F-0D5B-6D889D41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0761-6E36-19C1-B168-7F5A121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016-CD53-4DA6-A63D-C15692F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A4A8-68BD-F37B-3EFC-651CAF6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5A8-2770-EBB6-8651-179BA38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B572-585F-C998-A3CC-687715EC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1033-CEC0-0765-103D-E49896CA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CD75-1F43-C0C0-15B4-7F99F7A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38E-8A45-BA51-CB58-5BBE014E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D6C9-C291-38EB-1E96-F96510DC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C1CF-F699-2EAF-6EDF-7D7D694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CDB5-1C81-EFC5-A299-D77EFAA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DBAC-F39F-BD4A-8424-D545F1A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69C7-C03F-63D9-7452-D67D6B88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55BD-CD0C-437B-8D6A-61CBD4D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53EF-27C7-A4E7-6FD1-68CB7280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1EDF9-1797-7A5C-2C51-189E8331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ABC95-00E1-02C8-FF9E-09FA4404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27C95-0BEE-2803-814D-E05ED09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85F-07BC-4DCF-58EE-EE66394C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3140-09A0-729C-67E6-7FB34679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ABD5-FD10-0B29-FAC0-4739C23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0AD-9A6D-F0C4-F168-06B482A3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94CA-6DD3-BD2D-8669-593FE73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9BD8-325C-AE49-0FAD-1B0B3AA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6B87-CBA2-6237-FC2E-2F95981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9A381-1817-2713-9265-51E97E0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15564-AF96-7B7A-7A21-04F42636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57A-2E30-D08B-2E65-C8D2743A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99C7-B9A7-CBE6-9097-B24B15A7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9AAF-C3FB-E82E-5987-75E97623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42A2-EC58-4269-E5B2-CD2B490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FE90-537B-9EEB-2C97-9198810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B869-3901-2F46-435C-A657DBC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CBF-98E8-E64F-E6C6-94299DE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9996-0B76-2F6F-B8A8-33D0126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201F-D1FA-7160-0D07-E5E491F8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40E9-310C-5CD1-761D-096B4FB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A6E1-3109-7627-AC8D-7081639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175B-4A95-FC03-2D95-2F67CA8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A260-38F2-8BE4-AF53-57A377D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CFBF-1FA4-42D9-2A12-1BB081AB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C1BB-109A-691D-6CD4-588ABB26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B1F7-BCB2-4FD3-BDA3-AB3D2E61DF0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C4D-2205-BC7C-8FD3-9028F206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3FFB-F8BC-4F2C-7CD9-2929E4C1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5.png"/><Relationship Id="rId10" Type="http://schemas.openxmlformats.org/officeDocument/2006/relationships/image" Target="../media/image27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28076B-2CBF-998A-383D-66A3C037FC9B}"/>
              </a:ext>
            </a:extLst>
          </p:cNvPr>
          <p:cNvGrpSpPr/>
          <p:nvPr/>
        </p:nvGrpSpPr>
        <p:grpSpPr>
          <a:xfrm>
            <a:off x="720323" y="586471"/>
            <a:ext cx="10908460" cy="5298794"/>
            <a:chOff x="720323" y="586471"/>
            <a:chExt cx="10908460" cy="5298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610709-0C36-4648-8288-8A790678DB51}"/>
                </a:ext>
              </a:extLst>
            </p:cNvPr>
            <p:cNvSpPr txBox="1"/>
            <p:nvPr/>
          </p:nvSpPr>
          <p:spPr>
            <a:xfrm>
              <a:off x="720323" y="586471"/>
              <a:ext cx="42139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Preparing Dataset.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00C9D4-9A1A-36A7-20A8-CFDDA400DF38}"/>
                </a:ext>
              </a:extLst>
            </p:cNvPr>
            <p:cNvSpPr txBox="1"/>
            <p:nvPr/>
          </p:nvSpPr>
          <p:spPr>
            <a:xfrm>
              <a:off x="720324" y="998216"/>
              <a:ext cx="4213986" cy="4647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app uploads data through two ways: a) datasets that are built up with (x, y, data1, data2, …), and b) the measurement data that are exported from Atlas metrology tools from Nano Metrics.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For setting up a dataset, Copy/Paste raw data into Excel or CVS sheet.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Column A and B are reserved for (x, y) coordination. All other columns are for measurement data.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Contents in the first row doesn’t affect potting. You may want to put notes on there.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There is no limit for the number of data columns can be used.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Closed the data sheet before uploading from the app otherwise it won’t be working.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Don’t put anything on unoccupied cells to avoid confusing the app.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062BC0-9638-291A-61B0-8C230A1D9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60" t="8174" r="37958" b="17858"/>
            <a:stretch/>
          </p:blipFill>
          <p:spPr>
            <a:xfrm>
              <a:off x="5276088" y="800355"/>
              <a:ext cx="6352695" cy="508491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950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261F9D-0F17-97B3-7199-6CE86B7539BE}"/>
              </a:ext>
            </a:extLst>
          </p:cNvPr>
          <p:cNvGrpSpPr/>
          <p:nvPr/>
        </p:nvGrpSpPr>
        <p:grpSpPr>
          <a:xfrm>
            <a:off x="720323" y="516432"/>
            <a:ext cx="10881659" cy="5753883"/>
            <a:chOff x="720323" y="516432"/>
            <a:chExt cx="10881659" cy="57538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C380A2-DC84-6A7A-7167-5CC62CC90144}"/>
                </a:ext>
              </a:extLst>
            </p:cNvPr>
            <p:cNvSpPr txBox="1"/>
            <p:nvPr/>
          </p:nvSpPr>
          <p:spPr>
            <a:xfrm>
              <a:off x="720323" y="589057"/>
              <a:ext cx="3609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Or Exporting Atlas Data.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409021-43BC-ED97-7E6D-347E27B4A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69" r="53163" b="5442"/>
            <a:stretch/>
          </p:blipFill>
          <p:spPr>
            <a:xfrm>
              <a:off x="7992352" y="516432"/>
              <a:ext cx="3609630" cy="5753883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720323" y="994592"/>
              <a:ext cx="7134373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On Atlas screen click “Export” and then “Select All” button as the image shown below.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Using Excel to open the data as the image shown in the right.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It is okey saving the data in either .csv or .xls format.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Closed the data sheet before uploading from the app otherwise it won’t be working.</a:t>
              </a:r>
            </a:p>
          </p:txBody>
        </p:sp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01E63F-69E4-381B-EAFC-C82B2357C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" t="14330" r="186" b="14331"/>
            <a:stretch/>
          </p:blipFill>
          <p:spPr>
            <a:xfrm>
              <a:off x="1243584" y="2686118"/>
              <a:ext cx="6218004" cy="3582825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68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C70D2C-EAB3-78AF-83E1-8892B8108FE1}"/>
              </a:ext>
            </a:extLst>
          </p:cNvPr>
          <p:cNvGrpSpPr/>
          <p:nvPr/>
        </p:nvGrpSpPr>
        <p:grpSpPr>
          <a:xfrm>
            <a:off x="727070" y="597767"/>
            <a:ext cx="10657211" cy="5674573"/>
            <a:chOff x="727070" y="597767"/>
            <a:chExt cx="10657211" cy="567457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74AD95-D26A-F4FB-9556-15CD55261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4411" y="1528487"/>
              <a:ext cx="7973002" cy="46362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E3F569-C6B4-F67C-B327-CE264B66BE33}"/>
                </a:ext>
              </a:extLst>
            </p:cNvPr>
            <p:cNvSpPr txBox="1"/>
            <p:nvPr/>
          </p:nvSpPr>
          <p:spPr>
            <a:xfrm>
              <a:off x="727070" y="597767"/>
              <a:ext cx="36803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Step2: Uploading the Data.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F2AB40-1584-D077-2FA6-FCD8835B8374}"/>
                </a:ext>
              </a:extLst>
            </p:cNvPr>
            <p:cNvSpPr txBox="1"/>
            <p:nvPr/>
          </p:nvSpPr>
          <p:spPr>
            <a:xfrm>
              <a:off x="736214" y="1002820"/>
              <a:ext cx="93038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Open the app and load either dataset or Atlas data by clicking buttons.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BB6F239-7B9E-8C38-BCB2-A1224912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1267" y="2631940"/>
              <a:ext cx="6063014" cy="3640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F442C5-C1E2-5329-B286-A6E08D5D11D1}"/>
                    </a:ext>
                  </a:extLst>
                </p14:cNvPr>
                <p14:cNvContentPartPr/>
                <p14:nvPr/>
              </p14:nvContentPartPr>
              <p14:xfrm>
                <a:off x="1243413" y="1865873"/>
                <a:ext cx="257327" cy="196844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F442C5-C1E2-5329-B286-A6E08D5D11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4416" y="1856876"/>
                  <a:ext cx="274962" cy="21447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2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464E4-B245-7EEA-E6DE-31F75DD5ABCB}"/>
              </a:ext>
            </a:extLst>
          </p:cNvPr>
          <p:cNvGrpSpPr/>
          <p:nvPr/>
        </p:nvGrpSpPr>
        <p:grpSpPr>
          <a:xfrm>
            <a:off x="719976" y="584814"/>
            <a:ext cx="10419885" cy="5937337"/>
            <a:chOff x="719976" y="584814"/>
            <a:chExt cx="10419885" cy="59373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2F2D8F-A093-DA13-9285-E3ABCE33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8511" y="1038767"/>
              <a:ext cx="9412722" cy="5483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C73336-7F46-7FF7-2DF5-208BCD0970E8}"/>
                </a:ext>
              </a:extLst>
            </p:cNvPr>
            <p:cNvSpPr txBox="1"/>
            <p:nvPr/>
          </p:nvSpPr>
          <p:spPr>
            <a:xfrm>
              <a:off x="719976" y="584814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Step3: Select Wafers and Configure Plotting.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DE1D08-866E-A754-50D0-5F4DA6BED618}"/>
                </a:ext>
              </a:extLst>
            </p:cNvPr>
            <p:cNvSpPr txBox="1"/>
            <p:nvPr/>
          </p:nvSpPr>
          <p:spPr>
            <a:xfrm>
              <a:off x="961721" y="2504545"/>
              <a:ext cx="7807469" cy="3493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The path to files.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A, B can be two films of pre-process and post-process.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You can enter the ID.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You can enter process time to get rates but need to select (A-B)/t or (B-A)/t to be effective.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Default data filter is set ±3</a:t>
              </a: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. Beyond that the data points will be excluded. The number of excluded points is shown in the contour map.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If “Mask Outliers” is pressed, you can find sigma value in the contour map according to the  number of points you’ve removed.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You can enter the number of contours from 1 to 100 for the contour map. 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The default unit is </a:t>
              </a:r>
              <a:r>
                <a:rPr lang="en-US" sz="1400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Å</a:t>
              </a: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. You can change it to any physical units such as </a:t>
              </a: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C, Ohm/sq.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If “Set Limits” is pressed, You can enter lower limit and up limit that will be in effect.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842CFE-9AA0-4E72-7F65-2DA8FCBE2DCF}"/>
                </a:ext>
              </a:extLst>
            </p:cNvPr>
            <p:cNvSpPr txBox="1"/>
            <p:nvPr/>
          </p:nvSpPr>
          <p:spPr>
            <a:xfrm>
              <a:off x="1709853" y="1985154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C86BF-A31B-EFE9-7DA1-A40699CD1D91}"/>
                </a:ext>
              </a:extLst>
            </p:cNvPr>
            <p:cNvSpPr txBox="1"/>
            <p:nvPr/>
          </p:nvSpPr>
          <p:spPr>
            <a:xfrm>
              <a:off x="3547399" y="1069605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E7541-C7B6-34A8-8420-0EC252B329CA}"/>
                </a:ext>
              </a:extLst>
            </p:cNvPr>
            <p:cNvSpPr txBox="1"/>
            <p:nvPr/>
          </p:nvSpPr>
          <p:spPr>
            <a:xfrm>
              <a:off x="3435700" y="1621300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A5D129-023A-C21D-9400-38EDDA428FB9}"/>
                </a:ext>
              </a:extLst>
            </p:cNvPr>
            <p:cNvSpPr txBox="1"/>
            <p:nvPr/>
          </p:nvSpPr>
          <p:spPr>
            <a:xfrm>
              <a:off x="4337059" y="1504165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26BF4B-9CC6-09B7-DA11-F00D1FA7F48B}"/>
                </a:ext>
              </a:extLst>
            </p:cNvPr>
            <p:cNvSpPr txBox="1"/>
            <p:nvPr/>
          </p:nvSpPr>
          <p:spPr>
            <a:xfrm>
              <a:off x="4219433" y="1990399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2F966-0105-4F26-8ED0-280AE3CF1C04}"/>
                </a:ext>
              </a:extLst>
            </p:cNvPr>
            <p:cNvSpPr txBox="1"/>
            <p:nvPr/>
          </p:nvSpPr>
          <p:spPr>
            <a:xfrm>
              <a:off x="4894267" y="12296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D750F-486F-8C2F-45DF-EA45938231F9}"/>
                </a:ext>
              </a:extLst>
            </p:cNvPr>
            <p:cNvSpPr txBox="1"/>
            <p:nvPr/>
          </p:nvSpPr>
          <p:spPr>
            <a:xfrm>
              <a:off x="7415221" y="1201982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38D6C8-7515-6EBF-F6DC-117661B075E0}"/>
                </a:ext>
              </a:extLst>
            </p:cNvPr>
            <p:cNvSpPr txBox="1"/>
            <p:nvPr/>
          </p:nvSpPr>
          <p:spPr>
            <a:xfrm>
              <a:off x="7626396" y="1504165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253B97-1DEE-6F57-081B-D5A7BEB66E93}"/>
                </a:ext>
              </a:extLst>
            </p:cNvPr>
            <p:cNvSpPr txBox="1"/>
            <p:nvPr/>
          </p:nvSpPr>
          <p:spPr>
            <a:xfrm>
              <a:off x="9034864" y="1337390"/>
              <a:ext cx="305360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F33EA3-B0B8-D014-1A57-765142280318}"/>
                </a:ext>
              </a:extLst>
            </p:cNvPr>
            <p:cNvSpPr txBox="1"/>
            <p:nvPr/>
          </p:nvSpPr>
          <p:spPr>
            <a:xfrm>
              <a:off x="7415220" y="1877579"/>
              <a:ext cx="293171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10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E85B58-5F54-74AF-EAAC-E50BF49DCBEC}"/>
                </a:ext>
              </a:extLst>
            </p:cNvPr>
            <p:cNvGrpSpPr/>
            <p:nvPr/>
          </p:nvGrpSpPr>
          <p:grpSpPr>
            <a:xfrm>
              <a:off x="9270323" y="2989828"/>
              <a:ext cx="1860087" cy="1228192"/>
              <a:chOff x="6564596" y="4057460"/>
              <a:chExt cx="1860087" cy="1228192"/>
            </a:xfrm>
            <a:solidFill>
              <a:schemeClr val="bg1"/>
            </a:solidFill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8082B86-533B-1A7B-CF79-CAC7A81BD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184" t="1650"/>
              <a:stretch/>
            </p:blipFill>
            <p:spPr>
              <a:xfrm>
                <a:off x="7854538" y="4061398"/>
                <a:ext cx="570145" cy="1224254"/>
              </a:xfrm>
              <a:prstGeom prst="rect">
                <a:avLst/>
              </a:prstGeom>
              <a:grpFill/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CCA141-520C-5932-8EA1-1D0C8539607B}"/>
                  </a:ext>
                </a:extLst>
              </p:cNvPr>
              <p:cNvSpPr txBox="1"/>
              <p:nvPr/>
            </p:nvSpPr>
            <p:spPr>
              <a:xfrm>
                <a:off x="6564596" y="4057460"/>
                <a:ext cx="128994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4. Operators: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154D03-09DA-59B1-271E-98F2D04EF6EB}"/>
                </a:ext>
              </a:extLst>
            </p:cNvPr>
            <p:cNvSpPr txBox="1"/>
            <p:nvPr/>
          </p:nvSpPr>
          <p:spPr>
            <a:xfrm>
              <a:off x="4894267" y="1611887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7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18CB41-BCCF-1F9B-C7E6-610C933F4678}"/>
                </a:ext>
              </a:extLst>
            </p:cNvPr>
            <p:cNvGrpSpPr/>
            <p:nvPr/>
          </p:nvGrpSpPr>
          <p:grpSpPr>
            <a:xfrm>
              <a:off x="9280351" y="4734599"/>
              <a:ext cx="1859510" cy="990663"/>
              <a:chOff x="9067644" y="4277027"/>
              <a:chExt cx="1859510" cy="990663"/>
            </a:xfrm>
            <a:solidFill>
              <a:schemeClr val="bg1"/>
            </a:solidFill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F3DF31-C621-E3AA-AEBC-953C8F28D1C6}"/>
                  </a:ext>
                </a:extLst>
              </p:cNvPr>
              <p:cNvSpPr txBox="1"/>
              <p:nvPr/>
            </p:nvSpPr>
            <p:spPr>
              <a:xfrm>
                <a:off x="9067644" y="4277027"/>
                <a:ext cx="1303241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9. Marker choices for the contour map: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6D90F36-631A-6AA5-58BF-8CF243290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53" t="2127" r="5791" b="6059"/>
              <a:stretch/>
            </p:blipFill>
            <p:spPr>
              <a:xfrm>
                <a:off x="10288590" y="4313583"/>
                <a:ext cx="638564" cy="954107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30251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CA4F68A-FE3B-5BEA-722F-AF5DDB382640}"/>
              </a:ext>
            </a:extLst>
          </p:cNvPr>
          <p:cNvGrpSpPr/>
          <p:nvPr/>
        </p:nvGrpSpPr>
        <p:grpSpPr>
          <a:xfrm>
            <a:off x="614242" y="412275"/>
            <a:ext cx="10963516" cy="5929830"/>
            <a:chOff x="614242" y="412275"/>
            <a:chExt cx="10963516" cy="59298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F8989B-6AF2-DD82-E807-05A4715EF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242" y="1725546"/>
              <a:ext cx="6469793" cy="37751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4CF63-52F9-AAA8-2AB5-706FA9AC2B83}"/>
                </a:ext>
              </a:extLst>
            </p:cNvPr>
            <p:cNvSpPr txBox="1"/>
            <p:nvPr/>
          </p:nvSpPr>
          <p:spPr>
            <a:xfrm>
              <a:off x="723970" y="555694"/>
              <a:ext cx="32779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Step4: Plot.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1161E-0BAD-FF6E-A378-37FB0A125924}"/>
                </a:ext>
              </a:extLst>
            </p:cNvPr>
            <p:cNvSpPr txBox="1"/>
            <p:nvPr/>
          </p:nvSpPr>
          <p:spPr>
            <a:xfrm>
              <a:off x="723970" y="1021278"/>
              <a:ext cx="10578014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Just plotting only takes few seconds.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Selecting “Decompose” and “3D Animated” and “Plot” will take 22s.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E8655-88F5-9B70-7136-6ACE0CE3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966" y="2546320"/>
              <a:ext cx="6469792" cy="37957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14:cNvPr>
                <p14:cNvContentPartPr/>
                <p14:nvPr/>
              </p14:nvContentPartPr>
              <p14:xfrm>
                <a:off x="9525934" y="3054672"/>
                <a:ext cx="1302120" cy="21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6936" y="3045672"/>
                  <a:ext cx="1319755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14:cNvPr>
                <p14:cNvContentPartPr/>
                <p14:nvPr/>
              </p14:nvContentPartPr>
              <p14:xfrm flipV="1">
                <a:off x="6476683" y="1837351"/>
                <a:ext cx="699945" cy="240129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V="1">
                  <a:off x="6468046" y="1828724"/>
                  <a:ext cx="717579" cy="257743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99C35C-8E03-C55A-F8CB-88FF6662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5159" y="412275"/>
              <a:ext cx="1979353" cy="2244835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95000" sy="95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5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3C99CA-6A7B-0D65-0DE8-CB374B2DB730}"/>
              </a:ext>
            </a:extLst>
          </p:cNvPr>
          <p:cNvGrpSpPr/>
          <p:nvPr/>
        </p:nvGrpSpPr>
        <p:grpSpPr>
          <a:xfrm>
            <a:off x="630374" y="546550"/>
            <a:ext cx="10989444" cy="5475780"/>
            <a:chOff x="630374" y="546550"/>
            <a:chExt cx="10989444" cy="54757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64DECD-15FC-7508-F358-E2267FE0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74" y="1848353"/>
              <a:ext cx="6469793" cy="37751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329A4A-D15F-7EDA-BDA9-56B7DAA5F2FF}"/>
                </a:ext>
              </a:extLst>
            </p:cNvPr>
            <p:cNvSpPr txBox="1"/>
            <p:nvPr/>
          </p:nvSpPr>
          <p:spPr>
            <a:xfrm>
              <a:off x="721814" y="546550"/>
              <a:ext cx="4308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Step5: Copy the Graph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4E616F-A6C7-AB30-D03F-13DBBA9CEF1E}"/>
                </a:ext>
              </a:extLst>
            </p:cNvPr>
            <p:cNvSpPr txBox="1"/>
            <p:nvPr/>
          </p:nvSpPr>
          <p:spPr>
            <a:xfrm>
              <a:off x="721814" y="1028511"/>
              <a:ext cx="67214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After graphs are plotted, clicking “Copy Map” will copy contour map into Windows’ clipboard which allows you to paste it to other apps.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EC0267-A1B8-4B0C-DFBE-90CB5CC4BF64}"/>
                </a:ext>
              </a:extLst>
            </p:cNvPr>
            <p:cNvGrpSpPr/>
            <p:nvPr/>
          </p:nvGrpSpPr>
          <p:grpSpPr>
            <a:xfrm>
              <a:off x="6096000" y="2493346"/>
              <a:ext cx="462600" cy="370800"/>
              <a:chOff x="6341682" y="2776885"/>
              <a:chExt cx="46260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F7ED508D-4F90-DEB3-B64E-0831BD74C55B}"/>
                      </a:ext>
                    </a:extLst>
                  </p14:cNvPr>
                  <p14:cNvContentPartPr/>
                  <p14:nvPr/>
                </p14:nvContentPartPr>
                <p14:xfrm>
                  <a:off x="6341682" y="2788045"/>
                  <a:ext cx="462600" cy="35964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D60A2336-8174-CEFF-6F90-C8FA65179F4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32682" y="2779045"/>
                    <a:ext cx="480240" cy="37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3BD2464-DD39-82DF-3B55-88E4A0DA4B5E}"/>
                      </a:ext>
                    </a:extLst>
                  </p14:cNvPr>
                  <p14:cNvContentPartPr/>
                  <p14:nvPr/>
                </p14:nvContentPartPr>
                <p14:xfrm>
                  <a:off x="6560202" y="2776885"/>
                  <a:ext cx="217080" cy="25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20BD33EC-A0B6-7155-8D2F-AAF3AEB4E8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51562" y="2768245"/>
                    <a:ext cx="23472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29B91C8-4818-8A8C-EFB8-7710FE664535}"/>
                      </a:ext>
                    </a:extLst>
                  </p14:cNvPr>
                  <p14:cNvContentPartPr/>
                  <p14:nvPr/>
                </p14:nvContentPartPr>
                <p14:xfrm>
                  <a:off x="6784842" y="2779045"/>
                  <a:ext cx="10440" cy="1933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C2437C9-4FFA-0FA5-B27B-35E4902C5FA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776202" y="2770045"/>
                    <a:ext cx="28080" cy="21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E16CAF-F201-D36C-E1C2-B5674950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43216" y="1500813"/>
              <a:ext cx="4176602" cy="4521517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95000" sy="95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06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E31075D-42BF-3130-32C7-5672C6F39961}"/>
              </a:ext>
            </a:extLst>
          </p:cNvPr>
          <p:cNvGrpSpPr/>
          <p:nvPr/>
        </p:nvGrpSpPr>
        <p:grpSpPr>
          <a:xfrm>
            <a:off x="594359" y="546550"/>
            <a:ext cx="11082209" cy="5741749"/>
            <a:chOff x="594359" y="546550"/>
            <a:chExt cx="11082209" cy="57417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2AD4F-4550-8AF6-5785-B73F433BCBBF}"/>
                </a:ext>
              </a:extLst>
            </p:cNvPr>
            <p:cNvSpPr txBox="1"/>
            <p:nvPr/>
          </p:nvSpPr>
          <p:spPr>
            <a:xfrm>
              <a:off x="721814" y="546550"/>
              <a:ext cx="4308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Step5: Save Graphs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9E8A4-F3C7-63F0-2B11-5CA809008285}"/>
                </a:ext>
              </a:extLst>
            </p:cNvPr>
            <p:cNvSpPr txBox="1"/>
            <p:nvPr/>
          </p:nvSpPr>
          <p:spPr>
            <a:xfrm>
              <a:off x="721814" y="1028511"/>
              <a:ext cx="8979970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Clicking “Plot + Save” adds an Excel summary sheet in auto-generated folder “Saved Graphs”. 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folder is in the same location where you have dropped this app into.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9778D3-430F-382C-1A6D-4B8E8BE25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887" y="2027648"/>
              <a:ext cx="6857681" cy="3801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854402-EACF-BD33-860E-757E702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59" y="4022037"/>
              <a:ext cx="4145251" cy="2266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5C86E2-05BC-A0D6-9A76-B6DCAC7B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360" y="1702832"/>
              <a:ext cx="4145251" cy="2251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4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540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Hou</dc:creator>
  <cp:lastModifiedBy>Li Hou</cp:lastModifiedBy>
  <cp:revision>4</cp:revision>
  <dcterms:created xsi:type="dcterms:W3CDTF">2023-05-04T22:46:36Z</dcterms:created>
  <dcterms:modified xsi:type="dcterms:W3CDTF">2023-10-17T00:10:25Z</dcterms:modified>
</cp:coreProperties>
</file>