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4660"/>
  </p:normalViewPr>
  <p:slideViewPr>
    <p:cSldViewPr snapToGrid="0">
      <p:cViewPr varScale="1">
        <p:scale>
          <a:sx n="70" d="100"/>
          <a:sy n="70" d="100"/>
        </p:scale>
        <p:origin x="8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BA5575-4221-4254-8DE4-F3AD6D367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69C416-F4F2-4D04-A02F-EEB8DC775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45ABAE-8E0F-4836-A6E9-E23404C5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28CC-3059-4D93-9BA4-F162CC442620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272E85-8E3C-44C1-8618-2FD22556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847362-C989-4791-B53A-6DB4C2B9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1021-87AD-48FE-A571-234BA9A875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93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98EFA4-5D0F-4B93-9867-583CE5DD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B30D5F-F5F4-40FB-8D10-311B28539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8730A1-20C8-4745-BB26-3B7B4D2B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28CC-3059-4D93-9BA4-F162CC442620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963EE9-3505-4CDB-8414-2F9BA0E0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EF47B1-8518-4ED7-B02E-B1E9CAAF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1021-87AD-48FE-A571-234BA9A875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23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EA331C-F2BE-42FD-AA7C-AA4DE4BCC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F21AF2-F2CD-4782-AC46-7AC1F1C4B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E88683-3BA4-4E65-A2A7-E34AE174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28CC-3059-4D93-9BA4-F162CC442620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F26EA5-3F90-46D6-A421-40A23003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83A8F2-A20F-4D6E-A871-62B26879C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1021-87AD-48FE-A571-234BA9A875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78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E31F1D-D1A0-49FE-910C-ED4F98CC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5EB3D1-08DE-4903-A32C-1879D40E6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C143F1-61EF-418D-883F-9D30A4FA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28CC-3059-4D93-9BA4-F162CC442620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0380B3-A164-4261-81B0-124F86FD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71AFDD-3DC2-4F51-B199-D9C9D8CA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1021-87AD-48FE-A571-234BA9A875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65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E924EF-E781-4CF0-AE6B-AE194FC0B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AE36DF-815B-4BA6-871B-1BEA0AD43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F844C0-98BF-4E22-AC46-8F4BB45C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28CC-3059-4D93-9BA4-F162CC442620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01F8B4-C3FE-4B33-8859-0786C30A4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316E90-42FF-4B55-9EE5-EACC8375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1021-87AD-48FE-A571-234BA9A875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43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C36140-D1EC-419C-B62F-6FD462BC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2AAF18-CA81-4C8E-868B-B53662E24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7456C6-F4F3-48FF-BC40-AF150619B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01FA78-3035-420B-91D9-5123472F3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28CC-3059-4D93-9BA4-F162CC442620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1F603E-4312-4A35-AF35-91430014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9E153F-2CC8-4915-BE94-3AE6B73E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1021-87AD-48FE-A571-234BA9A875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11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C638A3-873A-4D6F-AFDD-71176119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99AA32-B0FE-49B9-909F-3FFC7D632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0421910-49C2-466F-8904-B71667AEA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C56DB30-65C6-4679-9AB2-BABD376A7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7135CA7-1554-47EF-BD5D-2B466DA76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FDCB8E7-F409-4193-86B6-2E9A53B6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28CC-3059-4D93-9BA4-F162CC442620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DA8B316-7A78-4E85-9309-F5038D93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5E7B61B-DEC7-47FF-ADA8-272F54EB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1021-87AD-48FE-A571-234BA9A875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68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8FE942-E654-4216-BD5A-09AAFFA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24EE232-685D-41E6-8181-ACF08AA3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28CC-3059-4D93-9BA4-F162CC442620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25581E7-0C4F-45EE-BFBE-FB1E67C1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B83BE4F-ED1C-48C8-A925-AF49B434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1021-87AD-48FE-A571-234BA9A875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36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FE7A4C2-808B-4F51-A98B-C1742505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28CC-3059-4D93-9BA4-F162CC442620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0F4B9E-9490-4144-995D-ED69D0A0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B3C545F-BD78-4155-979A-5AD454F4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1021-87AD-48FE-A571-234BA9A875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3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6AE178-7ED2-4E98-AFD2-C36E666F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0152C4-A82A-4853-A8B5-3687997C3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07685C-53BF-49F4-92E6-359B3F384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784E5E-3CF3-4389-8115-764AE8FC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28CC-3059-4D93-9BA4-F162CC442620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6ABB4C-59C8-4FEF-A0F1-6E476CD2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4193BF-FD62-43D9-9656-CBFA67D8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1021-87AD-48FE-A571-234BA9A875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66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A2684C-FB78-4AA6-BDCC-0D68416BA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5687CE-77F5-4FA1-96CD-50106F453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146DA2-9E33-498E-9D9F-03C03E377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9F984C-98E9-4048-AD38-448DD356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28CC-3059-4D93-9BA4-F162CC442620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B51118-0AE6-4372-8EB2-CEB951617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DC276A-3F77-4371-9613-753E1341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1021-87AD-48FE-A571-234BA9A875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77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915AF1D-0C29-4B3C-BAFF-C66DA6F3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7494D5-825D-4D94-B277-9D78256E8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A76069-A167-4FFE-80AA-A895628E1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E28CC-3059-4D93-9BA4-F162CC442620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1DDF78-1F7E-41B8-A273-1B29F6800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5607E6-4E78-4989-A005-8E9F25D8F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D1021-87AD-48FE-A571-234BA9A875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12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tat.go.jp/data/jinsui/topics/pdf/topics128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oikutizu.jp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ikutizu.jp/" TargetMode="External"/><Relationship Id="rId2" Type="http://schemas.openxmlformats.org/officeDocument/2006/relationships/hyperlink" Target="https://www.stat.go.jp/data/jinsui/topics/pdf/topics128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C78F13-FDED-4D19-90A8-8C2E4683E5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保育と少子化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80B6428-AAC7-4D56-9D11-56E5E7720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dirty="0"/>
              <a:t>東洋大学三年　岩切　芳真</a:t>
            </a:r>
          </a:p>
        </p:txBody>
      </p:sp>
    </p:spTree>
    <p:extLst>
      <p:ext uri="{BB962C8B-B14F-4D97-AF65-F5344CB8AC3E}">
        <p14:creationId xmlns:p14="http://schemas.microsoft.com/office/powerpoint/2010/main" val="368503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3AB724-9E2E-45F2-AD2E-F7BE3B45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少子化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C6563C-CC82-4C4E-98BC-2134AEAF0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352" y="5740241"/>
            <a:ext cx="6251448" cy="436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200" dirty="0">
                <a:hlinkClick r:id="rId2"/>
              </a:rPr>
              <a:t>・統計トピックス</a:t>
            </a:r>
            <a:r>
              <a:rPr lang="en-US" altLang="ja-JP" sz="1200" dirty="0">
                <a:hlinkClick r:id="rId2"/>
              </a:rPr>
              <a:t>No.128</a:t>
            </a:r>
            <a:r>
              <a:rPr lang="ja-JP" altLang="en-US" sz="1200" dirty="0">
                <a:hlinkClick r:id="rId2"/>
              </a:rPr>
              <a:t>　我が国のこどもの数ー「こどもの日」にちなんでー </a:t>
            </a:r>
            <a:r>
              <a:rPr lang="en-US" altLang="ja-JP" sz="1200" dirty="0">
                <a:hlinkClick r:id="rId2"/>
              </a:rPr>
              <a:t>(stat.go.jp)</a:t>
            </a:r>
            <a:endParaRPr lang="en-US" altLang="ja-JP" sz="1200" dirty="0"/>
          </a:p>
        </p:txBody>
      </p:sp>
      <p:pic>
        <p:nvPicPr>
          <p:cNvPr id="5" name="図 4" descr="グラフ, ヒストグラム&#10;&#10;自動的に生成された説明">
            <a:extLst>
              <a:ext uri="{FF2B5EF4-FFF2-40B4-BE49-F238E27FC236}">
                <a16:creationId xmlns:a16="http://schemas.microsoft.com/office/drawing/2014/main" id="{A5FF49C2-CEB2-415C-82FC-73E315D69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52" y="1920240"/>
            <a:ext cx="6053644" cy="348386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BCEBC5-50E1-4FB8-B966-D09E7E98F4F4}"/>
              </a:ext>
            </a:extLst>
          </p:cNvPr>
          <p:cNvSpPr txBox="1"/>
          <p:nvPr/>
        </p:nvSpPr>
        <p:spPr>
          <a:xfrm>
            <a:off x="6638544" y="1920240"/>
            <a:ext cx="47152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　日本の子どもの数、子どもの割合ともに減少している。</a:t>
            </a:r>
            <a:endParaRPr kumimoji="1" lang="en-US" altLang="ja-JP" sz="2000" dirty="0"/>
          </a:p>
          <a:p>
            <a:endParaRPr kumimoji="1" lang="en-US" altLang="ja-JP" sz="2000" dirty="0"/>
          </a:p>
          <a:p>
            <a:r>
              <a:rPr kumimoji="1" lang="ja-JP" altLang="en-US" sz="2000" dirty="0"/>
              <a:t>⇒いずれ保育所では、</a:t>
            </a:r>
            <a:r>
              <a:rPr kumimoji="1" lang="ja-JP" altLang="en-US" sz="2000" dirty="0">
                <a:highlight>
                  <a:srgbClr val="FFFF00"/>
                </a:highlight>
              </a:rPr>
              <a:t>子どもの数が足りなくなる</a:t>
            </a:r>
            <a:r>
              <a:rPr kumimoji="1" lang="ja-JP" altLang="en-US" sz="2000" dirty="0"/>
              <a:t>のではないか。</a:t>
            </a:r>
            <a:endParaRPr kumimoji="1"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r>
              <a:rPr kumimoji="1" lang="ja-JP" altLang="en-US" sz="2000" dirty="0"/>
              <a:t>その場合、</a:t>
            </a:r>
            <a:r>
              <a:rPr kumimoji="1" lang="ja-JP" altLang="en-US" sz="2000" dirty="0">
                <a:highlight>
                  <a:srgbClr val="FFFF00"/>
                </a:highlight>
              </a:rPr>
              <a:t>保育に競争</a:t>
            </a:r>
            <a:r>
              <a:rPr kumimoji="1" lang="ja-JP" altLang="en-US" sz="2000" dirty="0"/>
              <a:t>がうまれ、いい保育をしなければ閉園を余儀なくされる保育所が出てくる。</a:t>
            </a:r>
          </a:p>
        </p:txBody>
      </p:sp>
    </p:spTree>
    <p:extLst>
      <p:ext uri="{BB962C8B-B14F-4D97-AF65-F5344CB8AC3E}">
        <p14:creationId xmlns:p14="http://schemas.microsoft.com/office/powerpoint/2010/main" val="193098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B9F3E1-1FEA-4CE8-819A-F3EED9CD4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園の自慢サイト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45FAA1-B881-43AD-B8CD-86CE0944E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66104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　そこで、保育所が未就園児にアピールする場としてサイトを作った。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※</a:t>
            </a:r>
            <a:r>
              <a:rPr kumimoji="1" lang="ja-JP" altLang="en-US" dirty="0"/>
              <a:t>主な機能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施設検索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765001F3-3DEE-4492-8D6D-A8CE3A891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134" y="1550774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9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66F880-767F-44D6-B108-7B526B52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園のメリット、デメリット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7AB5B4-1FC5-4F1B-9B4B-AA7D024C7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1993138"/>
            <a:ext cx="5257800" cy="16370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dirty="0"/>
              <a:t>デメリット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ja-JP" altLang="en-US" sz="2400" dirty="0"/>
              <a:t>プライバシーの問題。（公立の場合、区で一貫したルールがある場合も）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・業務の負担になる。</a:t>
            </a:r>
            <a:endParaRPr kumimoji="1" lang="en-US" altLang="ja-JP" sz="2400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B5CAF8D5-3053-4B2B-817C-ED448133340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5257800" cy="192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メリット</a:t>
            </a:r>
            <a:endParaRPr lang="en-US" altLang="ja-JP" dirty="0"/>
          </a:p>
          <a:p>
            <a:r>
              <a:rPr lang="ja-JP" altLang="en-US" sz="2400" dirty="0"/>
              <a:t>幼児募集</a:t>
            </a:r>
            <a:endParaRPr lang="en-US" altLang="ja-JP" sz="2400" dirty="0"/>
          </a:p>
          <a:p>
            <a:r>
              <a:rPr lang="ja-JP" altLang="en-US" sz="2400" dirty="0"/>
              <a:t>保育士、幼稚園教諭の募集</a:t>
            </a:r>
            <a:endParaRPr lang="en-US" altLang="ja-JP" sz="2400" dirty="0"/>
          </a:p>
          <a:p>
            <a:r>
              <a:rPr lang="ja-JP" altLang="en-US" sz="2400" dirty="0"/>
              <a:t>他の園の保育を見ることができる。</a:t>
            </a:r>
            <a:endParaRPr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EFE4DD-7CD1-401D-A2CE-A9D99DE29B2C}"/>
              </a:ext>
            </a:extLst>
          </p:cNvPr>
          <p:cNvSpPr txBox="1"/>
          <p:nvPr/>
        </p:nvSpPr>
        <p:spPr>
          <a:xfrm>
            <a:off x="990600" y="4749990"/>
            <a:ext cx="1036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実習先の園長のお話（都内公立幼稚園）</a:t>
            </a:r>
            <a:endParaRPr kumimoji="1" lang="en-US" altLang="ja-JP" dirty="0"/>
          </a:p>
          <a:p>
            <a:r>
              <a:rPr lang="ja-JP" altLang="en-US" dirty="0"/>
              <a:t>　　幼稚園教諭は基本的に不足することはない。しかし、立地上の問題、二年保育であることから、</a:t>
            </a:r>
            <a:r>
              <a:rPr lang="ja-JP" altLang="en-US" dirty="0">
                <a:highlight>
                  <a:srgbClr val="FFFF00"/>
                </a:highlight>
              </a:rPr>
              <a:t>幼児の数は減少</a:t>
            </a:r>
            <a:r>
              <a:rPr lang="ja-JP" altLang="en-US" dirty="0"/>
              <a:t>している。もし、園児が増えるような方法があるならば、現在の募集に追加して行いたい。</a:t>
            </a:r>
            <a:endParaRPr kumimoji="1" lang="en-US" altLang="ja-JP" dirty="0"/>
          </a:p>
          <a:p>
            <a:r>
              <a:rPr lang="ja-JP" altLang="en-US" dirty="0"/>
              <a:t>　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549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D066FB-894D-44DF-BC25-51CB90C2B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その他のメリット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A29598-A861-4CCD-88D5-00A4E7F78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保育士、幼稚園教諭の転職のきっかけ。</a:t>
            </a:r>
            <a:endParaRPr kumimoji="1" lang="en-US" altLang="ja-JP" dirty="0"/>
          </a:p>
          <a:p>
            <a:r>
              <a:rPr kumimoji="1" lang="ja-JP" altLang="en-US" dirty="0"/>
              <a:t>実習園選び。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市区町村</a:t>
            </a:r>
            <a:r>
              <a:rPr kumimoji="1" lang="ja-JP" altLang="en-US" dirty="0"/>
              <a:t>の過疎化対策として、子育てを重視した移住の受け入れ。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0477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702089-4ECB-40F4-8F06-99282B83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似ているサイト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77AE45-DE26-4C50-BF49-09D5A5AF9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保育地図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sz="2000" dirty="0"/>
              <a:t>　（</a:t>
            </a:r>
            <a:r>
              <a:rPr lang="ja-JP" altLang="en-US" sz="2000" dirty="0">
                <a:hlinkClick r:id="rId2"/>
              </a:rPr>
              <a:t>保育園が探せる！口コミ情報サイト｜保育地図</a:t>
            </a:r>
            <a:r>
              <a:rPr lang="en-US" altLang="ja-JP" sz="2000" dirty="0">
                <a:hlinkClick r:id="rId2"/>
              </a:rPr>
              <a:t>(hoikutizu.jp)</a:t>
            </a:r>
            <a:r>
              <a:rPr kumimoji="1" lang="ja-JP" altLang="en-US" sz="2000" dirty="0"/>
              <a:t>）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・位置情報や地図から、近くにどのような園があるか調べることが出来る。登録園は</a:t>
            </a:r>
            <a:r>
              <a:rPr lang="en-US" altLang="ja-JP" sz="2000" dirty="0"/>
              <a:t>5</a:t>
            </a:r>
            <a:r>
              <a:rPr lang="ja-JP" altLang="en-US" sz="2000" dirty="0"/>
              <a:t>万件。</a:t>
            </a:r>
            <a:endParaRPr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400" dirty="0"/>
              <a:t>・作成予定のサイトとの相違点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⇒保育の特色を掲載、チャットによるお問い合わせ機能など。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873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13FFA-747A-4E64-8F1A-5AC6ABE9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参考文献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79FB09-CAC2-42BF-AB7E-E9F73E75F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800" dirty="0">
                <a:hlinkClick r:id="rId2"/>
              </a:rPr>
              <a:t>・統計トピックス</a:t>
            </a:r>
            <a:r>
              <a:rPr lang="en-US" altLang="ja-JP" sz="2800" dirty="0">
                <a:hlinkClick r:id="rId2"/>
              </a:rPr>
              <a:t>No.128</a:t>
            </a:r>
            <a:r>
              <a:rPr lang="ja-JP" altLang="en-US" sz="2800" dirty="0">
                <a:hlinkClick r:id="rId2"/>
              </a:rPr>
              <a:t>　我が国のこどもの数ー「こどもの日」にちなんでー </a:t>
            </a:r>
            <a:r>
              <a:rPr lang="en-US" altLang="ja-JP" sz="2800" dirty="0">
                <a:hlinkClick r:id="rId2"/>
              </a:rPr>
              <a:t>(stat.go.jp)</a:t>
            </a:r>
            <a:endParaRPr lang="en-US" altLang="ja-JP" sz="2800" dirty="0"/>
          </a:p>
          <a:p>
            <a:endParaRPr lang="en-US" altLang="ja-JP" dirty="0"/>
          </a:p>
          <a:p>
            <a:r>
              <a:rPr lang="ja-JP" altLang="en-US" sz="2800" dirty="0">
                <a:hlinkClick r:id="rId3"/>
              </a:rPr>
              <a:t>保育園が探せる！口コミ情報サイト｜保育地図</a:t>
            </a:r>
            <a:r>
              <a:rPr lang="en-US" altLang="ja-JP" sz="2800" dirty="0">
                <a:hlinkClick r:id="rId3"/>
              </a:rPr>
              <a:t>(hoikutizu.jp</a:t>
            </a:r>
            <a:r>
              <a:rPr lang="ja-JP" altLang="en-US" sz="2800" dirty="0"/>
              <a:t>）</a:t>
            </a:r>
            <a:endParaRPr lang="en-US" altLang="ja-JP" sz="28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0111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6E0A0E-C49D-492C-8C09-212505A21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F4E91B-3F9D-427E-AF6A-2F040B8F7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他のサイトのリストアップ、特色をみつける。</a:t>
            </a:r>
            <a:endParaRPr kumimoji="1" lang="en-US" altLang="ja-JP" dirty="0"/>
          </a:p>
          <a:p>
            <a:r>
              <a:rPr lang="ja-JP" altLang="en-US" dirty="0"/>
              <a:t>保育地図</a:t>
            </a:r>
            <a:endParaRPr lang="en-US" altLang="ja-JP" dirty="0"/>
          </a:p>
          <a:p>
            <a:r>
              <a:rPr kumimoji="1" lang="ja-JP" altLang="en-US" dirty="0"/>
              <a:t>ほいくる</a:t>
            </a:r>
            <a:endParaRPr kumimoji="1" lang="en-US" altLang="ja-JP" dirty="0"/>
          </a:p>
          <a:p>
            <a:r>
              <a:rPr lang="ja-JP" altLang="en-US" dirty="0"/>
              <a:t>えんみっけ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・社会のためには？？ニーズは？？社会の課題は？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動機書いてなかった。</a:t>
            </a:r>
            <a:br>
              <a:rPr lang="en-US" altLang="ja-JP"/>
            </a:b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868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432</Words>
  <Application>Microsoft Office PowerPoint</Application>
  <PresentationFormat>ワイド画面</PresentationFormat>
  <Paragraphs>53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保育と少子化</vt:lpstr>
      <vt:lpstr>少子化</vt:lpstr>
      <vt:lpstr>園の自慢サイト</vt:lpstr>
      <vt:lpstr>園のメリット、デメリット</vt:lpstr>
      <vt:lpstr>その他のメリット</vt:lpstr>
      <vt:lpstr>似ているサイト</vt:lpstr>
      <vt:lpstr>参考文献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保育と少子化</dc:title>
  <dc:creator>KOTU final</dc:creator>
  <cp:lastModifiedBy>KOTU final</cp:lastModifiedBy>
  <cp:revision>25</cp:revision>
  <dcterms:created xsi:type="dcterms:W3CDTF">2021-12-07T13:53:58Z</dcterms:created>
  <dcterms:modified xsi:type="dcterms:W3CDTF">2021-12-08T01:03:10Z</dcterms:modified>
</cp:coreProperties>
</file>