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998D03C-6CAA-4159-9399-604C6065CDC4}" type="datetimeFigureOut">
              <a:rPr kumimoji="1" lang="ja-JP" altLang="en-US" smtClean="0"/>
              <a:t>2021/6/30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26DFB5E-3FF0-47CC-B2C5-0F256C842C9E}" type="slidenum">
              <a:rPr kumimoji="1" lang="ja-JP" altLang="en-US" smtClean="0"/>
              <a:t>‹#›</a:t>
            </a:fld>
            <a:endParaRPr kumimoji="1" lang="ja-JP" altLang="en-US"/>
          </a:p>
        </p:txBody>
      </p:sp>
    </p:spTree>
    <p:extLst>
      <p:ext uri="{BB962C8B-B14F-4D97-AF65-F5344CB8AC3E}">
        <p14:creationId xmlns:p14="http://schemas.microsoft.com/office/powerpoint/2010/main" val="3724373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998D03C-6CAA-4159-9399-604C6065CDC4}" type="datetimeFigureOut">
              <a:rPr kumimoji="1" lang="ja-JP" altLang="en-US" smtClean="0"/>
              <a:t>2021/6/30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6DFB5E-3FF0-47CC-B2C5-0F256C842C9E}" type="slidenum">
              <a:rPr kumimoji="1" lang="ja-JP" altLang="en-US" smtClean="0"/>
              <a:t>‹#›</a:t>
            </a:fld>
            <a:endParaRPr kumimoji="1" lang="ja-JP" altLang="en-US"/>
          </a:p>
        </p:txBody>
      </p:sp>
    </p:spTree>
    <p:extLst>
      <p:ext uri="{BB962C8B-B14F-4D97-AF65-F5344CB8AC3E}">
        <p14:creationId xmlns:p14="http://schemas.microsoft.com/office/powerpoint/2010/main" val="3428687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998D03C-6CAA-4159-9399-604C6065CDC4}" type="datetimeFigureOut">
              <a:rPr kumimoji="1" lang="ja-JP" altLang="en-US" smtClean="0"/>
              <a:t>2021/6/30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6DFB5E-3FF0-47CC-B2C5-0F256C842C9E}"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48735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6998D03C-6CAA-4159-9399-604C6065CDC4}" type="datetimeFigureOut">
              <a:rPr kumimoji="1" lang="ja-JP" altLang="en-US" smtClean="0"/>
              <a:t>2021/6/30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6DFB5E-3FF0-47CC-B2C5-0F256C842C9E}" type="slidenum">
              <a:rPr kumimoji="1" lang="ja-JP" altLang="en-US" smtClean="0"/>
              <a:t>‹#›</a:t>
            </a:fld>
            <a:endParaRPr kumimoji="1" lang="ja-JP" altLang="en-US"/>
          </a:p>
        </p:txBody>
      </p:sp>
    </p:spTree>
    <p:extLst>
      <p:ext uri="{BB962C8B-B14F-4D97-AF65-F5344CB8AC3E}">
        <p14:creationId xmlns:p14="http://schemas.microsoft.com/office/powerpoint/2010/main" val="3475162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6998D03C-6CAA-4159-9399-604C6065CDC4}" type="datetimeFigureOut">
              <a:rPr kumimoji="1" lang="ja-JP" altLang="en-US" smtClean="0"/>
              <a:t>2021/6/30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6DFB5E-3FF0-47CC-B2C5-0F256C842C9E}"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8331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6998D03C-6CAA-4159-9399-604C6065CDC4}" type="datetimeFigureOut">
              <a:rPr kumimoji="1" lang="ja-JP" altLang="en-US" smtClean="0"/>
              <a:t>2021/6/30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6DFB5E-3FF0-47CC-B2C5-0F256C842C9E}" type="slidenum">
              <a:rPr kumimoji="1" lang="ja-JP" altLang="en-US" smtClean="0"/>
              <a:t>‹#›</a:t>
            </a:fld>
            <a:endParaRPr kumimoji="1" lang="ja-JP" altLang="en-US"/>
          </a:p>
        </p:txBody>
      </p:sp>
    </p:spTree>
    <p:extLst>
      <p:ext uri="{BB962C8B-B14F-4D97-AF65-F5344CB8AC3E}">
        <p14:creationId xmlns:p14="http://schemas.microsoft.com/office/powerpoint/2010/main" val="926901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98D03C-6CAA-4159-9399-604C6065CDC4}" type="datetimeFigureOut">
              <a:rPr kumimoji="1" lang="ja-JP" altLang="en-US" smtClean="0"/>
              <a:t>2021/6/30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6DFB5E-3FF0-47CC-B2C5-0F256C842C9E}" type="slidenum">
              <a:rPr kumimoji="1" lang="ja-JP" altLang="en-US" smtClean="0"/>
              <a:t>‹#›</a:t>
            </a:fld>
            <a:endParaRPr kumimoji="1" lang="ja-JP" altLang="en-US"/>
          </a:p>
        </p:txBody>
      </p:sp>
    </p:spTree>
    <p:extLst>
      <p:ext uri="{BB962C8B-B14F-4D97-AF65-F5344CB8AC3E}">
        <p14:creationId xmlns:p14="http://schemas.microsoft.com/office/powerpoint/2010/main" val="2097536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98D03C-6CAA-4159-9399-604C6065CDC4}" type="datetimeFigureOut">
              <a:rPr kumimoji="1" lang="ja-JP" altLang="en-US" smtClean="0"/>
              <a:t>2021/6/30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6DFB5E-3FF0-47CC-B2C5-0F256C842C9E}" type="slidenum">
              <a:rPr kumimoji="1" lang="ja-JP" altLang="en-US" smtClean="0"/>
              <a:t>‹#›</a:t>
            </a:fld>
            <a:endParaRPr kumimoji="1" lang="ja-JP" altLang="en-US"/>
          </a:p>
        </p:txBody>
      </p:sp>
    </p:spTree>
    <p:extLst>
      <p:ext uri="{BB962C8B-B14F-4D97-AF65-F5344CB8AC3E}">
        <p14:creationId xmlns:p14="http://schemas.microsoft.com/office/powerpoint/2010/main" val="1935314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98D03C-6CAA-4159-9399-604C6065CDC4}" type="datetimeFigureOut">
              <a:rPr kumimoji="1" lang="ja-JP" altLang="en-US" smtClean="0"/>
              <a:t>2021/6/30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6DFB5E-3FF0-47CC-B2C5-0F256C842C9E}" type="slidenum">
              <a:rPr kumimoji="1" lang="ja-JP" altLang="en-US" smtClean="0"/>
              <a:t>‹#›</a:t>
            </a:fld>
            <a:endParaRPr kumimoji="1" lang="ja-JP" altLang="en-US"/>
          </a:p>
        </p:txBody>
      </p:sp>
    </p:spTree>
    <p:extLst>
      <p:ext uri="{BB962C8B-B14F-4D97-AF65-F5344CB8AC3E}">
        <p14:creationId xmlns:p14="http://schemas.microsoft.com/office/powerpoint/2010/main" val="524125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998D03C-6CAA-4159-9399-604C6065CDC4}" type="datetimeFigureOut">
              <a:rPr kumimoji="1" lang="ja-JP" altLang="en-US" smtClean="0"/>
              <a:t>2021/6/30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6DFB5E-3FF0-47CC-B2C5-0F256C842C9E}" type="slidenum">
              <a:rPr kumimoji="1" lang="ja-JP" altLang="en-US" smtClean="0"/>
              <a:t>‹#›</a:t>
            </a:fld>
            <a:endParaRPr kumimoji="1" lang="ja-JP" altLang="en-US"/>
          </a:p>
        </p:txBody>
      </p:sp>
    </p:spTree>
    <p:extLst>
      <p:ext uri="{BB962C8B-B14F-4D97-AF65-F5344CB8AC3E}">
        <p14:creationId xmlns:p14="http://schemas.microsoft.com/office/powerpoint/2010/main" val="399814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998D03C-6CAA-4159-9399-604C6065CDC4}" type="datetimeFigureOut">
              <a:rPr kumimoji="1" lang="ja-JP" altLang="en-US" smtClean="0"/>
              <a:t>2021/6/30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26DFB5E-3FF0-47CC-B2C5-0F256C842C9E}" type="slidenum">
              <a:rPr kumimoji="1" lang="ja-JP" altLang="en-US" smtClean="0"/>
              <a:t>‹#›</a:t>
            </a:fld>
            <a:endParaRPr kumimoji="1" lang="ja-JP" altLang="en-US"/>
          </a:p>
        </p:txBody>
      </p:sp>
    </p:spTree>
    <p:extLst>
      <p:ext uri="{BB962C8B-B14F-4D97-AF65-F5344CB8AC3E}">
        <p14:creationId xmlns:p14="http://schemas.microsoft.com/office/powerpoint/2010/main" val="3367400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998D03C-6CAA-4159-9399-604C6065CDC4}" type="datetimeFigureOut">
              <a:rPr kumimoji="1" lang="ja-JP" altLang="en-US" smtClean="0"/>
              <a:t>2021/6/30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26DFB5E-3FF0-47CC-B2C5-0F256C842C9E}" type="slidenum">
              <a:rPr kumimoji="1" lang="ja-JP" altLang="en-US" smtClean="0"/>
              <a:t>‹#›</a:t>
            </a:fld>
            <a:endParaRPr kumimoji="1" lang="ja-JP" altLang="en-US"/>
          </a:p>
        </p:txBody>
      </p:sp>
    </p:spTree>
    <p:extLst>
      <p:ext uri="{BB962C8B-B14F-4D97-AF65-F5344CB8AC3E}">
        <p14:creationId xmlns:p14="http://schemas.microsoft.com/office/powerpoint/2010/main" val="3874911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998D03C-6CAA-4159-9399-604C6065CDC4}" type="datetimeFigureOut">
              <a:rPr kumimoji="1" lang="ja-JP" altLang="en-US" smtClean="0"/>
              <a:t>2021/6/30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26DFB5E-3FF0-47CC-B2C5-0F256C842C9E}" type="slidenum">
              <a:rPr kumimoji="1" lang="ja-JP" altLang="en-US" smtClean="0"/>
              <a:t>‹#›</a:t>
            </a:fld>
            <a:endParaRPr kumimoji="1" lang="ja-JP" altLang="en-US"/>
          </a:p>
        </p:txBody>
      </p:sp>
    </p:spTree>
    <p:extLst>
      <p:ext uri="{BB962C8B-B14F-4D97-AF65-F5344CB8AC3E}">
        <p14:creationId xmlns:p14="http://schemas.microsoft.com/office/powerpoint/2010/main" val="4269951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8D03C-6CAA-4159-9399-604C6065CDC4}" type="datetimeFigureOut">
              <a:rPr kumimoji="1" lang="ja-JP" altLang="en-US" smtClean="0"/>
              <a:t>2021/6/30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26DFB5E-3FF0-47CC-B2C5-0F256C842C9E}" type="slidenum">
              <a:rPr kumimoji="1" lang="ja-JP" altLang="en-US" smtClean="0"/>
              <a:t>‹#›</a:t>
            </a:fld>
            <a:endParaRPr kumimoji="1" lang="ja-JP" altLang="en-US"/>
          </a:p>
        </p:txBody>
      </p:sp>
    </p:spTree>
    <p:extLst>
      <p:ext uri="{BB962C8B-B14F-4D97-AF65-F5344CB8AC3E}">
        <p14:creationId xmlns:p14="http://schemas.microsoft.com/office/powerpoint/2010/main" val="1487207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998D03C-6CAA-4159-9399-604C6065CDC4}" type="datetimeFigureOut">
              <a:rPr kumimoji="1" lang="ja-JP" altLang="en-US" smtClean="0"/>
              <a:t>2021/6/30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26DFB5E-3FF0-47CC-B2C5-0F256C842C9E}" type="slidenum">
              <a:rPr kumimoji="1" lang="ja-JP" altLang="en-US" smtClean="0"/>
              <a:t>‹#›</a:t>
            </a:fld>
            <a:endParaRPr kumimoji="1" lang="ja-JP" altLang="en-US"/>
          </a:p>
        </p:txBody>
      </p:sp>
    </p:spTree>
    <p:extLst>
      <p:ext uri="{BB962C8B-B14F-4D97-AF65-F5344CB8AC3E}">
        <p14:creationId xmlns:p14="http://schemas.microsoft.com/office/powerpoint/2010/main" val="247743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998D03C-6CAA-4159-9399-604C6065CDC4}" type="datetimeFigureOut">
              <a:rPr kumimoji="1" lang="ja-JP" altLang="en-US" smtClean="0"/>
              <a:t>2021/6/30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6DFB5E-3FF0-47CC-B2C5-0F256C842C9E}" type="slidenum">
              <a:rPr kumimoji="1" lang="ja-JP" altLang="en-US" smtClean="0"/>
              <a:t>‹#›</a:t>
            </a:fld>
            <a:endParaRPr kumimoji="1" lang="ja-JP" altLang="en-US"/>
          </a:p>
        </p:txBody>
      </p:sp>
    </p:spTree>
    <p:extLst>
      <p:ext uri="{BB962C8B-B14F-4D97-AF65-F5344CB8AC3E}">
        <p14:creationId xmlns:p14="http://schemas.microsoft.com/office/powerpoint/2010/main" val="2226121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998D03C-6CAA-4159-9399-604C6065CDC4}" type="datetimeFigureOut">
              <a:rPr kumimoji="1" lang="ja-JP" altLang="en-US" smtClean="0"/>
              <a:t>2021/6/30</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26DFB5E-3FF0-47CC-B2C5-0F256C842C9E}" type="slidenum">
              <a:rPr kumimoji="1" lang="ja-JP" altLang="en-US" smtClean="0"/>
              <a:t>‹#›</a:t>
            </a:fld>
            <a:endParaRPr kumimoji="1" lang="ja-JP" altLang="en-US"/>
          </a:p>
        </p:txBody>
      </p:sp>
    </p:spTree>
    <p:extLst>
      <p:ext uri="{BB962C8B-B14F-4D97-AF65-F5344CB8AC3E}">
        <p14:creationId xmlns:p14="http://schemas.microsoft.com/office/powerpoint/2010/main" val="168551547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gilelearning.biz/" TargetMode="External"/><Relationship Id="rId2" Type="http://schemas.openxmlformats.org/officeDocument/2006/relationships/hyperlink" Target="https://schoo.jp/biz?utm_source=&amp;yahoo&amp;utm_medium=cpc&amp;utm_campaign=002.BIG&amp;utm_term=&amp;utm_content=&amp;ref=bplisy&amp;yclid=YSS.1001106743.EAIaIQobChMIy62j9dWv8QIVTaaWCh0eYQ6REAAYASAAEgJwV_D_BwE" TargetMode="External"/><Relationship Id="rId1" Type="http://schemas.openxmlformats.org/officeDocument/2006/relationships/slideLayout" Target="../slideLayouts/slideLayout2.xml"/><Relationship Id="rId5" Type="http://schemas.openxmlformats.org/officeDocument/2006/relationships/hyperlink" Target="https://z-hoikushikai.com/" TargetMode="External"/><Relationship Id="rId4" Type="http://schemas.openxmlformats.org/officeDocument/2006/relationships/hyperlink" Target="https://www.nippo.or.jp/lear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A61561-40C8-4BAE-91D0-3078CC6ABA59}"/>
              </a:ext>
            </a:extLst>
          </p:cNvPr>
          <p:cNvSpPr>
            <a:spLocks noGrp="1"/>
          </p:cNvSpPr>
          <p:nvPr>
            <p:ph type="ctrTitle"/>
          </p:nvPr>
        </p:nvSpPr>
        <p:spPr/>
        <p:txBody>
          <a:bodyPr/>
          <a:lstStyle/>
          <a:p>
            <a:r>
              <a:rPr kumimoji="1" lang="ja-JP" altLang="en-US" dirty="0"/>
              <a:t>保育研修の現状</a:t>
            </a:r>
          </a:p>
        </p:txBody>
      </p:sp>
      <p:sp>
        <p:nvSpPr>
          <p:cNvPr id="3" name="字幕 2">
            <a:extLst>
              <a:ext uri="{FF2B5EF4-FFF2-40B4-BE49-F238E27FC236}">
                <a16:creationId xmlns:a16="http://schemas.microsoft.com/office/drawing/2014/main" id="{A9C2F808-172B-4602-9D2C-ED2EFC070438}"/>
              </a:ext>
            </a:extLst>
          </p:cNvPr>
          <p:cNvSpPr>
            <a:spLocks noGrp="1"/>
          </p:cNvSpPr>
          <p:nvPr>
            <p:ph type="subTitle" idx="1"/>
          </p:nvPr>
        </p:nvSpPr>
        <p:spPr/>
        <p:txBody>
          <a:bodyPr>
            <a:normAutofit/>
          </a:bodyPr>
          <a:lstStyle/>
          <a:p>
            <a:r>
              <a:rPr kumimoji="1" lang="ja-JP" altLang="en-US" sz="2000" dirty="0"/>
              <a:t>秋葉　望</a:t>
            </a:r>
            <a:endParaRPr kumimoji="1" lang="en-US" altLang="ja-JP" sz="2000" dirty="0"/>
          </a:p>
          <a:p>
            <a:r>
              <a:rPr lang="ja-JP" altLang="en-US" sz="2000" dirty="0"/>
              <a:t>岩切　芳真</a:t>
            </a:r>
            <a:endParaRPr kumimoji="1" lang="ja-JP" altLang="en-US" sz="2000" dirty="0"/>
          </a:p>
        </p:txBody>
      </p:sp>
    </p:spTree>
    <p:extLst>
      <p:ext uri="{BB962C8B-B14F-4D97-AF65-F5344CB8AC3E}">
        <p14:creationId xmlns:p14="http://schemas.microsoft.com/office/powerpoint/2010/main" val="488118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CD03DC-51D0-4ECA-BB17-6CA2D073008A}"/>
              </a:ext>
            </a:extLst>
          </p:cNvPr>
          <p:cNvSpPr>
            <a:spLocks noGrp="1"/>
          </p:cNvSpPr>
          <p:nvPr>
            <p:ph type="title"/>
          </p:nvPr>
        </p:nvSpPr>
        <p:spPr/>
        <p:txBody>
          <a:bodyPr/>
          <a:lstStyle/>
          <a:p>
            <a:r>
              <a:rPr kumimoji="1" lang="ja-JP" altLang="en-US" dirty="0"/>
              <a:t>調査目的</a:t>
            </a:r>
          </a:p>
        </p:txBody>
      </p:sp>
      <p:sp>
        <p:nvSpPr>
          <p:cNvPr id="3" name="コンテンツ プレースホルダー 2">
            <a:extLst>
              <a:ext uri="{FF2B5EF4-FFF2-40B4-BE49-F238E27FC236}">
                <a16:creationId xmlns:a16="http://schemas.microsoft.com/office/drawing/2014/main" id="{161B86C8-2783-4CDB-835A-ECF4E5471360}"/>
              </a:ext>
            </a:extLst>
          </p:cNvPr>
          <p:cNvSpPr>
            <a:spLocks noGrp="1"/>
          </p:cNvSpPr>
          <p:nvPr>
            <p:ph idx="1"/>
          </p:nvPr>
        </p:nvSpPr>
        <p:spPr/>
        <p:txBody>
          <a:bodyPr/>
          <a:lstStyle/>
          <a:p>
            <a:pPr marL="0" indent="0">
              <a:buNone/>
            </a:pPr>
            <a:endParaRPr kumimoji="1" lang="en-US" altLang="ja-JP" sz="2800" dirty="0"/>
          </a:p>
          <a:p>
            <a:pPr marL="0" indent="0">
              <a:buNone/>
            </a:pPr>
            <a:r>
              <a:rPr kumimoji="1" lang="ja-JP" altLang="en-US" sz="2800" dirty="0"/>
              <a:t>・保育研修関連のサービスについて知る。</a:t>
            </a:r>
            <a:endParaRPr kumimoji="1" lang="en-US" altLang="ja-JP" sz="2800" dirty="0"/>
          </a:p>
          <a:p>
            <a:pPr marL="0" indent="0">
              <a:buNone/>
            </a:pPr>
            <a:r>
              <a:rPr lang="ja-JP" altLang="en-US" sz="2800" dirty="0"/>
              <a:t>⇒保育研修に新たなサービスが入り込む余地があるのか知る。</a:t>
            </a:r>
            <a:endParaRPr lang="en-US" altLang="ja-JP" sz="2800"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3242864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0A5938-000A-4BCB-9D3A-FA5142B41C2B}"/>
              </a:ext>
            </a:extLst>
          </p:cNvPr>
          <p:cNvSpPr>
            <a:spLocks noGrp="1"/>
          </p:cNvSpPr>
          <p:nvPr>
            <p:ph type="title"/>
          </p:nvPr>
        </p:nvSpPr>
        <p:spPr/>
        <p:txBody>
          <a:bodyPr/>
          <a:lstStyle/>
          <a:p>
            <a:r>
              <a:rPr kumimoji="1" lang="ja-JP" altLang="en-US" dirty="0"/>
              <a:t>調査前の思い</a:t>
            </a:r>
          </a:p>
        </p:txBody>
      </p:sp>
      <p:sp>
        <p:nvSpPr>
          <p:cNvPr id="3" name="コンテンツ プレースホルダー 2">
            <a:extLst>
              <a:ext uri="{FF2B5EF4-FFF2-40B4-BE49-F238E27FC236}">
                <a16:creationId xmlns:a16="http://schemas.microsoft.com/office/drawing/2014/main" id="{52785953-E61E-405B-80F9-82CD55F742C3}"/>
              </a:ext>
            </a:extLst>
          </p:cNvPr>
          <p:cNvSpPr>
            <a:spLocks noGrp="1"/>
          </p:cNvSpPr>
          <p:nvPr>
            <p:ph idx="1"/>
          </p:nvPr>
        </p:nvSpPr>
        <p:spPr/>
        <p:txBody>
          <a:bodyPr/>
          <a:lstStyle/>
          <a:p>
            <a:pPr marL="0" indent="0">
              <a:buNone/>
            </a:pPr>
            <a:r>
              <a:rPr lang="ja-JP" altLang="en-US" dirty="0"/>
              <a:t>〇</a:t>
            </a:r>
            <a:r>
              <a:rPr lang="ja-JP" altLang="en-US" dirty="0">
                <a:solidFill>
                  <a:srgbClr val="FF0000"/>
                </a:solidFill>
              </a:rPr>
              <a:t>園が園を見る</a:t>
            </a:r>
            <a:r>
              <a:rPr kumimoji="1" lang="ja-JP" altLang="en-US" dirty="0">
                <a:solidFill>
                  <a:srgbClr val="FF0000"/>
                </a:solidFill>
              </a:rPr>
              <a:t>保育研修の文化がほとんどない</a:t>
            </a:r>
            <a:r>
              <a:rPr kumimoji="1" lang="ja-JP" altLang="en-US" dirty="0"/>
              <a:t>。</a:t>
            </a:r>
            <a:endParaRPr kumimoji="1" lang="en-US" altLang="ja-JP" dirty="0"/>
          </a:p>
          <a:p>
            <a:pPr marL="0" indent="0">
              <a:buNone/>
            </a:pPr>
            <a:r>
              <a:rPr lang="ja-JP" altLang="en-US" dirty="0"/>
              <a:t>・私を含め、素人が授業で園の様子を見ても、心からすごいと思う園が多くある。同業者ならば、さらに多くの視点でみることができ、それをおもしろいと思えるはず。</a:t>
            </a:r>
            <a:endParaRPr lang="en-US" altLang="ja-JP" dirty="0"/>
          </a:p>
          <a:p>
            <a:pPr marL="0" indent="0">
              <a:buNone/>
            </a:pPr>
            <a:endParaRPr lang="en-US" altLang="ja-JP" dirty="0"/>
          </a:p>
          <a:p>
            <a:pPr marL="0" indent="0">
              <a:buNone/>
            </a:pPr>
            <a:r>
              <a:rPr lang="ja-JP" altLang="en-US" dirty="0"/>
              <a:t>・一般的な保育所の利益には限界がある。←研修の受け入れ？</a:t>
            </a:r>
            <a:endParaRPr lang="en-US" altLang="ja-JP" dirty="0"/>
          </a:p>
          <a:p>
            <a:pPr marL="0" indent="0">
              <a:buNone/>
            </a:pPr>
            <a:endParaRPr lang="en-US" altLang="ja-JP" dirty="0"/>
          </a:p>
          <a:p>
            <a:pPr marL="0" indent="0">
              <a:buNone/>
            </a:pPr>
            <a:r>
              <a:rPr kumimoji="1" lang="ja-JP" altLang="en-US" dirty="0"/>
              <a:t>・保育士の技術は数値で表せない。←実際の保育を見る</a:t>
            </a:r>
          </a:p>
        </p:txBody>
      </p:sp>
    </p:spTree>
    <p:extLst>
      <p:ext uri="{BB962C8B-B14F-4D97-AF65-F5344CB8AC3E}">
        <p14:creationId xmlns:p14="http://schemas.microsoft.com/office/powerpoint/2010/main" val="2526942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B237F-5AD7-4525-BEC4-17B9817F2BE6}"/>
              </a:ext>
            </a:extLst>
          </p:cNvPr>
          <p:cNvSpPr>
            <a:spLocks noGrp="1"/>
          </p:cNvSpPr>
          <p:nvPr>
            <p:ph type="title"/>
          </p:nvPr>
        </p:nvSpPr>
        <p:spPr/>
        <p:txBody>
          <a:bodyPr/>
          <a:lstStyle/>
          <a:p>
            <a:r>
              <a:rPr kumimoji="1" lang="ja-JP" altLang="en-US" dirty="0"/>
              <a:t>ネットで保育研修を調べると</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F809FFE-2F1E-47B9-9DE0-BCE60E3D24E0}"/>
              </a:ext>
            </a:extLst>
          </p:cNvPr>
          <p:cNvSpPr>
            <a:spLocks noGrp="1"/>
          </p:cNvSpPr>
          <p:nvPr>
            <p:ph idx="1"/>
          </p:nvPr>
        </p:nvSpPr>
        <p:spPr/>
        <p:txBody>
          <a:bodyPr/>
          <a:lstStyle/>
          <a:p>
            <a:pPr marL="0" indent="0">
              <a:buNone/>
            </a:pPr>
            <a:r>
              <a:rPr lang="ja-JP" altLang="en-US" dirty="0"/>
              <a:t>〇広告「</a:t>
            </a:r>
            <a:r>
              <a:rPr kumimoji="1" lang="en-US" altLang="ja-JP" dirty="0" err="1"/>
              <a:t>schoo</a:t>
            </a:r>
            <a:r>
              <a:rPr kumimoji="1" lang="en-US" altLang="ja-JP" dirty="0"/>
              <a:t> for business]</a:t>
            </a:r>
            <a:r>
              <a:rPr kumimoji="1" lang="ja-JP" altLang="en-US" dirty="0"/>
              <a:t>～株式会社</a:t>
            </a:r>
            <a:r>
              <a:rPr kumimoji="1" lang="en-US" altLang="ja-JP" dirty="0" err="1"/>
              <a:t>schoo</a:t>
            </a:r>
            <a:endParaRPr kumimoji="1" lang="en-US" altLang="ja-JP" dirty="0"/>
          </a:p>
          <a:p>
            <a:pPr marL="0" indent="0">
              <a:buNone/>
            </a:pPr>
            <a:r>
              <a:rPr lang="ja-JP" altLang="en-US" dirty="0"/>
              <a:t>　</a:t>
            </a:r>
            <a:r>
              <a:rPr kumimoji="1" lang="ja-JP" altLang="en-US" dirty="0"/>
              <a:t>保育関係の研修は無し。月額制研修紹介サービス。</a:t>
            </a:r>
            <a:endParaRPr kumimoji="1" lang="en-US" altLang="ja-JP" dirty="0"/>
          </a:p>
          <a:p>
            <a:pPr marL="0" indent="0">
              <a:buNone/>
            </a:pPr>
            <a:r>
              <a:rPr lang="ja-JP" altLang="en-US" dirty="0"/>
              <a:t>　</a:t>
            </a:r>
            <a:endParaRPr lang="en-US" altLang="ja-JP" dirty="0"/>
          </a:p>
          <a:p>
            <a:pPr marL="0" indent="0">
              <a:buNone/>
            </a:pPr>
            <a:r>
              <a:rPr kumimoji="1" lang="ja-JP" altLang="en-US" dirty="0"/>
              <a:t>〇広告　</a:t>
            </a:r>
            <a:r>
              <a:rPr lang="ja-JP" altLang="en-US" b="1" i="0" dirty="0">
                <a:solidFill>
                  <a:srgbClr val="393939"/>
                </a:solidFill>
                <a:effectLst/>
                <a:latin typeface="Noto Sans JP"/>
              </a:rPr>
              <a:t>一般社団法人アジルラーニング</a:t>
            </a:r>
          </a:p>
          <a:p>
            <a:pPr marL="0" indent="0">
              <a:buNone/>
            </a:pPr>
            <a:r>
              <a:rPr kumimoji="1" lang="ja-JP" altLang="en-US" dirty="0"/>
              <a:t>　オンラインに特化した保育研修。教科書のような研修タイトル。</a:t>
            </a:r>
            <a:endParaRPr kumimoji="1" lang="en-US" altLang="ja-JP" dirty="0"/>
          </a:p>
          <a:p>
            <a:endParaRPr kumimoji="1" lang="ja-JP" altLang="en-US" dirty="0"/>
          </a:p>
        </p:txBody>
      </p:sp>
    </p:spTree>
    <p:extLst>
      <p:ext uri="{BB962C8B-B14F-4D97-AF65-F5344CB8AC3E}">
        <p14:creationId xmlns:p14="http://schemas.microsoft.com/office/powerpoint/2010/main" val="822932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3C13A9-FC7B-40C3-8F44-861E0AEF896D}"/>
              </a:ext>
            </a:extLst>
          </p:cNvPr>
          <p:cNvSpPr>
            <a:spLocks noGrp="1"/>
          </p:cNvSpPr>
          <p:nvPr>
            <p:ph type="title"/>
          </p:nvPr>
        </p:nvSpPr>
        <p:spPr/>
        <p:txBody>
          <a:bodyPr/>
          <a:lstStyle/>
          <a:p>
            <a:r>
              <a:rPr kumimoji="1" lang="ja-JP" altLang="en-US" dirty="0"/>
              <a:t>ネットで保育研修と調べると</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C0A5252-C363-45DC-824F-9466D5A0A56C}"/>
              </a:ext>
            </a:extLst>
          </p:cNvPr>
          <p:cNvSpPr>
            <a:spLocks noGrp="1"/>
          </p:cNvSpPr>
          <p:nvPr>
            <p:ph idx="1"/>
          </p:nvPr>
        </p:nvSpPr>
        <p:spPr/>
        <p:txBody>
          <a:bodyPr/>
          <a:lstStyle/>
          <a:p>
            <a:r>
              <a:rPr kumimoji="1" lang="ja-JP" altLang="en-US" dirty="0"/>
              <a:t>日本保育協会～団体が行う研修</a:t>
            </a:r>
            <a:endParaRPr kumimoji="1" lang="en-US" altLang="ja-JP" dirty="0"/>
          </a:p>
          <a:p>
            <a:r>
              <a:rPr lang="ja-JP" altLang="en-US" dirty="0"/>
              <a:t>全国保育士会～団体が行う研修</a:t>
            </a:r>
            <a:endParaRPr lang="en-US" altLang="ja-JP" dirty="0"/>
          </a:p>
          <a:p>
            <a:pPr marL="0" indent="0">
              <a:buNone/>
            </a:pPr>
            <a:endParaRPr lang="en-US" altLang="ja-JP" dirty="0"/>
          </a:p>
          <a:p>
            <a:pPr marL="0" indent="0">
              <a:buNone/>
            </a:pPr>
            <a:endParaRPr kumimoji="1" lang="en-US" altLang="ja-JP" dirty="0"/>
          </a:p>
          <a:p>
            <a:pPr marL="0" indent="0">
              <a:buNone/>
            </a:pPr>
            <a:r>
              <a:rPr lang="ja-JP" altLang="en-US" dirty="0"/>
              <a:t>　　</a:t>
            </a:r>
            <a:endParaRPr kumimoji="1"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148743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24E73-A53D-4C64-8C51-ABC78F582EA5}"/>
              </a:ext>
            </a:extLst>
          </p:cNvPr>
          <p:cNvSpPr>
            <a:spLocks noGrp="1"/>
          </p:cNvSpPr>
          <p:nvPr>
            <p:ph type="title"/>
          </p:nvPr>
        </p:nvSpPr>
        <p:spPr/>
        <p:txBody>
          <a:bodyPr/>
          <a:lstStyle/>
          <a:p>
            <a:r>
              <a:rPr kumimoji="1" lang="ja-JP" altLang="en-US" dirty="0"/>
              <a:t>調べてみて</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7ABA3171-82FA-446F-A915-263FED619FC2}"/>
              </a:ext>
            </a:extLst>
          </p:cNvPr>
          <p:cNvSpPr>
            <a:spLocks noGrp="1"/>
          </p:cNvSpPr>
          <p:nvPr>
            <p:ph idx="1"/>
          </p:nvPr>
        </p:nvSpPr>
        <p:spPr/>
        <p:txBody>
          <a:bodyPr/>
          <a:lstStyle/>
          <a:p>
            <a:r>
              <a:rPr kumimoji="1" lang="ja-JP" altLang="en-US" dirty="0"/>
              <a:t>サイト運営側が研修を提供するサービスは多い。しかし、同業者の活動を見る研修は見つから</a:t>
            </a:r>
            <a:r>
              <a:rPr lang="ja-JP" altLang="en-US" dirty="0"/>
              <a:t>なかった。</a:t>
            </a:r>
            <a:endParaRPr lang="en-US" altLang="ja-JP" dirty="0"/>
          </a:p>
          <a:p>
            <a:r>
              <a:rPr lang="ja-JP" altLang="en-US" dirty="0"/>
              <a:t>やはり、保育所から保育所に行く研修を広めたいという考えは変わらなかった。</a:t>
            </a:r>
            <a:endParaRPr lang="en-US" altLang="ja-JP" dirty="0"/>
          </a:p>
          <a:p>
            <a:pPr marL="0" indent="0">
              <a:buNone/>
            </a:pPr>
            <a:endParaRPr kumimoji="1" lang="ja-JP" altLang="en-US" dirty="0"/>
          </a:p>
        </p:txBody>
      </p:sp>
    </p:spTree>
    <p:extLst>
      <p:ext uri="{BB962C8B-B14F-4D97-AF65-F5344CB8AC3E}">
        <p14:creationId xmlns:p14="http://schemas.microsoft.com/office/powerpoint/2010/main" val="33505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361D1C-4C30-4A0D-834D-70E41370A91D}"/>
              </a:ext>
            </a:extLst>
          </p:cNvPr>
          <p:cNvSpPr>
            <a:spLocks noGrp="1"/>
          </p:cNvSpPr>
          <p:nvPr>
            <p:ph type="title"/>
          </p:nvPr>
        </p:nvSpPr>
        <p:spPr/>
        <p:txBody>
          <a:bodyPr/>
          <a:lstStyle/>
          <a:p>
            <a:r>
              <a:rPr lang="ja-JP" altLang="en-US" dirty="0"/>
              <a:t>ネットで</a:t>
            </a:r>
            <a:r>
              <a:rPr kumimoji="1" lang="ja-JP" altLang="en-US" dirty="0"/>
              <a:t>保育研修と調べると</a:t>
            </a:r>
            <a:r>
              <a:rPr kumimoji="1" lang="en-US" altLang="ja-JP" dirty="0"/>
              <a:t>…</a:t>
            </a:r>
            <a:r>
              <a:rPr kumimoji="1" lang="ja-JP" altLang="en-US" dirty="0"/>
              <a:t>のリンク</a:t>
            </a:r>
          </a:p>
        </p:txBody>
      </p:sp>
      <p:sp>
        <p:nvSpPr>
          <p:cNvPr id="3" name="コンテンツ プレースホルダー 2">
            <a:extLst>
              <a:ext uri="{FF2B5EF4-FFF2-40B4-BE49-F238E27FC236}">
                <a16:creationId xmlns:a16="http://schemas.microsoft.com/office/drawing/2014/main" id="{DB85751B-024B-4DA6-94F2-2D9FA63AF6F4}"/>
              </a:ext>
            </a:extLst>
          </p:cNvPr>
          <p:cNvSpPr>
            <a:spLocks noGrp="1"/>
          </p:cNvSpPr>
          <p:nvPr>
            <p:ph idx="1"/>
          </p:nvPr>
        </p:nvSpPr>
        <p:spPr/>
        <p:txBody>
          <a:bodyPr/>
          <a:lstStyle/>
          <a:p>
            <a:r>
              <a:rPr lang="ja-JP" altLang="en-US" dirty="0">
                <a:hlinkClick r:id="rId2"/>
              </a:rPr>
              <a:t>オンライン研修・</a:t>
            </a:r>
            <a:r>
              <a:rPr lang="en-US" altLang="ja-JP" dirty="0">
                <a:hlinkClick r:id="rId2"/>
              </a:rPr>
              <a:t>e</a:t>
            </a:r>
            <a:r>
              <a:rPr lang="ja-JP" altLang="en-US" dirty="0">
                <a:hlinkClick r:id="rId2"/>
              </a:rPr>
              <a:t>ラーニング研修 </a:t>
            </a:r>
            <a:r>
              <a:rPr lang="en-US" altLang="ja-JP" dirty="0">
                <a:hlinkClick r:id="rId2"/>
              </a:rPr>
              <a:t>- </a:t>
            </a:r>
            <a:r>
              <a:rPr lang="en-US" altLang="ja-JP" dirty="0" err="1">
                <a:hlinkClick r:id="rId2"/>
              </a:rPr>
              <a:t>Schoo</a:t>
            </a:r>
            <a:r>
              <a:rPr lang="ja-JP" altLang="en-US" dirty="0">
                <a:hlinkClick r:id="rId2"/>
              </a:rPr>
              <a:t>（スクー）法人・企業向けサービス</a:t>
            </a:r>
            <a:endParaRPr lang="en-US" altLang="ja-JP" dirty="0"/>
          </a:p>
          <a:p>
            <a:r>
              <a:rPr lang="ja-JP" altLang="en-US" dirty="0">
                <a:hlinkClick r:id="rId3"/>
              </a:rPr>
              <a:t>一般社団法人アジルラーニング </a:t>
            </a:r>
            <a:r>
              <a:rPr lang="en-US" altLang="ja-JP" dirty="0">
                <a:hlinkClick r:id="rId3"/>
              </a:rPr>
              <a:t>- </a:t>
            </a:r>
            <a:r>
              <a:rPr lang="ja-JP" altLang="en-US" dirty="0">
                <a:hlinkClick r:id="rId3"/>
              </a:rPr>
              <a:t>学びたいときに、必要な学びを </a:t>
            </a:r>
            <a:r>
              <a:rPr lang="en-US" altLang="ja-JP" dirty="0">
                <a:hlinkClick r:id="rId3"/>
              </a:rPr>
              <a:t>(agilelearning.biz)</a:t>
            </a:r>
            <a:endParaRPr lang="en-US" altLang="ja-JP" dirty="0"/>
          </a:p>
          <a:p>
            <a:endParaRPr lang="en-US" altLang="ja-JP" dirty="0"/>
          </a:p>
          <a:p>
            <a:endParaRPr lang="en-US" altLang="ja-JP" dirty="0"/>
          </a:p>
          <a:p>
            <a:endParaRPr lang="en-US" altLang="ja-JP" dirty="0"/>
          </a:p>
          <a:p>
            <a:r>
              <a:rPr lang="ja-JP" altLang="en-US" dirty="0">
                <a:hlinkClick r:id="rId4"/>
              </a:rPr>
              <a:t>研修事業 </a:t>
            </a:r>
            <a:r>
              <a:rPr lang="en-US" altLang="ja-JP" dirty="0">
                <a:hlinkClick r:id="rId4"/>
              </a:rPr>
              <a:t>| </a:t>
            </a:r>
            <a:r>
              <a:rPr lang="ja-JP" altLang="en-US" dirty="0">
                <a:hlinkClick r:id="rId4"/>
              </a:rPr>
              <a:t>社会福祉法人 日本保育協会 </a:t>
            </a:r>
            <a:r>
              <a:rPr lang="en-US" altLang="ja-JP" dirty="0">
                <a:hlinkClick r:id="rId4"/>
              </a:rPr>
              <a:t>(nippo.or.jp)</a:t>
            </a:r>
            <a:endParaRPr lang="en-US" altLang="ja-JP" dirty="0"/>
          </a:p>
          <a:p>
            <a:r>
              <a:rPr lang="ja-JP" altLang="en-US" dirty="0">
                <a:hlinkClick r:id="rId5"/>
              </a:rPr>
              <a:t>全国保育士会 </a:t>
            </a:r>
            <a:r>
              <a:rPr lang="en-US" altLang="ja-JP" dirty="0">
                <a:hlinkClick r:id="rId5"/>
              </a:rPr>
              <a:t>(z-hoikushikai.com)</a:t>
            </a:r>
            <a:endParaRPr lang="en-US" altLang="ja-JP" dirty="0"/>
          </a:p>
          <a:p>
            <a:endParaRPr kumimoji="1" lang="ja-JP" altLang="en-US" dirty="0"/>
          </a:p>
        </p:txBody>
      </p:sp>
    </p:spTree>
    <p:extLst>
      <p:ext uri="{BB962C8B-B14F-4D97-AF65-F5344CB8AC3E}">
        <p14:creationId xmlns:p14="http://schemas.microsoft.com/office/powerpoint/2010/main" val="113588186"/>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157</TotalTime>
  <Words>317</Words>
  <Application>Microsoft Office PowerPoint</Application>
  <PresentationFormat>ワイド画面</PresentationFormat>
  <Paragraphs>37</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Noto Sans JP</vt:lpstr>
      <vt:lpstr>Arial</vt:lpstr>
      <vt:lpstr>Century Gothic</vt:lpstr>
      <vt:lpstr>Wingdings 3</vt:lpstr>
      <vt:lpstr>ウィスプ</vt:lpstr>
      <vt:lpstr>保育研修の現状</vt:lpstr>
      <vt:lpstr>調査目的</vt:lpstr>
      <vt:lpstr>調査前の思い</vt:lpstr>
      <vt:lpstr>ネットで保育研修を調べると…</vt:lpstr>
      <vt:lpstr>ネットで保育研修と調べると…</vt:lpstr>
      <vt:lpstr>調べてみて…</vt:lpstr>
      <vt:lpstr>ネットで保育研修と調べると…のリンク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保育研修の現状</dc:title>
  <dc:creator>KOTU final</dc:creator>
  <cp:lastModifiedBy>KOTU final</cp:lastModifiedBy>
  <cp:revision>17</cp:revision>
  <dcterms:created xsi:type="dcterms:W3CDTF">2021-06-24T06:12:41Z</dcterms:created>
  <dcterms:modified xsi:type="dcterms:W3CDTF">2021-06-30T11:48:23Z</dcterms:modified>
</cp:coreProperties>
</file>