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4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1AC44C-5DBA-4B6E-AA2E-DC63FE9E805B}" type="datetimeFigureOut">
              <a:rPr kumimoji="1" lang="ja-JP" altLang="en-US" smtClean="0"/>
              <a:t>2021/6/22</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35C0DCA-336D-48FB-B76E-BFEE687F3E2C}"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275827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81AC44C-5DBA-4B6E-AA2E-DC63FE9E805B}" type="datetimeFigureOut">
              <a:rPr kumimoji="1" lang="ja-JP" altLang="en-US" smtClean="0"/>
              <a:t>2021/6/22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5C0DCA-336D-48FB-B76E-BFEE687F3E2C}" type="slidenum">
              <a:rPr kumimoji="1" lang="ja-JP" altLang="en-US" smtClean="0"/>
              <a:t>‹#›</a:t>
            </a:fld>
            <a:endParaRPr kumimoji="1" lang="ja-JP" altLang="en-US"/>
          </a:p>
        </p:txBody>
      </p:sp>
    </p:spTree>
    <p:extLst>
      <p:ext uri="{BB962C8B-B14F-4D97-AF65-F5344CB8AC3E}">
        <p14:creationId xmlns:p14="http://schemas.microsoft.com/office/powerpoint/2010/main" val="164179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81AC44C-5DBA-4B6E-AA2E-DC63FE9E805B}" type="datetimeFigureOut">
              <a:rPr kumimoji="1" lang="ja-JP" altLang="en-US" smtClean="0"/>
              <a:t>2021/6/22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5C0DCA-336D-48FB-B76E-BFEE687F3E2C}" type="slidenum">
              <a:rPr kumimoji="1" lang="ja-JP" altLang="en-US" smtClean="0"/>
              <a:t>‹#›</a:t>
            </a:fld>
            <a:endParaRPr kumimoji="1" lang="ja-JP" altLang="en-US"/>
          </a:p>
        </p:txBody>
      </p:sp>
    </p:spTree>
    <p:extLst>
      <p:ext uri="{BB962C8B-B14F-4D97-AF65-F5344CB8AC3E}">
        <p14:creationId xmlns:p14="http://schemas.microsoft.com/office/powerpoint/2010/main" val="250970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81AC44C-5DBA-4B6E-AA2E-DC63FE9E805B}" type="datetimeFigureOut">
              <a:rPr kumimoji="1" lang="ja-JP" altLang="en-US" smtClean="0"/>
              <a:t>2021/6/22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5C0DCA-336D-48FB-B76E-BFEE687F3E2C}" type="slidenum">
              <a:rPr kumimoji="1" lang="ja-JP" altLang="en-US" smtClean="0"/>
              <a:t>‹#›</a:t>
            </a:fld>
            <a:endParaRPr kumimoji="1" lang="ja-JP" altLang="en-US"/>
          </a:p>
        </p:txBody>
      </p:sp>
    </p:spTree>
    <p:extLst>
      <p:ext uri="{BB962C8B-B14F-4D97-AF65-F5344CB8AC3E}">
        <p14:creationId xmlns:p14="http://schemas.microsoft.com/office/powerpoint/2010/main" val="348052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81AC44C-5DBA-4B6E-AA2E-DC63FE9E805B}" type="datetimeFigureOut">
              <a:rPr kumimoji="1" lang="ja-JP" altLang="en-US" smtClean="0"/>
              <a:t>2021/6/22</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35C0DCA-336D-48FB-B76E-BFEE687F3E2C}"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974242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81AC44C-5DBA-4B6E-AA2E-DC63FE9E805B}" type="datetimeFigureOut">
              <a:rPr kumimoji="1" lang="ja-JP" altLang="en-US" smtClean="0"/>
              <a:t>2021/6/22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5C0DCA-336D-48FB-B76E-BFEE687F3E2C}" type="slidenum">
              <a:rPr kumimoji="1" lang="ja-JP" altLang="en-US" smtClean="0"/>
              <a:t>‹#›</a:t>
            </a:fld>
            <a:endParaRPr kumimoji="1" lang="ja-JP" altLang="en-US"/>
          </a:p>
        </p:txBody>
      </p:sp>
    </p:spTree>
    <p:extLst>
      <p:ext uri="{BB962C8B-B14F-4D97-AF65-F5344CB8AC3E}">
        <p14:creationId xmlns:p14="http://schemas.microsoft.com/office/powerpoint/2010/main" val="68954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81AC44C-5DBA-4B6E-AA2E-DC63FE9E805B}" type="datetimeFigureOut">
              <a:rPr kumimoji="1" lang="ja-JP" altLang="en-US" smtClean="0"/>
              <a:t>2021/6/22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35C0DCA-336D-48FB-B76E-BFEE687F3E2C}" type="slidenum">
              <a:rPr kumimoji="1" lang="ja-JP" altLang="en-US" smtClean="0"/>
              <a:t>‹#›</a:t>
            </a:fld>
            <a:endParaRPr kumimoji="1" lang="ja-JP" altLang="en-US"/>
          </a:p>
        </p:txBody>
      </p:sp>
    </p:spTree>
    <p:extLst>
      <p:ext uri="{BB962C8B-B14F-4D97-AF65-F5344CB8AC3E}">
        <p14:creationId xmlns:p14="http://schemas.microsoft.com/office/powerpoint/2010/main" val="193567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81AC44C-5DBA-4B6E-AA2E-DC63FE9E805B}" type="datetimeFigureOut">
              <a:rPr kumimoji="1" lang="ja-JP" altLang="en-US" smtClean="0"/>
              <a:t>2021/6/22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35C0DCA-336D-48FB-B76E-BFEE687F3E2C}" type="slidenum">
              <a:rPr kumimoji="1" lang="ja-JP" altLang="en-US" smtClean="0"/>
              <a:t>‹#›</a:t>
            </a:fld>
            <a:endParaRPr kumimoji="1" lang="ja-JP" altLang="en-US"/>
          </a:p>
        </p:txBody>
      </p:sp>
    </p:spTree>
    <p:extLst>
      <p:ext uri="{BB962C8B-B14F-4D97-AF65-F5344CB8AC3E}">
        <p14:creationId xmlns:p14="http://schemas.microsoft.com/office/powerpoint/2010/main" val="8272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AC44C-5DBA-4B6E-AA2E-DC63FE9E805B}" type="datetimeFigureOut">
              <a:rPr kumimoji="1" lang="ja-JP" altLang="en-US" smtClean="0"/>
              <a:t>2021/6/22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35C0DCA-336D-48FB-B76E-BFEE687F3E2C}" type="slidenum">
              <a:rPr kumimoji="1" lang="ja-JP" altLang="en-US" smtClean="0"/>
              <a:t>‹#›</a:t>
            </a:fld>
            <a:endParaRPr kumimoji="1" lang="ja-JP" altLang="en-US"/>
          </a:p>
        </p:txBody>
      </p:sp>
    </p:spTree>
    <p:extLst>
      <p:ext uri="{BB962C8B-B14F-4D97-AF65-F5344CB8AC3E}">
        <p14:creationId xmlns:p14="http://schemas.microsoft.com/office/powerpoint/2010/main" val="240571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81AC44C-5DBA-4B6E-AA2E-DC63FE9E805B}" type="datetimeFigureOut">
              <a:rPr kumimoji="1" lang="ja-JP" altLang="en-US" smtClean="0"/>
              <a:t>2021/6/22</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35C0DCA-336D-48FB-B76E-BFEE687F3E2C}"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723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81AC44C-5DBA-4B6E-AA2E-DC63FE9E805B}" type="datetimeFigureOut">
              <a:rPr kumimoji="1" lang="ja-JP" altLang="en-US" smtClean="0"/>
              <a:t>2021/6/22</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35C0DCA-336D-48FB-B76E-BFEE687F3E2C}"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793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81AC44C-5DBA-4B6E-AA2E-DC63FE9E805B}" type="datetimeFigureOut">
              <a:rPr kumimoji="1" lang="ja-JP" altLang="en-US" smtClean="0"/>
              <a:t>2021/6/22</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35C0DCA-336D-48FB-B76E-BFEE687F3E2C}"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3866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028CA-9F49-4E29-93FD-484E548F0063}"/>
              </a:ext>
            </a:extLst>
          </p:cNvPr>
          <p:cNvSpPr>
            <a:spLocks noGrp="1"/>
          </p:cNvSpPr>
          <p:nvPr>
            <p:ph type="ctrTitle"/>
          </p:nvPr>
        </p:nvSpPr>
        <p:spPr/>
        <p:txBody>
          <a:bodyPr/>
          <a:lstStyle/>
          <a:p>
            <a:r>
              <a:rPr lang="ja-JP" altLang="en-US" sz="5400" dirty="0"/>
              <a:t>となり</a:t>
            </a:r>
            <a:r>
              <a:rPr kumimoji="1" lang="ja-JP" altLang="en-US" sz="5400" dirty="0"/>
              <a:t>プロジェクト</a:t>
            </a:r>
            <a:br>
              <a:rPr kumimoji="1" lang="en-US" altLang="ja-JP" sz="5400" dirty="0"/>
            </a:br>
            <a:r>
              <a:rPr kumimoji="1" lang="ja-JP" altLang="en-US" sz="5400" dirty="0"/>
              <a:t>　　　　　　　について</a:t>
            </a:r>
          </a:p>
        </p:txBody>
      </p:sp>
      <p:sp>
        <p:nvSpPr>
          <p:cNvPr id="3" name="字幕 2">
            <a:extLst>
              <a:ext uri="{FF2B5EF4-FFF2-40B4-BE49-F238E27FC236}">
                <a16:creationId xmlns:a16="http://schemas.microsoft.com/office/drawing/2014/main" id="{2D183D4C-BE7B-4E28-87E2-084AFF1BED06}"/>
              </a:ext>
            </a:extLst>
          </p:cNvPr>
          <p:cNvSpPr>
            <a:spLocks noGrp="1"/>
          </p:cNvSpPr>
          <p:nvPr>
            <p:ph type="subTitle" idx="1"/>
          </p:nvPr>
        </p:nvSpPr>
        <p:spPr/>
        <p:txBody>
          <a:bodyPr/>
          <a:lstStyle/>
          <a:p>
            <a:r>
              <a:rPr kumimoji="1" lang="ja-JP" altLang="en-US" dirty="0"/>
              <a:t>秋葉　望</a:t>
            </a:r>
            <a:endParaRPr kumimoji="1" lang="en-US" altLang="ja-JP" dirty="0"/>
          </a:p>
          <a:p>
            <a:r>
              <a:rPr lang="ja-JP" altLang="en-US" dirty="0"/>
              <a:t>岩切　芳真</a:t>
            </a:r>
            <a:endParaRPr kumimoji="1" lang="ja-JP" altLang="en-US" dirty="0"/>
          </a:p>
        </p:txBody>
      </p:sp>
    </p:spTree>
    <p:extLst>
      <p:ext uri="{BB962C8B-B14F-4D97-AF65-F5344CB8AC3E}">
        <p14:creationId xmlns:p14="http://schemas.microsoft.com/office/powerpoint/2010/main" val="323178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F6167-05D1-4E34-856C-61F85223F1E3}"/>
              </a:ext>
            </a:extLst>
          </p:cNvPr>
          <p:cNvSpPr>
            <a:spLocks noGrp="1"/>
          </p:cNvSpPr>
          <p:nvPr>
            <p:ph type="title"/>
          </p:nvPr>
        </p:nvSpPr>
        <p:spPr/>
        <p:txBody>
          <a:bodyPr/>
          <a:lstStyle/>
          <a:p>
            <a:r>
              <a:rPr kumimoji="1" lang="ja-JP" altLang="en-US" dirty="0"/>
              <a:t>動機と目的</a:t>
            </a:r>
          </a:p>
        </p:txBody>
      </p:sp>
      <p:sp>
        <p:nvSpPr>
          <p:cNvPr id="3" name="コンテンツ プレースホルダー 2">
            <a:extLst>
              <a:ext uri="{FF2B5EF4-FFF2-40B4-BE49-F238E27FC236}">
                <a16:creationId xmlns:a16="http://schemas.microsoft.com/office/drawing/2014/main" id="{7881D46F-A85D-40C5-A2ED-E984E29C4C9E}"/>
              </a:ext>
            </a:extLst>
          </p:cNvPr>
          <p:cNvSpPr>
            <a:spLocks noGrp="1"/>
          </p:cNvSpPr>
          <p:nvPr>
            <p:ph idx="1"/>
          </p:nvPr>
        </p:nvSpPr>
        <p:spPr/>
        <p:txBody>
          <a:bodyPr>
            <a:normAutofit/>
          </a:bodyPr>
          <a:lstStyle/>
          <a:p>
            <a:pPr marL="0" indent="0">
              <a:buNone/>
            </a:pPr>
            <a:r>
              <a:rPr lang="ja-JP" altLang="en-US" sz="2800" dirty="0"/>
              <a:t>・保育者と家庭の距離感を縮めることで、保育の質の向上をはかる。</a:t>
            </a:r>
            <a:endParaRPr lang="en-US" altLang="ja-JP" sz="2800" dirty="0"/>
          </a:p>
          <a:p>
            <a:pPr marL="0" indent="0">
              <a:buNone/>
            </a:pPr>
            <a:r>
              <a:rPr kumimoji="1" lang="ja-JP" altLang="en-US" sz="2800" dirty="0"/>
              <a:t>・園同士の新たなつながりを生み出し、保育に多様性を持たせる。</a:t>
            </a:r>
            <a:endParaRPr kumimoji="1" lang="en-US" altLang="ja-JP" sz="2800" dirty="0"/>
          </a:p>
          <a:p>
            <a:pPr marL="0" indent="0">
              <a:buNone/>
            </a:pPr>
            <a:r>
              <a:rPr lang="ja-JP" altLang="en-US" sz="2800" dirty="0"/>
              <a:t>・保育の「おもしろさ」を広める。</a:t>
            </a:r>
            <a:endParaRPr kumimoji="1" lang="ja-JP" altLang="en-US" sz="2800" dirty="0"/>
          </a:p>
        </p:txBody>
      </p:sp>
    </p:spTree>
    <p:extLst>
      <p:ext uri="{BB962C8B-B14F-4D97-AF65-F5344CB8AC3E}">
        <p14:creationId xmlns:p14="http://schemas.microsoft.com/office/powerpoint/2010/main" val="341574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C6154-3D41-4EC7-8D3E-F0AABDE6BD63}"/>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8739B058-6DA3-4DCD-B337-5323374FD059}"/>
              </a:ext>
            </a:extLst>
          </p:cNvPr>
          <p:cNvSpPr>
            <a:spLocks noGrp="1"/>
          </p:cNvSpPr>
          <p:nvPr>
            <p:ph idx="1"/>
          </p:nvPr>
        </p:nvSpPr>
        <p:spPr/>
        <p:txBody>
          <a:bodyPr/>
          <a:lstStyle/>
          <a:p>
            <a:pPr marL="0" indent="0">
              <a:buNone/>
            </a:pPr>
            <a:r>
              <a:rPr kumimoji="1" lang="ja-JP" altLang="en-US" sz="3600" dirty="0"/>
              <a:t>①サイトを作る。</a:t>
            </a:r>
            <a:endParaRPr lang="en-US" altLang="ja-JP" sz="3600" dirty="0"/>
          </a:p>
          <a:p>
            <a:pPr marL="0" indent="0">
              <a:buNone/>
            </a:pPr>
            <a:r>
              <a:rPr kumimoji="1" lang="ja-JP" altLang="en-US" sz="3600" dirty="0"/>
              <a:t>②</a:t>
            </a:r>
            <a:r>
              <a:rPr kumimoji="1" lang="en-US" altLang="ja-JP" sz="3600" dirty="0"/>
              <a:t>YouTube</a:t>
            </a:r>
            <a:r>
              <a:rPr lang="ja-JP" altLang="en-US" sz="3600" dirty="0"/>
              <a:t>チャンネルを作成。</a:t>
            </a:r>
            <a:endParaRPr lang="en-US" altLang="ja-JP" sz="3600" dirty="0"/>
          </a:p>
          <a:p>
            <a:endParaRPr kumimoji="1" lang="ja-JP" altLang="en-US" dirty="0"/>
          </a:p>
        </p:txBody>
      </p:sp>
    </p:spTree>
    <p:extLst>
      <p:ext uri="{BB962C8B-B14F-4D97-AF65-F5344CB8AC3E}">
        <p14:creationId xmlns:p14="http://schemas.microsoft.com/office/powerpoint/2010/main" val="90897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C4A89-6CD3-4FE5-90BC-1BF9344219C1}"/>
              </a:ext>
            </a:extLst>
          </p:cNvPr>
          <p:cNvSpPr>
            <a:spLocks noGrp="1"/>
          </p:cNvSpPr>
          <p:nvPr>
            <p:ph type="title"/>
          </p:nvPr>
        </p:nvSpPr>
        <p:spPr/>
        <p:txBody>
          <a:bodyPr/>
          <a:lstStyle/>
          <a:p>
            <a:r>
              <a:rPr kumimoji="1" lang="ja-JP" altLang="en-US" dirty="0"/>
              <a:t>①サイトの柱</a:t>
            </a:r>
          </a:p>
        </p:txBody>
      </p:sp>
      <p:sp>
        <p:nvSpPr>
          <p:cNvPr id="3" name="コンテンツ プレースホルダー 2">
            <a:extLst>
              <a:ext uri="{FF2B5EF4-FFF2-40B4-BE49-F238E27FC236}">
                <a16:creationId xmlns:a16="http://schemas.microsoft.com/office/drawing/2014/main" id="{4CF5468F-BFC8-4072-AF21-56E1731A1E47}"/>
              </a:ext>
            </a:extLst>
          </p:cNvPr>
          <p:cNvSpPr>
            <a:spLocks noGrp="1"/>
          </p:cNvSpPr>
          <p:nvPr>
            <p:ph idx="1"/>
          </p:nvPr>
        </p:nvSpPr>
        <p:spPr>
          <a:xfrm>
            <a:off x="1371600" y="2286000"/>
            <a:ext cx="9601200" cy="3886200"/>
          </a:xfrm>
        </p:spPr>
        <p:txBody>
          <a:bodyPr/>
          <a:lstStyle/>
          <a:p>
            <a:r>
              <a:rPr kumimoji="1" lang="en-US" altLang="ja-JP" sz="2400" dirty="0">
                <a:solidFill>
                  <a:srgbClr val="FF0000"/>
                </a:solidFill>
              </a:rPr>
              <a:t>Live</a:t>
            </a:r>
            <a:r>
              <a:rPr kumimoji="1" lang="ja-JP" altLang="en-US" sz="2400" dirty="0">
                <a:solidFill>
                  <a:srgbClr val="FF0000"/>
                </a:solidFill>
              </a:rPr>
              <a:t>配信</a:t>
            </a:r>
            <a:r>
              <a:rPr lang="en-US" altLang="ja-JP" sz="1600" dirty="0"/>
              <a:t>【YouTube】【</a:t>
            </a:r>
            <a:r>
              <a:rPr lang="ja-JP" altLang="en-US" sz="1600" dirty="0"/>
              <a:t>ズーム</a:t>
            </a:r>
            <a:r>
              <a:rPr lang="en-US" altLang="ja-JP" sz="1600" dirty="0"/>
              <a:t>】【</a:t>
            </a:r>
            <a:r>
              <a:rPr lang="ja-JP" altLang="en-US" sz="1600" dirty="0"/>
              <a:t>ウェベックス</a:t>
            </a:r>
            <a:r>
              <a:rPr lang="en-US" altLang="ja-JP" sz="1600" dirty="0"/>
              <a:t>】【</a:t>
            </a:r>
            <a:r>
              <a:rPr lang="ja-JP" altLang="en-US" sz="1600" dirty="0"/>
              <a:t>インスタグラム</a:t>
            </a:r>
            <a:r>
              <a:rPr lang="en-US" altLang="ja-JP" sz="1600" dirty="0"/>
              <a:t>】</a:t>
            </a:r>
            <a:r>
              <a:rPr lang="ja-JP" altLang="en-US" sz="1600" dirty="0"/>
              <a:t>など</a:t>
            </a:r>
            <a:endParaRPr lang="en-US" altLang="ja-JP" sz="1600" dirty="0"/>
          </a:p>
          <a:p>
            <a:pPr marL="0" indent="0">
              <a:buNone/>
            </a:pPr>
            <a:r>
              <a:rPr lang="ja-JP" altLang="en-US" sz="1600" dirty="0"/>
              <a:t>　　↓</a:t>
            </a:r>
            <a:endParaRPr lang="en-US" altLang="ja-JP" sz="1600" dirty="0"/>
          </a:p>
          <a:p>
            <a:pPr marL="0" indent="0">
              <a:buNone/>
            </a:pPr>
            <a:r>
              <a:rPr lang="ja-JP" altLang="en-US" sz="1600" dirty="0"/>
              <a:t>①「</a:t>
            </a:r>
            <a:r>
              <a:rPr lang="ja-JP" altLang="en-US" sz="1600" dirty="0">
                <a:solidFill>
                  <a:srgbClr val="FF0000"/>
                </a:solidFill>
              </a:rPr>
              <a:t>今</a:t>
            </a:r>
            <a:r>
              <a:rPr lang="ja-JP" altLang="en-US" sz="1600" dirty="0"/>
              <a:t>」自分の子どもがなにをしているのか気になる保護者にとって気軽に様子をみられるようにしたい。一瞬をを逃さない。</a:t>
            </a:r>
            <a:endParaRPr lang="en-US" altLang="ja-JP" sz="1600" dirty="0"/>
          </a:p>
          <a:p>
            <a:pPr marL="0" indent="0">
              <a:buNone/>
            </a:pPr>
            <a:r>
              <a:rPr lang="ja-JP" altLang="en-US" sz="1600" dirty="0"/>
              <a:t>この</a:t>
            </a:r>
            <a:r>
              <a:rPr lang="en-US" altLang="ja-JP" sz="1600" dirty="0"/>
              <a:t>live</a:t>
            </a:r>
            <a:r>
              <a:rPr lang="ja-JP" altLang="en-US" sz="1600" dirty="0"/>
              <a:t>配信にコメント機能を付けて園と保護者の交流・意見交換を増やしたい。</a:t>
            </a:r>
            <a:endParaRPr lang="en-US" altLang="ja-JP" sz="1600" dirty="0"/>
          </a:p>
          <a:p>
            <a:pPr marL="0" indent="0">
              <a:buNone/>
            </a:pPr>
            <a:endParaRPr lang="en-US" altLang="ja-JP" sz="1600" dirty="0"/>
          </a:p>
          <a:p>
            <a:pPr marL="0" indent="0">
              <a:buNone/>
            </a:pPr>
            <a:r>
              <a:rPr lang="ja-JP" altLang="en-US" sz="1600" dirty="0"/>
              <a:t>②園同士のつながりを強めるきっかけにしたい。</a:t>
            </a:r>
            <a:endParaRPr lang="en-US" altLang="ja-JP" sz="1600" dirty="0"/>
          </a:p>
          <a:p>
            <a:pPr marL="0" indent="0">
              <a:buNone/>
            </a:pPr>
            <a:r>
              <a:rPr lang="ja-JP" altLang="en-US" sz="1600" dirty="0"/>
              <a:t>　　↓</a:t>
            </a:r>
            <a:endParaRPr lang="en-US" altLang="ja-JP" sz="1600" dirty="0"/>
          </a:p>
          <a:p>
            <a:pPr marL="0" indent="0">
              <a:buNone/>
            </a:pPr>
            <a:r>
              <a:rPr lang="ja-JP" altLang="en-US" sz="1600" dirty="0"/>
              <a:t>　</a:t>
            </a:r>
            <a:r>
              <a:rPr lang="en-US" altLang="ja-JP" sz="1600" dirty="0"/>
              <a:t>live</a:t>
            </a:r>
            <a:r>
              <a:rPr lang="ja-JP" altLang="en-US" sz="1600" dirty="0"/>
              <a:t>配信を利用したオンライン研修・見学の申し込みを可能にし、園の間に新しいコミュニケーションを作る。園に興味を持ってもらうために、園の</a:t>
            </a:r>
            <a:r>
              <a:rPr lang="en-US" altLang="ja-JP" sz="1600" dirty="0"/>
              <a:t>PR</a:t>
            </a:r>
            <a:r>
              <a:rPr lang="ja-JP" altLang="en-US" sz="1600" dirty="0"/>
              <a:t>動画や特徴のある保育活動なども載せる。</a:t>
            </a:r>
            <a:endParaRPr lang="en-US" altLang="ja-JP" sz="1600"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422225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D7AFE-BD42-4CB3-B977-B1CDD8777E12}"/>
              </a:ext>
            </a:extLst>
          </p:cNvPr>
          <p:cNvSpPr>
            <a:spLocks noGrp="1"/>
          </p:cNvSpPr>
          <p:nvPr>
            <p:ph type="title"/>
          </p:nvPr>
        </p:nvSpPr>
        <p:spPr>
          <a:xfrm>
            <a:off x="1371600" y="685800"/>
            <a:ext cx="9601200" cy="929936"/>
          </a:xfrm>
        </p:spPr>
        <p:txBody>
          <a:bodyPr/>
          <a:lstStyle/>
          <a:p>
            <a:r>
              <a:rPr kumimoji="1" lang="en-US" altLang="ja-JP" dirty="0"/>
              <a:t>YouTube</a:t>
            </a:r>
            <a:endParaRPr kumimoji="1" lang="ja-JP" altLang="en-US" dirty="0"/>
          </a:p>
        </p:txBody>
      </p:sp>
      <p:sp>
        <p:nvSpPr>
          <p:cNvPr id="3" name="コンテンツ プレースホルダー 2">
            <a:extLst>
              <a:ext uri="{FF2B5EF4-FFF2-40B4-BE49-F238E27FC236}">
                <a16:creationId xmlns:a16="http://schemas.microsoft.com/office/drawing/2014/main" id="{28CA3D7E-2886-4ABF-987D-EF2742559D15}"/>
              </a:ext>
            </a:extLst>
          </p:cNvPr>
          <p:cNvSpPr>
            <a:spLocks noGrp="1"/>
          </p:cNvSpPr>
          <p:nvPr>
            <p:ph idx="1"/>
          </p:nvPr>
        </p:nvSpPr>
        <p:spPr/>
        <p:txBody>
          <a:bodyPr/>
          <a:lstStyle/>
          <a:p>
            <a:r>
              <a:rPr kumimoji="1" lang="en-US" altLang="ja-JP" dirty="0">
                <a:solidFill>
                  <a:srgbClr val="FF0000"/>
                </a:solidFill>
              </a:rPr>
              <a:t>PR</a:t>
            </a:r>
            <a:r>
              <a:rPr kumimoji="1" lang="ja-JP" altLang="en-US" dirty="0">
                <a:solidFill>
                  <a:srgbClr val="FF0000"/>
                </a:solidFill>
              </a:rPr>
              <a:t>動画や特徴のある保育活動</a:t>
            </a:r>
            <a:r>
              <a:rPr kumimoji="1" lang="ja-JP" altLang="en-US" dirty="0"/>
              <a:t>を取材・投稿し、興味を持たれた方が、研修や見学を申し込むためのツールとして、サイトを概要欄に載せる。</a:t>
            </a:r>
            <a:endParaRPr kumimoji="1" lang="en-US" altLang="ja-JP" dirty="0"/>
          </a:p>
          <a:p>
            <a:pPr marL="0" indent="0">
              <a:buNone/>
            </a:pPr>
            <a:endParaRPr lang="en-US" altLang="ja-JP" dirty="0"/>
          </a:p>
          <a:p>
            <a:r>
              <a:rPr lang="ja-JP" altLang="en-US" dirty="0"/>
              <a:t>最終的にサイトに人を集める方法は、特徴のある保育の動画。</a:t>
            </a:r>
            <a:endParaRPr lang="en-US" altLang="ja-JP" dirty="0"/>
          </a:p>
          <a:p>
            <a:pPr marL="0" indent="0">
              <a:buNone/>
            </a:pPr>
            <a:r>
              <a:rPr lang="ja-JP" altLang="en-US" dirty="0"/>
              <a:t>　⇒オンライン研修のきっかけになれば。</a:t>
            </a:r>
            <a:endParaRPr lang="en-US" altLang="ja-JP" dirty="0"/>
          </a:p>
        </p:txBody>
      </p:sp>
    </p:spTree>
    <p:extLst>
      <p:ext uri="{BB962C8B-B14F-4D97-AF65-F5344CB8AC3E}">
        <p14:creationId xmlns:p14="http://schemas.microsoft.com/office/powerpoint/2010/main" val="329564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33BE1-E20F-4BF5-A9AA-A8785B19D2E4}"/>
              </a:ext>
            </a:extLst>
          </p:cNvPr>
          <p:cNvSpPr>
            <a:spLocks noGrp="1"/>
          </p:cNvSpPr>
          <p:nvPr>
            <p:ph type="title"/>
          </p:nvPr>
        </p:nvSpPr>
        <p:spPr/>
        <p:txBody>
          <a:bodyPr>
            <a:normAutofit/>
          </a:bodyPr>
          <a:lstStyle/>
          <a:p>
            <a:r>
              <a:rPr kumimoji="1" lang="ja-JP" altLang="en-US" sz="3200" dirty="0"/>
              <a:t>サイト利用者によって得られるメリット</a:t>
            </a:r>
          </a:p>
        </p:txBody>
      </p:sp>
      <p:sp>
        <p:nvSpPr>
          <p:cNvPr id="3" name="コンテンツ プレースホルダー 2">
            <a:extLst>
              <a:ext uri="{FF2B5EF4-FFF2-40B4-BE49-F238E27FC236}">
                <a16:creationId xmlns:a16="http://schemas.microsoft.com/office/drawing/2014/main" id="{8D239740-AE72-4FF1-8731-EE796E4B1045}"/>
              </a:ext>
            </a:extLst>
          </p:cNvPr>
          <p:cNvSpPr>
            <a:spLocks noGrp="1"/>
          </p:cNvSpPr>
          <p:nvPr>
            <p:ph idx="1"/>
          </p:nvPr>
        </p:nvSpPr>
        <p:spPr/>
        <p:txBody>
          <a:bodyPr/>
          <a:lstStyle/>
          <a:p>
            <a:r>
              <a:rPr lang="ja-JP" altLang="en-US" dirty="0"/>
              <a:t>保育所</a:t>
            </a:r>
            <a:endParaRPr kumimoji="1" lang="en-US" altLang="ja-JP" dirty="0"/>
          </a:p>
          <a:p>
            <a:pPr marL="0" indent="0">
              <a:buNone/>
            </a:pPr>
            <a:r>
              <a:rPr lang="ja-JP" altLang="en-US" dirty="0"/>
              <a:t>　・保育のいいところを共有・比較することができる。</a:t>
            </a:r>
            <a:endParaRPr lang="en-US" altLang="ja-JP" dirty="0"/>
          </a:p>
          <a:p>
            <a:pPr marL="0" indent="0">
              <a:buNone/>
            </a:pPr>
            <a:r>
              <a:rPr lang="ja-JP" altLang="en-US" dirty="0"/>
              <a:t>　・保護者とのつながりが深まる。</a:t>
            </a:r>
            <a:endParaRPr lang="en-US" altLang="ja-JP" dirty="0"/>
          </a:p>
          <a:p>
            <a:pPr marL="0" indent="0">
              <a:buNone/>
            </a:pPr>
            <a:r>
              <a:rPr lang="ja-JP" altLang="en-US" dirty="0"/>
              <a:t>　・研修の質の向上</a:t>
            </a:r>
            <a:endParaRPr lang="en-US" altLang="ja-JP" dirty="0"/>
          </a:p>
          <a:p>
            <a:pPr marL="0" indent="0">
              <a:buNone/>
            </a:pPr>
            <a:r>
              <a:rPr kumimoji="1" lang="ja-JP" altLang="en-US" dirty="0"/>
              <a:t>　・卒業アルバムの一部になる。</a:t>
            </a:r>
            <a:endParaRPr kumimoji="1" lang="en-US" altLang="ja-JP" dirty="0"/>
          </a:p>
          <a:p>
            <a:r>
              <a:rPr lang="ja-JP" altLang="en-US" dirty="0"/>
              <a:t>保護者</a:t>
            </a:r>
            <a:endParaRPr lang="en-US" altLang="ja-JP" dirty="0"/>
          </a:p>
          <a:p>
            <a:pPr marL="0" indent="0">
              <a:buNone/>
            </a:pPr>
            <a:r>
              <a:rPr kumimoji="1" lang="ja-JP" altLang="en-US" dirty="0"/>
              <a:t>　・保護者には見せない表情を見ることができる。</a:t>
            </a:r>
            <a:endParaRPr kumimoji="1" lang="en-US" altLang="ja-JP" dirty="0"/>
          </a:p>
          <a:p>
            <a:pPr marL="0" indent="0">
              <a:buNone/>
            </a:pPr>
            <a:r>
              <a:rPr lang="ja-JP" altLang="en-US" dirty="0"/>
              <a:t>　・保育の雰囲気（保育活動・日誌・考え方など）にきづくかもしれない。</a:t>
            </a:r>
            <a:endParaRPr kumimoji="1" lang="ja-JP" altLang="en-US" dirty="0"/>
          </a:p>
        </p:txBody>
      </p:sp>
    </p:spTree>
    <p:extLst>
      <p:ext uri="{BB962C8B-B14F-4D97-AF65-F5344CB8AC3E}">
        <p14:creationId xmlns:p14="http://schemas.microsoft.com/office/powerpoint/2010/main" val="280834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AA628-D24C-48DA-8362-3EE2AC8FEAD1}"/>
              </a:ext>
            </a:extLst>
          </p:cNvPr>
          <p:cNvSpPr>
            <a:spLocks noGrp="1"/>
          </p:cNvSpPr>
          <p:nvPr>
            <p:ph type="title"/>
          </p:nvPr>
        </p:nvSpPr>
        <p:spPr/>
        <p:txBody>
          <a:bodyPr/>
          <a:lstStyle/>
          <a:p>
            <a:r>
              <a:rPr kumimoji="1" lang="ja-JP" altLang="en-US" dirty="0"/>
              <a:t>壁</a:t>
            </a:r>
          </a:p>
        </p:txBody>
      </p:sp>
      <p:sp>
        <p:nvSpPr>
          <p:cNvPr id="3" name="コンテンツ プレースホルダー 2">
            <a:extLst>
              <a:ext uri="{FF2B5EF4-FFF2-40B4-BE49-F238E27FC236}">
                <a16:creationId xmlns:a16="http://schemas.microsoft.com/office/drawing/2014/main" id="{BD46D1AE-A281-4EA0-B81D-770A48F06B18}"/>
              </a:ext>
            </a:extLst>
          </p:cNvPr>
          <p:cNvSpPr>
            <a:spLocks noGrp="1"/>
          </p:cNvSpPr>
          <p:nvPr>
            <p:ph idx="1"/>
          </p:nvPr>
        </p:nvSpPr>
        <p:spPr/>
        <p:txBody>
          <a:bodyPr/>
          <a:lstStyle/>
          <a:p>
            <a:r>
              <a:rPr kumimoji="1" lang="ja-JP" altLang="en-US" dirty="0"/>
              <a:t>無名</a:t>
            </a:r>
            <a:endParaRPr kumimoji="1" lang="en-US" altLang="ja-JP" dirty="0"/>
          </a:p>
          <a:p>
            <a:r>
              <a:rPr lang="ja-JP" altLang="en-US" dirty="0"/>
              <a:t>年齢</a:t>
            </a:r>
            <a:endParaRPr kumimoji="1" lang="en-US" altLang="ja-JP" dirty="0"/>
          </a:p>
          <a:p>
            <a:r>
              <a:rPr lang="ja-JP" altLang="en-US" dirty="0"/>
              <a:t>プライバシーの管理</a:t>
            </a:r>
            <a:endParaRPr lang="en-US" altLang="ja-JP" dirty="0"/>
          </a:p>
          <a:p>
            <a:r>
              <a:rPr kumimoji="1" lang="ja-JP" altLang="en-US" dirty="0"/>
              <a:t>サーバー</a:t>
            </a:r>
            <a:endParaRPr kumimoji="1" lang="en-US" altLang="ja-JP" dirty="0"/>
          </a:p>
          <a:p>
            <a:r>
              <a:rPr lang="ja-JP" altLang="en-US" dirty="0"/>
              <a:t>カネ</a:t>
            </a:r>
            <a:endParaRPr lang="en-US" altLang="ja-JP" dirty="0"/>
          </a:p>
          <a:p>
            <a:r>
              <a:rPr kumimoji="1" lang="ja-JP" altLang="en-US" dirty="0"/>
              <a:t>知識・経験不足</a:t>
            </a:r>
            <a:endParaRPr kumimoji="1" lang="en-US" altLang="ja-JP" dirty="0"/>
          </a:p>
          <a:p>
            <a:r>
              <a:rPr lang="ja-JP" altLang="en-US" dirty="0"/>
              <a:t>園の間のトラブル</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46969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FE8B4-1324-4085-8CFF-9736E574DD51}"/>
              </a:ext>
            </a:extLst>
          </p:cNvPr>
          <p:cNvSpPr>
            <a:spLocks noGrp="1"/>
          </p:cNvSpPr>
          <p:nvPr>
            <p:ph type="title"/>
          </p:nvPr>
        </p:nvSpPr>
        <p:spPr/>
        <p:txBody>
          <a:bodyPr/>
          <a:lstStyle/>
          <a:p>
            <a:r>
              <a:rPr kumimoji="1" lang="ja-JP" altLang="en-US" dirty="0"/>
              <a:t>おもいついたこと</a:t>
            </a:r>
          </a:p>
        </p:txBody>
      </p:sp>
      <p:sp>
        <p:nvSpPr>
          <p:cNvPr id="3" name="コンテンツ プレースホルダー 2">
            <a:extLst>
              <a:ext uri="{FF2B5EF4-FFF2-40B4-BE49-F238E27FC236}">
                <a16:creationId xmlns:a16="http://schemas.microsoft.com/office/drawing/2014/main" id="{1BCEE353-8BA4-4E0B-A902-432D8BE158DB}"/>
              </a:ext>
            </a:extLst>
          </p:cNvPr>
          <p:cNvSpPr>
            <a:spLocks noGrp="1"/>
          </p:cNvSpPr>
          <p:nvPr>
            <p:ph idx="1"/>
          </p:nvPr>
        </p:nvSpPr>
        <p:spPr/>
        <p:txBody>
          <a:bodyPr>
            <a:normAutofit/>
          </a:bodyPr>
          <a:lstStyle/>
          <a:p>
            <a:pPr marL="0" indent="0">
              <a:buNone/>
            </a:pPr>
            <a:r>
              <a:rPr lang="ja-JP" altLang="en-US" sz="1400" dirty="0"/>
              <a:t>・子どもを対象にした子どもの動画。（空を見る。机をたたくなど）</a:t>
            </a:r>
            <a:endParaRPr lang="en-US" altLang="ja-JP" sz="1400" dirty="0"/>
          </a:p>
          <a:p>
            <a:pPr marL="0" indent="0">
              <a:buNone/>
            </a:pPr>
            <a:r>
              <a:rPr kumimoji="1" lang="ja-JP" altLang="en-US" sz="1400" dirty="0"/>
              <a:t>・ランキング表（指導案・保育活動・絵本・手遊びなど）</a:t>
            </a:r>
            <a:br>
              <a:rPr kumimoji="1" lang="en-US" altLang="ja-JP" sz="1400" dirty="0"/>
            </a:br>
            <a:r>
              <a:rPr lang="ja-JP" altLang="en-US" sz="1400" dirty="0"/>
              <a:t>・ちょっと便利アイテム紹介。</a:t>
            </a:r>
            <a:endParaRPr lang="en-US" altLang="ja-JP" sz="1400" dirty="0"/>
          </a:p>
          <a:p>
            <a:pPr marL="0" indent="0">
              <a:buNone/>
            </a:pPr>
            <a:r>
              <a:rPr kumimoji="1" lang="ja-JP" altLang="en-US" sz="1400" dirty="0"/>
              <a:t>・保育士も保護者も</a:t>
            </a:r>
            <a:r>
              <a:rPr kumimoji="1" lang="en-US" altLang="ja-JP" sz="1400" dirty="0"/>
              <a:t>OK</a:t>
            </a:r>
            <a:r>
              <a:rPr kumimoji="1" lang="ja-JP" altLang="en-US" sz="1400" dirty="0"/>
              <a:t>知恵袋（保育）～園</a:t>
            </a:r>
            <a:r>
              <a:rPr lang="ja-JP" altLang="en-US" sz="1400" dirty="0"/>
              <a:t>や講師</a:t>
            </a:r>
            <a:r>
              <a:rPr kumimoji="1" lang="ja-JP" altLang="en-US" sz="1400" dirty="0"/>
              <a:t>に応えてもらう。</a:t>
            </a:r>
            <a:endParaRPr kumimoji="1" lang="en-US" altLang="ja-JP" sz="1400" dirty="0"/>
          </a:p>
          <a:p>
            <a:pPr marL="0" indent="0">
              <a:buNone/>
            </a:pPr>
            <a:r>
              <a:rPr lang="ja-JP" altLang="en-US" sz="1400" dirty="0"/>
              <a:t>・卒業アルバムの一部になる。</a:t>
            </a:r>
            <a:endParaRPr lang="en-US" altLang="ja-JP" sz="1400" dirty="0"/>
          </a:p>
          <a:p>
            <a:pPr marL="0" indent="0">
              <a:buNone/>
            </a:pPr>
            <a:r>
              <a:rPr kumimoji="1" lang="ja-JP" altLang="en-US" sz="1400" dirty="0"/>
              <a:t>・園の自慢。</a:t>
            </a:r>
            <a:endParaRPr kumimoji="1" lang="en-US" altLang="ja-JP" sz="1400" dirty="0"/>
          </a:p>
          <a:p>
            <a:pPr marL="0" indent="0">
              <a:buNone/>
            </a:pPr>
            <a:r>
              <a:rPr lang="ja-JP" altLang="en-US" sz="1400" dirty="0"/>
              <a:t>・保育参観にもなる。</a:t>
            </a:r>
            <a:endParaRPr lang="en-US" altLang="ja-JP" sz="1400" dirty="0"/>
          </a:p>
          <a:p>
            <a:pPr marL="0" indent="0">
              <a:buNone/>
            </a:pPr>
            <a:r>
              <a:rPr kumimoji="1" lang="ja-JP" altLang="en-US" sz="1400" dirty="0"/>
              <a:t>・監視カメラ会社との連携。</a:t>
            </a:r>
            <a:endParaRPr kumimoji="1" lang="en-US" altLang="ja-JP" sz="1400" dirty="0"/>
          </a:p>
          <a:p>
            <a:pPr marL="0" indent="0">
              <a:buNone/>
            </a:pPr>
            <a:r>
              <a:rPr lang="ja-JP" altLang="en-US" sz="1400" dirty="0"/>
              <a:t>・自分の子どもが映っている動画を保護者それぞれのファイルに追加していく。</a:t>
            </a:r>
            <a:endParaRPr lang="en-US" altLang="ja-JP" sz="1400" dirty="0"/>
          </a:p>
        </p:txBody>
      </p:sp>
    </p:spTree>
    <p:extLst>
      <p:ext uri="{BB962C8B-B14F-4D97-AF65-F5344CB8AC3E}">
        <p14:creationId xmlns:p14="http://schemas.microsoft.com/office/powerpoint/2010/main" val="3473493020"/>
      </p:ext>
    </p:extLst>
  </p:cSld>
  <p:clrMapOvr>
    <a:masterClrMapping/>
  </p:clrMapOvr>
</p:sld>
</file>

<file path=ppt/theme/theme1.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TM10001105[[fn=トリミング]]</Template>
  <TotalTime>227</TotalTime>
  <Words>481</Words>
  <Application>Microsoft Office PowerPoint</Application>
  <PresentationFormat>ワイド画面</PresentationFormat>
  <Paragraphs>51</Paragraphs>
  <Slides>8</Slides>
  <Notes>0</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8</vt:i4>
      </vt:variant>
    </vt:vector>
  </HeadingPairs>
  <TitlesOfParts>
    <vt:vector size="10" baseType="lpstr">
      <vt:lpstr>Franklin Gothic Book</vt:lpstr>
      <vt:lpstr>トリミング</vt:lpstr>
      <vt:lpstr>となりプロジェクト 　　　　　　　について</vt:lpstr>
      <vt:lpstr>動機と目的</vt:lpstr>
      <vt:lpstr>内容</vt:lpstr>
      <vt:lpstr>①サイトの柱</vt:lpstr>
      <vt:lpstr>YouTube</vt:lpstr>
      <vt:lpstr>サイト利用者によって得られるメリット</vt:lpstr>
      <vt:lpstr>壁</vt:lpstr>
      <vt:lpstr>おもいついたこと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KOTU final</dc:creator>
  <cp:lastModifiedBy>KOTU final</cp:lastModifiedBy>
  <cp:revision>18</cp:revision>
  <dcterms:created xsi:type="dcterms:W3CDTF">2021-06-22T03:27:35Z</dcterms:created>
  <dcterms:modified xsi:type="dcterms:W3CDTF">2021-06-22T07:48:09Z</dcterms:modified>
</cp:coreProperties>
</file>