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7" r:id="rId3"/>
    <p:sldId id="278" r:id="rId4"/>
    <p:sldId id="279" r:id="rId5"/>
    <p:sldId id="280" r:id="rId6"/>
    <p:sldId id="281" r:id="rId7"/>
    <p:sldId id="27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8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FA9C2-33ED-1946-A78F-3D07EBC84E99}" type="datetimeFigureOut">
              <a:rPr lang="en-US" smtClean="0"/>
              <a:t>3/18/15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05B6C-F7E0-DB43-8778-16DE9F23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921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A2BB2-55BD-C547-83FA-A7B6E195F757}" type="datetimeFigureOut">
              <a:rPr lang="en-US" smtClean="0"/>
              <a:t>3/18/15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5B641-E266-4444-A87F-F1B065D3B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06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www.usenix.org</a:t>
            </a:r>
            <a:r>
              <a:rPr lang="en-US" dirty="0" smtClean="0"/>
              <a:t>/sites/default/files/conference/protected-files/ur_usenixsec12_slides.pdf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5B641-E266-4444-A87F-F1B065D3B6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3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78B2-4061-9346-830B-C6FBDB5FC009}" type="datetime1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0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5EB-1AB7-B243-8689-A3FF0353DCC7}" type="datetime1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4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4148-2713-6A4D-9788-9DC01DB4C10E}" type="datetime1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0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0011-0115-DE4B-BAD7-974CE3F2DCEC}" type="datetime1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9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8501-F982-DB49-8DFE-1C9C84D6B287}" type="datetime1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6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F62B7-04A4-1E4D-AEC0-50170577A7A4}" type="datetime1">
              <a:rPr lang="en-US" smtClean="0"/>
              <a:t>3/18/15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8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D66D-4FAF-3D4E-920A-C9C6D15CB785}" type="datetime1">
              <a:rPr lang="en-US" smtClean="0"/>
              <a:t>3/18/15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0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5744-3DC5-8E47-A09E-1F2D9A4B0A24}" type="datetime1">
              <a:rPr lang="en-US" smtClean="0"/>
              <a:t>3/18/15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6E2-421B-6440-8B37-4C33CF547DBA}" type="datetime1">
              <a:rPr lang="en-US" smtClean="0"/>
              <a:t>3/18/15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4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F5EC-4551-7141-ADEC-CDEB8C140DF4}" type="datetime1">
              <a:rPr lang="en-US" smtClean="0"/>
              <a:t>3/18/15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4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8B5E-3177-3A47-8CB5-262881822E17}" type="datetime1">
              <a:rPr lang="en-US" smtClean="0"/>
              <a:t>3/18/15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7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71E0C-DD0A-EA4D-BDC1-8B7B97D77987}" type="datetime1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4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usenix.org/sites/default/files/conference/protected-files/ur_usenixsec12_slides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438" y="2130425"/>
            <a:ext cx="8787990" cy="14700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Usable Security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8769" y="3886200"/>
            <a:ext cx="7170616" cy="1752600"/>
          </a:xfrm>
        </p:spPr>
        <p:txBody>
          <a:bodyPr>
            <a:normAutofit lnSpcReduction="10000"/>
          </a:bodyPr>
          <a:lstStyle/>
          <a:p>
            <a:r>
              <a:rPr lang="en-US" sz="3500" dirty="0" smtClean="0">
                <a:solidFill>
                  <a:schemeClr val="tx1"/>
                </a:solidFill>
                <a:latin typeface="Calibri"/>
                <a:cs typeface="Calibri"/>
              </a:rPr>
              <a:t>Amir </a:t>
            </a:r>
            <a:r>
              <a:rPr lang="en-US" sz="3500" dirty="0" err="1" smtClean="0">
                <a:solidFill>
                  <a:schemeClr val="tx1"/>
                </a:solidFill>
                <a:latin typeface="Calibri"/>
                <a:cs typeface="Calibri"/>
              </a:rPr>
              <a:t>Houmansadr</a:t>
            </a:r>
            <a:endParaRPr lang="en-US" sz="35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CS660: Advanced Information Assurance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Spring 2015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4" name="Picture 3" descr="cslogo1200x63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20" b="23591"/>
          <a:stretch/>
        </p:blipFill>
        <p:spPr>
          <a:xfrm>
            <a:off x="2661925" y="5825103"/>
            <a:ext cx="3657600" cy="10328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2049" y="1391067"/>
            <a:ext cx="475983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Content may be borrowed from other resources. </a:t>
            </a:r>
          </a:p>
          <a:p>
            <a:pPr algn="ctr"/>
            <a:r>
              <a:rPr lang="en-US" dirty="0" smtClean="0"/>
              <a:t>See the last slide for acknowledgements!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61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Tradeoffs </a:t>
            </a:r>
            <a:r>
              <a:rPr lang="en-US" dirty="0" smtClean="0"/>
              <a:t>Between </a:t>
            </a:r>
            <a:br>
              <a:rPr lang="en-US" dirty="0" smtClean="0"/>
            </a:br>
            <a:r>
              <a:rPr lang="en-US" dirty="0" smtClean="0"/>
              <a:t>Usability and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Lucida Sans Unicode" charset="0"/>
              </a:rPr>
              <a:t>Continuously patch your machine, or get compromised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Lucida Sans Unicode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Lucida Sans Unicode" charset="0"/>
              </a:rPr>
              <a:t>Beware of phishing websites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Lucida Sans Unicode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Lucida Sans Unicode" charset="0"/>
              </a:rPr>
              <a:t>Frequently run CPU/memory-intensive antiviruses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Lucida Sans Unicode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Lucida Sans Unicode" charset="0"/>
              </a:rPr>
              <a:t>Deploy stringent firewall software</a:t>
            </a:r>
            <a:endParaRPr lang="en-US" dirty="0">
              <a:latin typeface="Lucida Sans Unicode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latin typeface="Lucida Sans Unicode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Lucida Sans Unicode" charset="0"/>
              </a:rPr>
              <a:t>Use different passwords for different websites, do not write them down, pick strong passwords (hard to remember)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Lucida Sans Unicode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Lucida Sans Unicode" charset="0"/>
              </a:rPr>
              <a:t>Do not store sensitive information on mobile devices prone to be lost/stolen</a:t>
            </a:r>
            <a:endParaRPr lang="en-US" dirty="0">
              <a:latin typeface="Lucida Sans Unicode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42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Usable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Definition: Security </a:t>
            </a:r>
            <a:r>
              <a:rPr lang="en-US" dirty="0"/>
              <a:t>measures developed with attention to usability </a:t>
            </a:r>
            <a:r>
              <a:rPr lang="en-US" dirty="0" smtClean="0"/>
              <a:t>considerations</a:t>
            </a:r>
          </a:p>
          <a:p>
            <a:pPr marL="0" indent="0" algn="ctr">
              <a:buNone/>
            </a:pPr>
            <a:r>
              <a:rPr lang="en-US" dirty="0" smtClean="0"/>
              <a:t>(Or, to make security </a:t>
            </a:r>
            <a:r>
              <a:rPr lang="en-US" smtClean="0"/>
              <a:t>measures usable!)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r>
              <a:rPr lang="en-US" dirty="0" smtClean="0"/>
              <a:t>A sub-area of security</a:t>
            </a:r>
          </a:p>
          <a:p>
            <a:pPr lvl="1"/>
            <a:r>
              <a:rPr lang="en-US" dirty="0" smtClean="0"/>
              <a:t>Less technical, but significantly important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64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Secure, but usable?</a:t>
            </a:r>
            <a:endParaRPr lang="en-US" dirty="0"/>
          </a:p>
        </p:txBody>
      </p:sp>
      <p:pic>
        <p:nvPicPr>
          <p:cNvPr id="6" name="Content Placeholder 5" descr="illOnlineGamingUnplugged_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27" r="-14627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37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Your Password Measure Up? The Effect of Strength Meters on Password Creation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Click to see slides </a:t>
            </a:r>
            <a:r>
              <a:rPr lang="en-US" dirty="0" smtClean="0">
                <a:hlinkClick r:id="rId3"/>
              </a:rPr>
              <a:t>from the authors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59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Ecological 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dirty="0"/>
              <a:t>methods, </a:t>
            </a:r>
            <a:r>
              <a:rPr lang="en-US" dirty="0" smtClean="0"/>
              <a:t>materials, </a:t>
            </a:r>
            <a:r>
              <a:rPr lang="en-US" dirty="0"/>
              <a:t>and setting of the study must approximate the real-world </a:t>
            </a:r>
            <a:r>
              <a:rPr lang="en-US" dirty="0" smtClean="0"/>
              <a:t>being examined</a:t>
            </a:r>
          </a:p>
          <a:p>
            <a:endParaRPr lang="en-US" dirty="0"/>
          </a:p>
          <a:p>
            <a:r>
              <a:rPr lang="en-US" dirty="0" smtClean="0"/>
              <a:t>Does the “memorability” results have ecological validity?</a:t>
            </a:r>
          </a:p>
          <a:p>
            <a:pPr lvl="1"/>
            <a:r>
              <a:rPr lang="en-US" dirty="0" smtClean="0"/>
              <a:t>Participants likely did not care to remember passwords</a:t>
            </a:r>
          </a:p>
          <a:p>
            <a:pPr lvl="1"/>
            <a:r>
              <a:rPr lang="en-US" dirty="0" smtClean="0"/>
              <a:t>Should experiment with real users as opposed to paid users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8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Some of the slides, content, or pictures are borrowed from the following resources, and some pictures are obtained through Google search without being referenced below:</a:t>
            </a:r>
          </a:p>
          <a:p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3C50-780B-074C-BF56-86272B9C2D2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CS660 - Advanced Information Assurance - </a:t>
            </a:r>
            <a:r>
              <a:rPr lang="en-US" dirty="0" err="1" smtClean="0"/>
              <a:t>UMassAmherst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6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3542</TotalTime>
  <Words>294</Words>
  <Application>Microsoft Macintosh PowerPoint</Application>
  <PresentationFormat>On-screen Show (4:3)</PresentationFormat>
  <Paragraphs>50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Usable Security</vt:lpstr>
      <vt:lpstr>Tradeoffs Between  Usability and Security</vt:lpstr>
      <vt:lpstr>Usable Security</vt:lpstr>
      <vt:lpstr>Secure, but usable?</vt:lpstr>
      <vt:lpstr>How Does Your Password Measure Up? The Effect of Strength Meters on Password Creation</vt:lpstr>
      <vt:lpstr>Ecological Validity</vt:lpstr>
      <vt:lpstr>Acknowledgement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 </dc:creator>
  <cp:lastModifiedBy>Amir</cp:lastModifiedBy>
  <cp:revision>95</cp:revision>
  <dcterms:created xsi:type="dcterms:W3CDTF">2014-09-04T22:08:14Z</dcterms:created>
  <dcterms:modified xsi:type="dcterms:W3CDTF">2015-03-19T03:38:02Z</dcterms:modified>
</cp:coreProperties>
</file>