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12" d="100"/>
          <a:sy n="112" d="100"/>
        </p:scale>
        <p:origin x="522" y="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9985" y="1942542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MUST-EAT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017913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Full stack(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풀스택</a:t>
            </a:r>
            <a:r>
              <a:rPr lang="en-US" altLang="ko-KR" b="1" dirty="0" smtClean="0">
                <a:solidFill>
                  <a:srgbClr val="FFC000"/>
                </a:solidFill>
              </a:rPr>
              <a:t>) </a:t>
            </a:r>
            <a:r>
              <a:rPr lang="ko-KR" altLang="en-US" b="1" dirty="0" smtClean="0">
                <a:solidFill>
                  <a:srgbClr val="FFC000"/>
                </a:solidFill>
              </a:rPr>
              <a:t>웹 개발자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5928" y="1354518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666" y="926268"/>
            <a:ext cx="8620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음식점 검색 및 한 줄 평 보기와 자유 게시판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공지 게시판 상세 보기만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928" y="6038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665" y="1684489"/>
            <a:ext cx="8620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마이 페이지를 통해 정보 수정과 회원 탈퇴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작성 글 목록 보기가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음식점 등록은 로그인한 회원만 가능하며 자신이 등록한 음식점은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 및 삭제가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음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식점에 대한 상세 내용과 한 줄 평을 볼 수 있으며 평점 또한 매길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줄 평에 대해선 추천과 비 추천을 누를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 글 작성과 상세 보기가 가능하며 답변 작성이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 글 검색은 제목과 본문 내용으로 검색이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등록한 음식점은  평점이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4.5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이상이고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 평점을 등록했을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경우에 추천 음식점 리스트에 출력된다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관리자 계정 생성 및 삭제를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모드에서는 전반적인 회원 관리가 가능하며 회원 탈퇴 및 회원 목록 보기가 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 게시판 등록 및 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삭제는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모드에서만 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회원이 등록한 음식점은 관리자 모드에서 삭제가 가능하다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770384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-  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이용자는 비회원과 회원으로 나뉘며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비회원은 검색과 상세 보기만 가능하고 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 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회원은 음식점 등록 및 리뷰와 글 작성이 가능함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회원목록보기 및 회원탈퇴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글 삭제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 작성 등이 가능함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>
              <a:gd name="adj1" fmla="val 48778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5400000">
            <a:off x="484124" y="2980411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1389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EZEN202</cp:lastModifiedBy>
  <cp:revision>372</cp:revision>
  <dcterms:created xsi:type="dcterms:W3CDTF">2016-06-22T05:17:17Z</dcterms:created>
  <dcterms:modified xsi:type="dcterms:W3CDTF">2023-03-17T07:24:18Z</dcterms:modified>
</cp:coreProperties>
</file>