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56" r:id="rId2"/>
    <p:sldId id="260" r:id="rId3"/>
    <p:sldId id="257" r:id="rId4"/>
    <p:sldId id="270" r:id="rId5"/>
    <p:sldId id="271" r:id="rId6"/>
    <p:sldId id="272" r:id="rId7"/>
    <p:sldId id="275" r:id="rId8"/>
    <p:sldId id="273" r:id="rId9"/>
    <p:sldId id="276" r:id="rId10"/>
    <p:sldId id="274" r:id="rId11"/>
    <p:sldId id="277" r:id="rId12"/>
    <p:sldId id="278" r:id="rId13"/>
    <p:sldId id="279" r:id="rId14"/>
    <p:sldId id="268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0E7"/>
    <a:srgbClr val="018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>
      <p:cViewPr varScale="1">
        <p:scale>
          <a:sx n="56" d="100"/>
          <a:sy n="56" d="100"/>
        </p:scale>
        <p:origin x="634" y="62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B369-9DF5-4D7C-B786-077A14EAA47D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0507-F331-4E28-9EF1-0CDC8CEE8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4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1" y="804773"/>
            <a:ext cx="8284511" cy="40224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개인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181D8"/>
                </a:solidFill>
                <a:latin typeface="Gmarket Sans Bold"/>
                <a:cs typeface="Gmarket Sans Bold"/>
              </a:rPr>
              <a:t>프로젝트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발표</a:t>
            </a:r>
          </a:p>
        </p:txBody>
      </p:sp>
      <p:sp>
        <p:nvSpPr>
          <p:cNvPr id="3" name="Object 3"/>
          <p:cNvSpPr txBox="1"/>
          <p:nvPr/>
        </p:nvSpPr>
        <p:spPr>
          <a:xfrm rot="5400000">
            <a:off x="12885688" y="4983480"/>
            <a:ext cx="8988160" cy="320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500" b="1">
                <a:solidFill>
                  <a:srgbClr val="000000"/>
                </a:solidFill>
                <a:latin typeface="Gmarket Sans Light"/>
                <a:cs typeface="Gmarket Sans Light"/>
              </a:rPr>
              <a:t>PLEASE ENTER YOUR TEXT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955609" y="9088756"/>
            <a:ext cx="8988158" cy="322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Full Stack(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풀스텍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)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 웹 개발자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(JAVA, React &amp; Node.js) 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과정 김훈</a:t>
            </a:r>
          </a:p>
        </p:txBody>
      </p:sp>
      <p:sp>
        <p:nvSpPr>
          <p:cNvPr id="1008" name="Object 6"/>
          <p:cNvSpPr txBox="1"/>
          <p:nvPr/>
        </p:nvSpPr>
        <p:spPr>
          <a:xfrm>
            <a:off x="917960" y="5722676"/>
            <a:ext cx="8077200" cy="82355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000000"/>
                </a:solidFill>
                <a:latin typeface="S-Core Dream 3 Light"/>
                <a:cs typeface="S-Core Dream 3 Light"/>
              </a:rPr>
              <a:t>Must - Eat</a:t>
            </a:r>
          </a:p>
        </p:txBody>
      </p:sp>
      <p:grpSp>
        <p:nvGrpSpPr>
          <p:cNvPr id="1009" name="그룹 1002"/>
          <p:cNvGrpSpPr/>
          <p:nvPr/>
        </p:nvGrpSpPr>
        <p:grpSpPr>
          <a:xfrm>
            <a:off x="1304724" y="7883654"/>
            <a:ext cx="4180952" cy="36571"/>
            <a:chOff x="1609524" y="4841229"/>
            <a:chExt cx="4180952" cy="36571"/>
          </a:xfrm>
        </p:grpSpPr>
        <p:pic>
          <p:nvPicPr>
            <p:cNvPr id="1010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609524" y="4841229"/>
              <a:ext cx="4180952" cy="36571"/>
            </a:xfrm>
            <a:prstGeom prst="rect">
              <a:avLst/>
            </a:prstGeom>
          </p:spPr>
        </p:pic>
      </p:grpSp>
      <p:sp>
        <p:nvSpPr>
          <p:cNvPr id="1011" name="Object 11"/>
          <p:cNvSpPr txBox="1"/>
          <p:nvPr/>
        </p:nvSpPr>
        <p:spPr>
          <a:xfrm>
            <a:off x="2514600" y="7614475"/>
            <a:ext cx="4176526" cy="4190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2200">
                <a:solidFill>
                  <a:srgbClr val="000000"/>
                </a:solidFill>
                <a:latin typeface="S-Core Dream 3 Light"/>
                <a:cs typeface="S-Core Dream 3 Light"/>
              </a:rPr>
              <a:t>Do Eat!</a:t>
            </a:r>
          </a:p>
        </p:txBody>
      </p:sp>
      <p:pic>
        <p:nvPicPr>
          <p:cNvPr id="1012" name="Object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380999" y="7119125"/>
            <a:ext cx="1140896" cy="1243372"/>
          </a:xfrm>
          <a:prstGeom prst="rect">
            <a:avLst/>
          </a:prstGeom>
        </p:spPr>
      </p:pic>
      <p:pic>
        <p:nvPicPr>
          <p:cNvPr id="1002" name="그림 100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4800" y="1943100"/>
            <a:ext cx="8761395" cy="693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6. </a:t>
            </a:r>
            <a:r>
              <a:rPr lang="ko-KR" altLang="en-US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유스케이스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</a:t>
            </a:r>
            <a:r>
              <a:rPr lang="en-US" altLang="ko-KR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Usecase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Diagram)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DB70D-1340-43DA-ABD3-9B37AE4DB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1" y="1506504"/>
            <a:ext cx="16230600" cy="89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7.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순차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(Sequence 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8.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기능정의서 및 설계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9.</a:t>
            </a:r>
            <a:r>
              <a:rPr 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DB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설계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(ERD)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DB419-5323-4700-AF21-CEC0D704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66900"/>
            <a:ext cx="13985227" cy="75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4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1" y="863422"/>
            <a:ext cx="10016995" cy="4376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YEARLY</a:t>
            </a:r>
          </a:p>
          <a:p>
            <a:r>
              <a:rPr lang="en-US" sz="5600" kern="0" spc="200" dirty="0">
                <a:solidFill>
                  <a:srgbClr val="0181D8"/>
                </a:solidFill>
                <a:latin typeface="Gmarket Sans Bold" pitchFamily="34" charset="0"/>
                <a:cs typeface="Gmarket Sans Bold" pitchFamily="34" charset="0"/>
              </a:rPr>
              <a:t>GROWTH</a:t>
            </a:r>
          </a:p>
          <a:p>
            <a:r>
              <a:rPr lang="en-US" sz="56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HIGHLIGHTS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55609" y="6592099"/>
            <a:ext cx="8988158" cy="2864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4줄에서 6줄을 적어주시면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가장 안정적으로 보입니다.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933333" y="5133882"/>
            <a:ext cx="10419048" cy="151285"/>
            <a:chOff x="3933333" y="5133882"/>
            <a:chExt cx="10419048" cy="1512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933333" y="5133882"/>
              <a:ext cx="10419048" cy="1512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62523" y="1856372"/>
            <a:ext cx="160669" cy="160669"/>
            <a:chOff x="9062523" y="1856372"/>
            <a:chExt cx="160669" cy="1606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2523" y="1856372"/>
              <a:ext cx="160669" cy="1606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62523" y="4530592"/>
            <a:ext cx="160669" cy="160669"/>
            <a:chOff x="9062523" y="4530592"/>
            <a:chExt cx="160669" cy="160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2523" y="4530592"/>
              <a:ext cx="160669" cy="1606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62523" y="7204813"/>
            <a:ext cx="160669" cy="160669"/>
            <a:chOff x="9062523" y="7204813"/>
            <a:chExt cx="160669" cy="1606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2523" y="7204813"/>
              <a:ext cx="160669" cy="16066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63202" y="7811734"/>
            <a:ext cx="3474988" cy="119997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4500" kern="0" spc="7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12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530436" y="1695239"/>
            <a:ext cx="1675775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2018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530436" y="4322233"/>
            <a:ext cx="1704347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2019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530436" y="7055592"/>
            <a:ext cx="1847204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100" dirty="0">
                <a:solidFill>
                  <a:srgbClr val="0181D8"/>
                </a:solidFill>
                <a:latin typeface="Gmarket Sans Bold" pitchFamily="34" charset="0"/>
                <a:cs typeface="Gmarket Sans Bold" pitchFamily="34" charset="0"/>
              </a:rPr>
              <a:t>2020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0953025" y="1719048"/>
            <a:ext cx="8988158" cy="2114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2줄에서 3줄을 적어주시면 가장 안정적으로 보입니다.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0953025" y="4399225"/>
            <a:ext cx="8988158" cy="2114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2줄에서 3줄을 적어주시면 가장 안정적으로 보입니다.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0953025" y="7079401"/>
            <a:ext cx="8988158" cy="2114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2줄에서 3줄을 적어주시면 가장 안정적으로 보입니다.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3785259"/>
            <a:ext cx="19479527" cy="5212011"/>
            <a:chOff x="-494995" y="3785259"/>
            <a:chExt cx="19479527" cy="5212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3785259"/>
              <a:ext cx="19479527" cy="52120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4400" y="902178"/>
            <a:ext cx="1884003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907188" y="5448125"/>
            <a:ext cx="486988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kern="0" spc="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계획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140422" y="5448125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553961" y="6032201"/>
            <a:ext cx="5974509" cy="18064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 리소스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4008" y="5996957"/>
            <a:ext cx="5974509" cy="22496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순차 다이어그램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880794" y="6094456"/>
            <a:ext cx="5974509" cy="136325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6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188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523805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178517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377343" y="4296027"/>
            <a:ext cx="5550077" cy="4190476"/>
            <a:chOff x="6377343" y="4296027"/>
            <a:chExt cx="5550077" cy="41904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30376" y="6342993"/>
              <a:ext cx="4190476" cy="96544"/>
              <a:chOff x="4330376" y="6342993"/>
              <a:chExt cx="4190476" cy="965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4330376" y="6342993"/>
                <a:ext cx="4190476" cy="965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783909" y="6342993"/>
              <a:ext cx="4190476" cy="96544"/>
              <a:chOff x="9783909" y="6342993"/>
              <a:chExt cx="4190476" cy="9654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83909" y="6342993"/>
                <a:ext cx="4190476" cy="96544"/>
              </a:xfrm>
              <a:prstGeom prst="rect">
                <a:avLst/>
              </a:prstGeom>
            </p:spPr>
          </p:pic>
        </p:grpSp>
      </p:grpSp>
      <p:sp>
        <p:nvSpPr>
          <p:cNvPr id="20" name="Object 7">
            <a:extLst>
              <a:ext uri="{FF2B5EF4-FFF2-40B4-BE49-F238E27FC236}">
                <a16:creationId xmlns:a16="http://schemas.microsoft.com/office/drawing/2014/main" id="{03A25407-227B-4C1F-8462-C97B6C99D5B2}"/>
              </a:ext>
            </a:extLst>
          </p:cNvPr>
          <p:cNvSpPr txBox="1"/>
          <p:nvPr/>
        </p:nvSpPr>
        <p:spPr>
          <a:xfrm>
            <a:off x="7486462" y="5426242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1800" b="1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 및 설계</a:t>
            </a:r>
            <a:endParaRPr lang="ko-KR" altLang="ko-KR" sz="1800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주제 및 목적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7EFBC8-7F7D-4895-8E6E-CAC04F090EC4}"/>
              </a:ext>
            </a:extLst>
          </p:cNvPr>
          <p:cNvSpPr/>
          <p:nvPr/>
        </p:nvSpPr>
        <p:spPr>
          <a:xfrm>
            <a:off x="914400" y="1916581"/>
            <a:ext cx="143256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본 사이트는 여러 지역의 맛집을 공유하고 소통할 수 있는 웹 페이지이며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사이트를 이용할 수 있는 사용자 시스템과 이를 관리하는 관리자 시스템으로 이루어진 웹 사이트이다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3924300"/>
            <a:ext cx="14325600" cy="5181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비회원과 회원으로 나뉘며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비회원은 맛집 검색과 상세 보기만을 가능하고 회원은 맛집 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평점 매기기 및 게시판 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관리자는 회원 목록 보기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회원관리 및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모든 게시글 삭제 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주제 및 목적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5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개발환경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(Resource)</a:t>
            </a:r>
            <a:endParaRPr lang="en-US" dirty="0"/>
          </a:p>
        </p:txBody>
      </p:sp>
      <p:grpSp>
        <p:nvGrpSpPr>
          <p:cNvPr id="9" name="그룹 19">
            <a:extLst>
              <a:ext uri="{FF2B5EF4-FFF2-40B4-BE49-F238E27FC236}">
                <a16:creationId xmlns:a16="http://schemas.microsoft.com/office/drawing/2014/main" id="{E92E420B-C898-4594-AFAE-BDC453AB0DE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47899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65AA5D-66E6-4049-8267-ABD8B3D5E51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55C199F-38D7-417C-B903-56FA5AAE935A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4" name="그룹 19">
            <a:extLst>
              <a:ext uri="{FF2B5EF4-FFF2-40B4-BE49-F238E27FC236}">
                <a16:creationId xmlns:a16="http://schemas.microsoft.com/office/drawing/2014/main" id="{7031147B-4683-41B5-AAF9-FAB8425F57A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163380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D5915DB-8FF7-4EB0-98F4-FAA8D3012C10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600" b="1" dirty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3A13F28-A7EB-411A-B4FB-C1B29C27ACB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49" name="그룹 19">
            <a:extLst>
              <a:ext uri="{FF2B5EF4-FFF2-40B4-BE49-F238E27FC236}">
                <a16:creationId xmlns:a16="http://schemas.microsoft.com/office/drawing/2014/main" id="{57BD4C1B-AC05-42A4-A669-117368250709}"/>
              </a:ext>
            </a:extLst>
          </p:cNvPr>
          <p:cNvGrpSpPr>
            <a:grpSpLocks/>
          </p:cNvGrpSpPr>
          <p:nvPr/>
        </p:nvGrpSpPr>
        <p:grpSpPr bwMode="auto">
          <a:xfrm>
            <a:off x="902854" y="4078861"/>
            <a:ext cx="14337145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EB2E1E-60B1-49D1-BB4A-AAD8C02EFBBC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37929BA-AA71-44BB-B525-1F100148AE7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52" name="그룹 19">
            <a:extLst>
              <a:ext uri="{FF2B5EF4-FFF2-40B4-BE49-F238E27FC236}">
                <a16:creationId xmlns:a16="http://schemas.microsoft.com/office/drawing/2014/main" id="{F2D4BD63-B334-4046-8240-8A0DB89AA0C5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4994342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91E46DD-128D-469E-ADD3-7B28D123E251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altLang="ko-KR" sz="3600" b="1" spc="-1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470E94F-6878-4E3B-BC11-48B2FFBD2CC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55" name="그룹 19">
            <a:extLst>
              <a:ext uri="{FF2B5EF4-FFF2-40B4-BE49-F238E27FC236}">
                <a16:creationId xmlns:a16="http://schemas.microsoft.com/office/drawing/2014/main" id="{ACC3F5FF-353D-4ADF-BA19-ECD8729619F0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5909823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12368E3-5C6A-4866-8CE0-2D990C86952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5D4C14-777A-44E4-8C6E-73CF64CF9221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58" name="그룹 19">
            <a:extLst>
              <a:ext uri="{FF2B5EF4-FFF2-40B4-BE49-F238E27FC236}">
                <a16:creationId xmlns:a16="http://schemas.microsoft.com/office/drawing/2014/main" id="{0A630128-E4CE-43DE-AC4C-AB9E831737E4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6825304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FAE650-789A-4E0E-BA52-011937EFBC8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1FB735B-4F94-4F63-9E36-2A476B1FAF15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1" name="그룹 19">
            <a:extLst>
              <a:ext uri="{FF2B5EF4-FFF2-40B4-BE49-F238E27FC236}">
                <a16:creationId xmlns:a16="http://schemas.microsoft.com/office/drawing/2014/main" id="{D6C74ACC-1FA8-4268-AC7A-E397A86A3719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7804285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0CB876E-B745-404E-AB60-4FD05C9F65FB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B03D69-2B2F-4438-87C4-BD4BF55A51B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endParaRPr lang="en-US" altLang="ko-KR" sz="3200" dirty="0">
                <a:solidFill>
                  <a:srgbClr val="3F3F48"/>
                </a:solidFill>
                <a:latin typeface="+mn-ea"/>
              </a:endParaRPr>
            </a:p>
            <a:p>
              <a:pPr marL="108000">
                <a:defRPr/>
              </a:pP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3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4" name="그룹 19">
            <a:extLst>
              <a:ext uri="{FF2B5EF4-FFF2-40B4-BE49-F238E27FC236}">
                <a16:creationId xmlns:a16="http://schemas.microsoft.com/office/drawing/2014/main" id="{8A0E1B3D-4B00-4B8C-89EC-7C281695E5B1}"/>
              </a:ext>
            </a:extLst>
          </p:cNvPr>
          <p:cNvGrpSpPr>
            <a:grpSpLocks/>
          </p:cNvGrpSpPr>
          <p:nvPr/>
        </p:nvGrpSpPr>
        <p:grpSpPr bwMode="auto">
          <a:xfrm>
            <a:off x="902853" y="8719766"/>
            <a:ext cx="14337146" cy="815579"/>
            <a:chOff x="841374" y="1056481"/>
            <a:chExt cx="7344731" cy="432000"/>
          </a:xfrm>
          <a:solidFill>
            <a:srgbClr val="CDC1B6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E0ED5E8-97F5-488B-B9E1-6DED0E6A37A9}"/>
                </a:ext>
              </a:extLst>
            </p:cNvPr>
            <p:cNvSpPr/>
            <p:nvPr/>
          </p:nvSpPr>
          <p:spPr>
            <a:xfrm>
              <a:off x="841374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b="1" spc="-100" dirty="0">
                <a:solidFill>
                  <a:schemeClr val="bg1"/>
                </a:solidFill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B0357AD-6BAF-4AB1-B654-AF5432BF18AE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JavaScript jquery-3.4.1,   jquery-ui-1.12.1,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 cos-26Dec2008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08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8534400" y="2247900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3874576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4097019" y="37291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1767211" y="561174"/>
            <a:ext cx="773396" cy="55626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6646648" y="1021914"/>
            <a:ext cx="792081" cy="4659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533842-52C3-4CE3-92F0-18F1D36742C1}"/>
              </a:ext>
            </a:extLst>
          </p:cNvPr>
          <p:cNvSpPr/>
          <p:nvPr/>
        </p:nvSpPr>
        <p:spPr>
          <a:xfrm>
            <a:off x="2841162" y="7882373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877865-E35F-45EB-A8D5-4CF8285077D0}"/>
              </a:ext>
            </a:extLst>
          </p:cNvPr>
          <p:cNvSpPr/>
          <p:nvPr/>
        </p:nvSpPr>
        <p:spPr>
          <a:xfrm>
            <a:off x="168960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D3E620-E4CA-4090-96AC-7F581046DB76}"/>
              </a:ext>
            </a:extLst>
          </p:cNvPr>
          <p:cNvSpPr/>
          <p:nvPr/>
        </p:nvSpPr>
        <p:spPr>
          <a:xfrm>
            <a:off x="1689601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FC0C70-5587-4ADA-AD9E-4BA5B8FF7EED}"/>
              </a:ext>
            </a:extLst>
          </p:cNvPr>
          <p:cNvSpPr/>
          <p:nvPr/>
        </p:nvSpPr>
        <p:spPr>
          <a:xfrm>
            <a:off x="53803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140CF1F-BFD1-45E8-B68B-53FE05662618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rot="5400000">
            <a:off x="2609666" y="3878589"/>
            <a:ext cx="1525947" cy="2680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99C92E7-F32C-4D34-BDCF-A308029D16D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860328" y="6710197"/>
            <a:ext cx="1192784" cy="11515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7052A06-ED57-4600-97FB-A81564A36EC7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16200000" flipH="1">
            <a:off x="2011888" y="6710198"/>
            <a:ext cx="1192787" cy="11515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50143BB-1AB6-4821-AAB5-82E314544A54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2032501" y="6689586"/>
            <a:ext cx="0" cy="119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5264186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검색</a:t>
            </a:r>
          </a:p>
        </p:txBody>
      </p:sp>
      <p:cxnSp>
        <p:nvCxnSpPr>
          <p:cNvPr id="975" name="연결선: 꺾임 974">
            <a:extLst>
              <a:ext uri="{FF2B5EF4-FFF2-40B4-BE49-F238E27FC236}">
                <a16:creationId xmlns:a16="http://schemas.microsoft.com/office/drawing/2014/main" id="{DA6B0D3C-FC02-4ABB-B334-32D52F66666B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rot="16200000" flipH="1">
            <a:off x="4396958" y="4771571"/>
            <a:ext cx="1525947" cy="8943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B304B6-807F-4006-9D38-83A216664800}"/>
              </a:ext>
            </a:extLst>
          </p:cNvPr>
          <p:cNvSpPr/>
          <p:nvPr/>
        </p:nvSpPr>
        <p:spPr>
          <a:xfrm>
            <a:off x="411752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등록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FA39CB6-AAD0-4A31-8FCC-AD41D4013480}"/>
              </a:ext>
            </a:extLst>
          </p:cNvPr>
          <p:cNvSpPr/>
          <p:nvPr/>
        </p:nvSpPr>
        <p:spPr>
          <a:xfrm>
            <a:off x="527154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endParaRPr lang="en-US" altLang="ko-KR" dirty="0"/>
          </a:p>
          <a:p>
            <a:pPr algn="ctr"/>
            <a:r>
              <a:rPr lang="ko-KR" altLang="en-US" dirty="0"/>
              <a:t>삭제</a:t>
            </a:r>
          </a:p>
        </p:txBody>
      </p:sp>
      <p:cxnSp>
        <p:nvCxnSpPr>
          <p:cNvPr id="978" name="연결선: 꺾임 977">
            <a:extLst>
              <a:ext uri="{FF2B5EF4-FFF2-40B4-BE49-F238E27FC236}">
                <a16:creationId xmlns:a16="http://schemas.microsoft.com/office/drawing/2014/main" id="{153D1F5F-A957-4DD6-8993-71EDE89F07D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4437366" y="6712650"/>
            <a:ext cx="1192784" cy="1146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558A9F5-0834-4B15-BC42-CC102F436237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 rot="16200000" flipH="1">
            <a:off x="5014371" y="7282301"/>
            <a:ext cx="1192784" cy="7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F4918D5-5579-439E-AC79-54FB891E2623}"/>
              </a:ext>
            </a:extLst>
          </p:cNvPr>
          <p:cNvSpPr/>
          <p:nvPr/>
        </p:nvSpPr>
        <p:spPr>
          <a:xfrm>
            <a:off x="8284237" y="5966855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한줄평</a:t>
            </a:r>
            <a:endParaRPr lang="ko-KR" altLang="en-US" dirty="0"/>
          </a:p>
        </p:txBody>
      </p:sp>
      <p:cxnSp>
        <p:nvCxnSpPr>
          <p:cNvPr id="983" name="연결선: 꺾임 982">
            <a:extLst>
              <a:ext uri="{FF2B5EF4-FFF2-40B4-BE49-F238E27FC236}">
                <a16:creationId xmlns:a16="http://schemas.microsoft.com/office/drawing/2014/main" id="{8E1F0908-1822-4A4B-A781-70B5A53259C4}"/>
              </a:ext>
            </a:extLst>
          </p:cNvPr>
          <p:cNvCxnSpPr>
            <a:cxnSpLocks/>
            <a:stCxn id="9" idx="2"/>
            <a:endCxn id="91" idx="0"/>
          </p:cNvCxnSpPr>
          <p:nvPr/>
        </p:nvCxnSpPr>
        <p:spPr>
          <a:xfrm rot="16200000" flipH="1">
            <a:off x="5988642" y="3179887"/>
            <a:ext cx="1511102" cy="4062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A9789BC-468C-46F5-B7AD-DAB56099E8D9}"/>
              </a:ext>
            </a:extLst>
          </p:cNvPr>
          <p:cNvSpPr/>
          <p:nvPr/>
        </p:nvSpPr>
        <p:spPr>
          <a:xfrm>
            <a:off x="7714552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평점등록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978BBD-6936-4F94-BBBC-A0C4EF077E3B}"/>
              </a:ext>
            </a:extLst>
          </p:cNvPr>
          <p:cNvSpPr/>
          <p:nvPr/>
        </p:nvSpPr>
        <p:spPr>
          <a:xfrm>
            <a:off x="9163309" y="7872331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수정삭제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3158CF7-8647-4FDD-B19D-64701B20D50A}"/>
              </a:ext>
            </a:extLst>
          </p:cNvPr>
          <p:cNvCxnSpPr>
            <a:cxnSpLocks/>
            <a:stCxn id="91" idx="2"/>
            <a:endCxn id="97" idx="0"/>
          </p:cNvCxnSpPr>
          <p:nvPr/>
        </p:nvCxnSpPr>
        <p:spPr>
          <a:xfrm rot="16200000" flipH="1">
            <a:off x="8542114" y="6908236"/>
            <a:ext cx="1197590" cy="7305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C657415-E6FC-4825-B80A-99347679BE96}"/>
              </a:ext>
            </a:extLst>
          </p:cNvPr>
          <p:cNvSpPr/>
          <p:nvPr/>
        </p:nvSpPr>
        <p:spPr>
          <a:xfrm>
            <a:off x="11918598" y="5972452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031FAE-502B-4080-B044-3445C6CFF52D}"/>
              </a:ext>
            </a:extLst>
          </p:cNvPr>
          <p:cNvSpPr/>
          <p:nvPr/>
        </p:nvSpPr>
        <p:spPr>
          <a:xfrm>
            <a:off x="1068188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C4256C0-9038-497D-96F8-705B81B242D5}"/>
              </a:ext>
            </a:extLst>
          </p:cNvPr>
          <p:cNvSpPr/>
          <p:nvPr/>
        </p:nvSpPr>
        <p:spPr>
          <a:xfrm>
            <a:off x="1441259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답변작성</a:t>
            </a:r>
            <a:endParaRPr lang="en-US" altLang="ko-KR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9B85527-BBAA-4CC5-8EAA-4DA0D952E1B8}"/>
              </a:ext>
            </a:extLst>
          </p:cNvPr>
          <p:cNvSpPr/>
          <p:nvPr/>
        </p:nvSpPr>
        <p:spPr>
          <a:xfrm>
            <a:off x="1347718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459EE3F-26D8-45AD-8F10-B77E84FA29C4}"/>
              </a:ext>
            </a:extLst>
          </p:cNvPr>
          <p:cNvSpPr/>
          <p:nvPr/>
        </p:nvSpPr>
        <p:spPr>
          <a:xfrm>
            <a:off x="11615353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D244B9-F83C-4C03-A469-4BAD431704F9}"/>
              </a:ext>
            </a:extLst>
          </p:cNvPr>
          <p:cNvSpPr/>
          <p:nvPr/>
        </p:nvSpPr>
        <p:spPr>
          <a:xfrm>
            <a:off x="1254334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82B73DE8-6666-4E79-8D21-F1321A3A4534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 rot="5400000">
            <a:off x="11116363" y="6588762"/>
            <a:ext cx="1202032" cy="13851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1137057-5C99-4622-B43D-C5835AD0CB05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 rot="5400000">
            <a:off x="11583096" y="7055495"/>
            <a:ext cx="1202032" cy="4517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833C8C36-2DC4-4DB8-9C86-9DAEEA3E140B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rot="16200000" flipH="1">
            <a:off x="12047092" y="7043216"/>
            <a:ext cx="1202032" cy="476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8C830CC7-E073-4B9B-A77A-A35A6BF98EF3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 rot="16200000" flipH="1">
            <a:off x="12514010" y="6576299"/>
            <a:ext cx="1202032" cy="1410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FDABBDA1-7243-4255-B95A-79E0CE1A0101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rot="16200000" flipH="1">
            <a:off x="12981714" y="6108594"/>
            <a:ext cx="1202032" cy="2345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779BD3BD-8688-4A68-801D-AA49F293F4FE}"/>
              </a:ext>
            </a:extLst>
          </p:cNvPr>
          <p:cNvCxnSpPr>
            <a:cxnSpLocks/>
            <a:stCxn id="9" idx="2"/>
            <a:endCxn id="105" idx="0"/>
          </p:cNvCxnSpPr>
          <p:nvPr/>
        </p:nvCxnSpPr>
        <p:spPr>
          <a:xfrm rot="16200000" flipH="1">
            <a:off x="7803024" y="1365504"/>
            <a:ext cx="1516699" cy="76971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24075300-D461-49D0-906D-74F219945CAC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7818175" y="6920492"/>
            <a:ext cx="1203187" cy="7116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72CF547-E8E8-43C2-A0FF-7D68C8D35DD7}"/>
              </a:ext>
            </a:extLst>
          </p:cNvPr>
          <p:cNvSpPr/>
          <p:nvPr/>
        </p:nvSpPr>
        <p:spPr>
          <a:xfrm>
            <a:off x="6339561" y="7878105"/>
            <a:ext cx="968738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  <a:endParaRPr lang="en-US" altLang="ko-KR" dirty="0"/>
          </a:p>
          <a:p>
            <a:pPr algn="ctr"/>
            <a:r>
              <a:rPr lang="ko-KR" altLang="en-US" dirty="0"/>
              <a:t>클릭</a:t>
            </a: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E621092D-59CF-48C1-B52A-A7F992048B83}"/>
              </a:ext>
            </a:extLst>
          </p:cNvPr>
          <p:cNvCxnSpPr>
            <a:cxnSpLocks/>
            <a:stCxn id="79" idx="2"/>
            <a:endCxn id="159" idx="0"/>
          </p:cNvCxnSpPr>
          <p:nvPr/>
        </p:nvCxnSpPr>
        <p:spPr>
          <a:xfrm rot="16200000" flipH="1">
            <a:off x="5621249" y="6675423"/>
            <a:ext cx="1188519" cy="12168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0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7308299" y="22139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618520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2247469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0203085" y="865282"/>
            <a:ext cx="825999" cy="4939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4388611" y="-10022"/>
            <a:ext cx="825999" cy="6689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3893101" y="5963393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BFA272C-87DF-45EE-A369-E320CC36D777}"/>
              </a:ext>
            </a:extLst>
          </p:cNvPr>
          <p:cNvCxnSpPr>
            <a:cxnSpLocks/>
            <a:stCxn id="10" idx="2"/>
            <a:endCxn id="79" idx="0"/>
          </p:cNvCxnSpPr>
          <p:nvPr/>
        </p:nvCxnSpPr>
        <p:spPr>
          <a:xfrm rot="5400000">
            <a:off x="7907015" y="784739"/>
            <a:ext cx="1507640" cy="8849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3315235-0A4D-47F8-81B1-2811074C3B27}"/>
              </a:ext>
            </a:extLst>
          </p:cNvPr>
          <p:cNvCxnSpPr>
            <a:cxnSpLocks/>
            <a:stCxn id="79" idx="2"/>
            <a:endCxn id="70" idx="0"/>
          </p:cNvCxnSpPr>
          <p:nvPr/>
        </p:nvCxnSpPr>
        <p:spPr>
          <a:xfrm rot="5400000">
            <a:off x="3020431" y="6666801"/>
            <a:ext cx="1211093" cy="12200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C6A5D2-0054-497A-83E8-1FAA7B3EADF9}"/>
              </a:ext>
            </a:extLst>
          </p:cNvPr>
          <p:cNvSpPr/>
          <p:nvPr/>
        </p:nvSpPr>
        <p:spPr>
          <a:xfrm>
            <a:off x="2673052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48AE14-E766-45EF-84DB-954653496BF9}"/>
              </a:ext>
            </a:extLst>
          </p:cNvPr>
          <p:cNvSpPr/>
          <p:nvPr/>
        </p:nvSpPr>
        <p:spPr>
          <a:xfrm>
            <a:off x="4478659" y="7888145"/>
            <a:ext cx="12192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ko-KR" altLang="en-US" dirty="0"/>
              <a:t>목록보기</a:t>
            </a:r>
            <a:endParaRPr lang="en-US" altLang="ko-KR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EC190FB-91BF-431F-A5D3-5A475DA21042}"/>
              </a:ext>
            </a:extLst>
          </p:cNvPr>
          <p:cNvCxnSpPr>
            <a:cxnSpLocks/>
            <a:stCxn id="79" idx="2"/>
            <a:endCxn id="73" idx="0"/>
          </p:cNvCxnSpPr>
          <p:nvPr/>
        </p:nvCxnSpPr>
        <p:spPr>
          <a:xfrm rot="16200000" flipH="1">
            <a:off x="4053697" y="6853583"/>
            <a:ext cx="1216866" cy="852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DE8CE6-0F72-4218-B751-E6B60BE775A7}"/>
              </a:ext>
            </a:extLst>
          </p:cNvPr>
          <p:cNvSpPr/>
          <p:nvPr/>
        </p:nvSpPr>
        <p:spPr>
          <a:xfrm>
            <a:off x="7663334" y="5963393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A9D2325-45ED-4098-A177-A8E60C629064}"/>
              </a:ext>
            </a:extLst>
          </p:cNvPr>
          <p:cNvCxnSpPr>
            <a:cxnSpLocks/>
            <a:stCxn id="90" idx="2"/>
            <a:endCxn id="94" idx="0"/>
          </p:cNvCxnSpPr>
          <p:nvPr/>
        </p:nvCxnSpPr>
        <p:spPr>
          <a:xfrm rot="5400000">
            <a:off x="6720962" y="6441248"/>
            <a:ext cx="1211093" cy="1671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0A1651-53BF-420F-8AFF-FC30E8A6AD85}"/>
              </a:ext>
            </a:extLst>
          </p:cNvPr>
          <p:cNvSpPr/>
          <p:nvPr/>
        </p:nvSpPr>
        <p:spPr>
          <a:xfrm>
            <a:off x="6148030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88FAE9-5A87-4F91-B17C-7032715A0788}"/>
              </a:ext>
            </a:extLst>
          </p:cNvPr>
          <p:cNvSpPr/>
          <p:nvPr/>
        </p:nvSpPr>
        <p:spPr>
          <a:xfrm>
            <a:off x="9434227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EB8488-DD0A-49E7-93CD-F983DDE68D11}"/>
              </a:ext>
            </a:extLst>
          </p:cNvPr>
          <p:cNvSpPr/>
          <p:nvPr/>
        </p:nvSpPr>
        <p:spPr>
          <a:xfrm>
            <a:off x="7278907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062612F-5196-46AE-A03F-485E35312A1B}"/>
              </a:ext>
            </a:extLst>
          </p:cNvPr>
          <p:cNvSpPr/>
          <p:nvPr/>
        </p:nvSpPr>
        <p:spPr>
          <a:xfrm>
            <a:off x="8307606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66435EC0-5621-4B6B-83C6-3F385747DA86}"/>
              </a:ext>
            </a:extLst>
          </p:cNvPr>
          <p:cNvCxnSpPr>
            <a:cxnSpLocks/>
            <a:stCxn id="90" idx="2"/>
            <a:endCxn id="99" idx="0"/>
          </p:cNvCxnSpPr>
          <p:nvPr/>
        </p:nvCxnSpPr>
        <p:spPr>
          <a:xfrm rot="16200000" flipH="1">
            <a:off x="7800750" y="7032613"/>
            <a:ext cx="1211090" cy="4884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9B4298E-CFFC-4536-B6CF-120F8C3C3732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 rot="16200000" flipH="1">
            <a:off x="8364061" y="6469303"/>
            <a:ext cx="1211090" cy="1615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ADAAEE9-80A9-489B-92B9-E3B0B8C4E8D3}"/>
              </a:ext>
            </a:extLst>
          </p:cNvPr>
          <p:cNvCxnSpPr>
            <a:cxnSpLocks/>
            <a:stCxn id="10" idx="2"/>
            <a:endCxn id="90" idx="0"/>
          </p:cNvCxnSpPr>
          <p:nvPr/>
        </p:nvCxnSpPr>
        <p:spPr>
          <a:xfrm rot="5400000">
            <a:off x="9870057" y="2747781"/>
            <a:ext cx="1507640" cy="49235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232A09AB-602A-49DC-96EF-C246185F4E84}"/>
              </a:ext>
            </a:extLst>
          </p:cNvPr>
          <p:cNvCxnSpPr>
            <a:cxnSpLocks/>
            <a:stCxn id="90" idx="2"/>
            <a:endCxn id="98" idx="0"/>
          </p:cNvCxnSpPr>
          <p:nvPr/>
        </p:nvCxnSpPr>
        <p:spPr>
          <a:xfrm rot="5400000">
            <a:off x="7286401" y="7006685"/>
            <a:ext cx="1211091" cy="5402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009BDA0-62AA-437F-AD59-C640E132A202}"/>
              </a:ext>
            </a:extLst>
          </p:cNvPr>
          <p:cNvSpPr/>
          <p:nvPr/>
        </p:nvSpPr>
        <p:spPr>
          <a:xfrm>
            <a:off x="12598317" y="5963392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  <a:endParaRPr lang="en-US" altLang="ko-KR" dirty="0"/>
          </a:p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cxnSp>
        <p:nvCxnSpPr>
          <p:cNvPr id="1013" name="직선 연결선 1012">
            <a:extLst>
              <a:ext uri="{FF2B5EF4-FFF2-40B4-BE49-F238E27FC236}">
                <a16:creationId xmlns:a16="http://schemas.microsoft.com/office/drawing/2014/main" id="{C6F0A30E-FB28-445C-A3D2-368AE1D26D1A}"/>
              </a:ext>
            </a:extLst>
          </p:cNvPr>
          <p:cNvCxnSpPr>
            <a:cxnSpLocks/>
            <a:stCxn id="10" idx="2"/>
            <a:endCxn id="150" idx="0"/>
          </p:cNvCxnSpPr>
          <p:nvPr/>
        </p:nvCxnSpPr>
        <p:spPr>
          <a:xfrm>
            <a:off x="13085669" y="4455753"/>
            <a:ext cx="11399" cy="150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C1A7826-0B28-472B-A5A8-1E890537CC16}"/>
              </a:ext>
            </a:extLst>
          </p:cNvPr>
          <p:cNvSpPr/>
          <p:nvPr/>
        </p:nvSpPr>
        <p:spPr>
          <a:xfrm>
            <a:off x="11590721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삭제</a:t>
            </a:r>
            <a:endParaRPr lang="en-US" altLang="ko-KR" dirty="0"/>
          </a:p>
        </p:txBody>
      </p:sp>
      <p:cxnSp>
        <p:nvCxnSpPr>
          <p:cNvPr id="1023" name="연결선: 꺾임 1022">
            <a:extLst>
              <a:ext uri="{FF2B5EF4-FFF2-40B4-BE49-F238E27FC236}">
                <a16:creationId xmlns:a16="http://schemas.microsoft.com/office/drawing/2014/main" id="{01FF518F-AAD8-4621-8099-0563BAF5503E}"/>
              </a:ext>
            </a:extLst>
          </p:cNvPr>
          <p:cNvCxnSpPr>
            <a:cxnSpLocks/>
            <a:stCxn id="150" idx="2"/>
            <a:endCxn id="160" idx="0"/>
          </p:cNvCxnSpPr>
          <p:nvPr/>
        </p:nvCxnSpPr>
        <p:spPr>
          <a:xfrm rot="5400000">
            <a:off x="11909800" y="6695100"/>
            <a:ext cx="1211091" cy="1163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B4DBF73-A450-4D84-AF9A-4B8443C27807}"/>
              </a:ext>
            </a:extLst>
          </p:cNvPr>
          <p:cNvSpPr/>
          <p:nvPr/>
        </p:nvSpPr>
        <p:spPr>
          <a:xfrm>
            <a:off x="13439970" y="7882369"/>
            <a:ext cx="987055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한줄평삭제</a:t>
            </a:r>
            <a:endParaRPr lang="en-US" altLang="ko-KR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A4139B20-EB34-449C-AB82-ABDF77BE1E18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 rot="16200000" flipH="1">
            <a:off x="12909738" y="6858608"/>
            <a:ext cx="1211091" cy="8364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6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4.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Gantt Chart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를 이용한 일정관리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0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5.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요구사항 분석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1638300"/>
            <a:ext cx="14325600" cy="7467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비회원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검색 및 한 줄 평 보기와 자유 게시판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상세 보기만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회원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로그인 후 마이 페이지를 통해 정보 수정과 회원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작성 글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등록은 로그인한 회원만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자신이 등록한 맛집은 수정 및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맛집에 대한 상세 내용과 한 줄 평을 볼 수 있으며 평점 또한 매길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평에 대해선 추천과 비추천을 누를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자유 게시판 글 작성과 성세 보기가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답변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게시판 글 검색은 제목과 본문 내용으로 검색이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등록된 맛집은 평점이 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4.5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점 이상이고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 5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명 이상이 평점을 등록했을 경우에 추천 맛집 리스트에 출력된다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 모드에서는 전반적인 회원 관리가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회원 탈퇴 및 회원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 및 수정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다른 회원이 등록한 맛집은 관리자 모드에서도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50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644</Words>
  <Application>Microsoft Office PowerPoint</Application>
  <PresentationFormat>사용자 지정</PresentationFormat>
  <Paragraphs>158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?? ??</vt:lpstr>
      <vt:lpstr>Gmarket Sans Bold</vt:lpstr>
      <vt:lpstr>Gmarket Sans Light</vt:lpstr>
      <vt:lpstr>Gmarket Sans Medium</vt:lpstr>
      <vt:lpstr>S-Core Dream 2 ExtraLight</vt:lpstr>
      <vt:lpstr>S-Core Dream 3 Light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훈</cp:lastModifiedBy>
  <cp:revision>30</cp:revision>
  <dcterms:created xsi:type="dcterms:W3CDTF">2023-03-19T20:15:06Z</dcterms:created>
  <dcterms:modified xsi:type="dcterms:W3CDTF">2023-03-19T13:59:00Z</dcterms:modified>
  <cp:version>1000.0000.01</cp:version>
</cp:coreProperties>
</file>