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60" r:id="rId3"/>
    <p:sldId id="257" r:id="rId4"/>
    <p:sldId id="270" r:id="rId5"/>
    <p:sldId id="271" r:id="rId6"/>
    <p:sldId id="272" r:id="rId7"/>
    <p:sldId id="275" r:id="rId8"/>
    <p:sldId id="273" r:id="rId9"/>
    <p:sldId id="276" r:id="rId10"/>
    <p:sldId id="274" r:id="rId11"/>
    <p:sldId id="277" r:id="rId12"/>
    <p:sldId id="278" r:id="rId13"/>
    <p:sldId id="279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56" d="100"/>
          <a:sy n="56" d="100"/>
        </p:scale>
        <p:origin x="634" y="6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3" name="Object 3"/>
          <p:cNvSpPr txBox="1"/>
          <p:nvPr/>
        </p:nvSpPr>
        <p:spPr>
          <a:xfrm rot="5400000">
            <a:off x="12885688" y="4983480"/>
            <a:ext cx="8988160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500" b="1">
                <a:solidFill>
                  <a:srgbClr val="000000"/>
                </a:solidFill>
                <a:latin typeface="Gmarket Sans Light"/>
                <a:cs typeface="Gmarket Sans Light"/>
              </a:rPr>
              <a:t>PLEASE ENTER YOUR TEXT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917960" y="5722676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Must - Eat</a:t>
            </a:r>
          </a:p>
        </p:txBody>
      </p:sp>
      <p:grpSp>
        <p:nvGrpSpPr>
          <p:cNvPr id="1009" name="그룹 1002"/>
          <p:cNvGrpSpPr/>
          <p:nvPr/>
        </p:nvGrpSpPr>
        <p:grpSpPr>
          <a:xfrm>
            <a:off x="1304724" y="7883654"/>
            <a:ext cx="4180952" cy="36571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514600" y="7614475"/>
            <a:ext cx="4176526" cy="4190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380999" y="7119125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DB419-5323-4700-AF21-CEC0D704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66900"/>
            <a:ext cx="13985227" cy="75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63422"/>
            <a:ext cx="10016995" cy="4376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YEARLY</a:t>
            </a:r>
          </a:p>
          <a:p>
            <a:r>
              <a:rPr lang="en-US" sz="5600" kern="0" spc="2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GROWTH</a:t>
            </a:r>
          </a:p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HIGHLIGHTS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55609" y="6592099"/>
            <a:ext cx="8988158" cy="2864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4줄에서 6줄을 적어주시면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가장 안정적으로 보입니다.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3333" y="5133882"/>
            <a:ext cx="10419048" cy="151285"/>
            <a:chOff x="3933333" y="5133882"/>
            <a:chExt cx="10419048" cy="1512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933333" y="5133882"/>
              <a:ext cx="10419048" cy="1512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62523" y="1856372"/>
            <a:ext cx="160669" cy="160669"/>
            <a:chOff x="9062523" y="1856372"/>
            <a:chExt cx="160669" cy="1606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185637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62523" y="4530592"/>
            <a:ext cx="160669" cy="160669"/>
            <a:chOff x="9062523" y="4530592"/>
            <a:chExt cx="160669" cy="160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453059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62523" y="7204813"/>
            <a:ext cx="160669" cy="160669"/>
            <a:chOff x="9062523" y="7204813"/>
            <a:chExt cx="160669" cy="160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7204813"/>
              <a:ext cx="160669" cy="16066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63202" y="7811734"/>
            <a:ext cx="3474988" cy="119997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500" kern="0" spc="7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530436" y="1695239"/>
            <a:ext cx="1675775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2018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530436" y="4322233"/>
            <a:ext cx="1704347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2019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530436" y="7055592"/>
            <a:ext cx="1847204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2020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953025" y="1719048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953025" y="4399225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0953025" y="7079401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63309" y="7872331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수정삭제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42114" y="6908236"/>
            <a:ext cx="1197590" cy="7305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대해선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성세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등록된 맛집은 평점이 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4.5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점 이상이고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명 이상이 평점을 등록했을 경우에 추천 맛집 리스트에 출력된다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644</Words>
  <Application>Microsoft Office PowerPoint</Application>
  <PresentationFormat>사용자 지정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훈</cp:lastModifiedBy>
  <cp:revision>30</cp:revision>
  <dcterms:created xsi:type="dcterms:W3CDTF">2023-03-19T20:15:06Z</dcterms:created>
  <dcterms:modified xsi:type="dcterms:W3CDTF">2023-03-19T13:59:27Z</dcterms:modified>
  <cp:version>1000.0000.01</cp:version>
</cp:coreProperties>
</file>