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9639" saveSubsetFonts="1">
  <p:sldMasterIdLst>
    <p:sldMasterId id="2147483662" r:id="rId1"/>
  </p:sldMasterIdLst>
  <p:notesMasterIdLst>
    <p:notesMasterId r:id="rId15"/>
  </p:notesMasterIdLst>
  <p:sldIdLst>
    <p:sldId id="256" r:id="rId2"/>
    <p:sldId id="260" r:id="rId3"/>
    <p:sldId id="257" r:id="rId4"/>
    <p:sldId id="271" r:id="rId5"/>
    <p:sldId id="272" r:id="rId6"/>
    <p:sldId id="275" r:id="rId7"/>
    <p:sldId id="273" r:id="rId8"/>
    <p:sldId id="276" r:id="rId9"/>
    <p:sldId id="274" r:id="rId10"/>
    <p:sldId id="277" r:id="rId11"/>
    <p:sldId id="280" r:id="rId12"/>
    <p:sldId id="278" r:id="rId13"/>
    <p:sldId id="279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5FF"/>
    <a:srgbClr val="AFF0FF"/>
    <a:srgbClr val="61B0E7"/>
    <a:srgbClr val="018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>
      <p:cViewPr varScale="1">
        <p:scale>
          <a:sx n="38" d="100"/>
          <a:sy n="38" d="100"/>
        </p:scale>
        <p:origin x="54" y="30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B369-9DF5-4D7C-B786-077A14EAA47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D0507-F331-4E28-9EF1-0CDC8CEE8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4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051" y="804773"/>
            <a:ext cx="8284511" cy="40224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8600" b="0" kern="0" spc="300">
                <a:solidFill>
                  <a:srgbClr val="000000"/>
                </a:solidFill>
                <a:latin typeface="Gmarket Sans Bold"/>
                <a:cs typeface="Gmarket Sans Bold"/>
              </a:rPr>
              <a:t>개인</a:t>
            </a:r>
          </a:p>
          <a:p>
            <a:pPr lvl="0">
              <a:defRPr/>
            </a:pPr>
            <a:r>
              <a:rPr lang="ko-KR" altLang="en-US" sz="8600" b="0" kern="0" spc="300">
                <a:solidFill>
                  <a:srgbClr val="0181D8"/>
                </a:solidFill>
                <a:latin typeface="Gmarket Sans Bold"/>
                <a:cs typeface="Gmarket Sans Bold"/>
              </a:rPr>
              <a:t>프로젝트</a:t>
            </a:r>
          </a:p>
          <a:p>
            <a:pPr lvl="0">
              <a:defRPr/>
            </a:pPr>
            <a:r>
              <a:rPr lang="ko-KR" altLang="en-US" sz="8600" b="0" kern="0" spc="300">
                <a:solidFill>
                  <a:srgbClr val="000000"/>
                </a:solidFill>
                <a:latin typeface="Gmarket Sans Bold"/>
                <a:cs typeface="Gmarket Sans Bold"/>
              </a:rPr>
              <a:t>발표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5609" y="9088756"/>
            <a:ext cx="8988158" cy="3222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Full Stack(</a:t>
            </a:r>
            <a:r>
              <a:rPr lang="ko-KR" altLang="en-US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풀스텍</a:t>
            </a:r>
            <a:r>
              <a:rPr lang="en-US" altLang="ko-KR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)</a:t>
            </a:r>
            <a:r>
              <a:rPr lang="ko-KR" altLang="en-US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 웹 개발자</a:t>
            </a:r>
            <a:r>
              <a:rPr lang="en-US" altLang="ko-KR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(JAVA, React &amp; Node.js) </a:t>
            </a:r>
            <a:r>
              <a:rPr lang="ko-KR" altLang="en-US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과정 김훈</a:t>
            </a:r>
          </a:p>
        </p:txBody>
      </p:sp>
      <p:sp>
        <p:nvSpPr>
          <p:cNvPr id="1008" name="Object 6"/>
          <p:cNvSpPr txBox="1"/>
          <p:nvPr/>
        </p:nvSpPr>
        <p:spPr>
          <a:xfrm>
            <a:off x="721569" y="6957810"/>
            <a:ext cx="8077200" cy="82355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800" dirty="0">
                <a:solidFill>
                  <a:srgbClr val="000000"/>
                </a:solidFill>
                <a:latin typeface="S-Core Dream 3 Light"/>
                <a:cs typeface="S-Core Dream 3 Light"/>
              </a:rPr>
              <a:t>프로젝트 로고 및 제목</a:t>
            </a:r>
            <a:endParaRPr lang="en-US" altLang="ko-KR" sz="4800" dirty="0">
              <a:solidFill>
                <a:srgbClr val="000000"/>
              </a:solidFill>
              <a:latin typeface="S-Core Dream 3 Light"/>
              <a:cs typeface="S-Core Dream 3 Light"/>
            </a:endParaRPr>
          </a:p>
        </p:txBody>
      </p:sp>
      <p:grpSp>
        <p:nvGrpSpPr>
          <p:cNvPr id="1009" name="그룹 1002"/>
          <p:cNvGrpSpPr/>
          <p:nvPr/>
        </p:nvGrpSpPr>
        <p:grpSpPr>
          <a:xfrm>
            <a:off x="999924" y="4885617"/>
            <a:ext cx="5553276" cy="45719"/>
            <a:chOff x="1609524" y="4841229"/>
            <a:chExt cx="4180952" cy="36571"/>
          </a:xfrm>
        </p:grpSpPr>
        <p:pic>
          <p:nvPicPr>
            <p:cNvPr id="1010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609524" y="4841229"/>
              <a:ext cx="4180952" cy="36571"/>
            </a:xfrm>
            <a:prstGeom prst="rect">
              <a:avLst/>
            </a:prstGeom>
          </p:spPr>
        </p:pic>
      </p:grpSp>
      <p:sp>
        <p:nvSpPr>
          <p:cNvPr id="1011" name="Object 11"/>
          <p:cNvSpPr txBox="1"/>
          <p:nvPr/>
        </p:nvSpPr>
        <p:spPr>
          <a:xfrm>
            <a:off x="2209800" y="4616438"/>
            <a:ext cx="5334000" cy="43088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altLang="ko-KR" sz="2200" dirty="0">
                <a:solidFill>
                  <a:srgbClr val="000000"/>
                </a:solidFill>
                <a:latin typeface="S-Core Dream 3 Light"/>
                <a:cs typeface="S-Core Dream 3 Light"/>
              </a:rPr>
              <a:t>Do Eat!</a:t>
            </a:r>
          </a:p>
        </p:txBody>
      </p:sp>
      <p:pic>
        <p:nvPicPr>
          <p:cNvPr id="1012" name="Object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76199" y="4121088"/>
            <a:ext cx="1140896" cy="1243372"/>
          </a:xfrm>
          <a:prstGeom prst="rect">
            <a:avLst/>
          </a:prstGeom>
        </p:spPr>
      </p:pic>
      <p:pic>
        <p:nvPicPr>
          <p:cNvPr id="1002" name="그림 100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24800" y="1943100"/>
            <a:ext cx="8761395" cy="693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1248505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7.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순차 다이어그램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(User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Mode Sequence Diagram)</a:t>
            </a:r>
            <a:endParaRPr 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7E8F8B3-37F8-431A-819D-2DCE19EB7F61}"/>
              </a:ext>
            </a:extLst>
          </p:cNvPr>
          <p:cNvSpPr/>
          <p:nvPr/>
        </p:nvSpPr>
        <p:spPr>
          <a:xfrm>
            <a:off x="1627295" y="2171801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CF1CB69-608E-4B14-9E7E-5106BD30796A}"/>
              </a:ext>
            </a:extLst>
          </p:cNvPr>
          <p:cNvSpPr/>
          <p:nvPr/>
        </p:nvSpPr>
        <p:spPr>
          <a:xfrm>
            <a:off x="3234483" y="2171801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63EA104-08AE-4E4C-BE01-DC996859E13C}"/>
              </a:ext>
            </a:extLst>
          </p:cNvPr>
          <p:cNvSpPr/>
          <p:nvPr/>
        </p:nvSpPr>
        <p:spPr>
          <a:xfrm>
            <a:off x="4841671" y="2171902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1BB69CE-077F-460C-928D-72D7CBB845CF}"/>
              </a:ext>
            </a:extLst>
          </p:cNvPr>
          <p:cNvSpPr/>
          <p:nvPr/>
        </p:nvSpPr>
        <p:spPr>
          <a:xfrm>
            <a:off x="11219749" y="2171700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C247F0B-A489-479B-A19A-1F9E469BD740}"/>
              </a:ext>
            </a:extLst>
          </p:cNvPr>
          <p:cNvSpPr/>
          <p:nvPr/>
        </p:nvSpPr>
        <p:spPr>
          <a:xfrm>
            <a:off x="12801600" y="2171700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479937D-27BB-419B-9B86-C0DB7C55F477}"/>
              </a:ext>
            </a:extLst>
          </p:cNvPr>
          <p:cNvSpPr/>
          <p:nvPr/>
        </p:nvSpPr>
        <p:spPr>
          <a:xfrm>
            <a:off x="6423522" y="2171700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검색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93088F6-AB43-4915-8279-7A57265525D0}"/>
              </a:ext>
            </a:extLst>
          </p:cNvPr>
          <p:cNvSpPr/>
          <p:nvPr/>
        </p:nvSpPr>
        <p:spPr>
          <a:xfrm>
            <a:off x="8030710" y="2171700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등록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B527B37-FDEC-47BC-ACE7-948AC476203E}"/>
              </a:ext>
            </a:extLst>
          </p:cNvPr>
          <p:cNvSpPr/>
          <p:nvPr/>
        </p:nvSpPr>
        <p:spPr>
          <a:xfrm>
            <a:off x="9637898" y="2171801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줄 평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</a:p>
        </p:txBody>
      </p:sp>
      <p:cxnSp>
        <p:nvCxnSpPr>
          <p:cNvPr id="968" name="직선 연결선 967">
            <a:extLst>
              <a:ext uri="{FF2B5EF4-FFF2-40B4-BE49-F238E27FC236}">
                <a16:creationId xmlns:a16="http://schemas.microsoft.com/office/drawing/2014/main" id="{9A60C699-BEF1-45D4-8D04-CAA86E94B615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2282670" y="2879687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D161FA5-DA4C-4599-82AD-2BCFC1315C65}"/>
              </a:ext>
            </a:extLst>
          </p:cNvPr>
          <p:cNvCxnSpPr>
            <a:cxnSpLocks/>
          </p:cNvCxnSpPr>
          <p:nvPr/>
        </p:nvCxnSpPr>
        <p:spPr>
          <a:xfrm>
            <a:off x="3889858" y="2879586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B3FC862-0D3C-4F84-BE89-CBBDB8EBB05F}"/>
              </a:ext>
            </a:extLst>
          </p:cNvPr>
          <p:cNvCxnSpPr>
            <a:cxnSpLocks/>
          </p:cNvCxnSpPr>
          <p:nvPr/>
        </p:nvCxnSpPr>
        <p:spPr>
          <a:xfrm>
            <a:off x="5497046" y="2879585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FBD7BE20-EA8F-4A08-9905-0F56C8878891}"/>
              </a:ext>
            </a:extLst>
          </p:cNvPr>
          <p:cNvCxnSpPr>
            <a:cxnSpLocks/>
          </p:cNvCxnSpPr>
          <p:nvPr/>
        </p:nvCxnSpPr>
        <p:spPr>
          <a:xfrm>
            <a:off x="7078897" y="2879584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313921F-18D0-41EA-9AD4-EB645FE68BCD}"/>
              </a:ext>
            </a:extLst>
          </p:cNvPr>
          <p:cNvCxnSpPr>
            <a:cxnSpLocks/>
          </p:cNvCxnSpPr>
          <p:nvPr/>
        </p:nvCxnSpPr>
        <p:spPr>
          <a:xfrm>
            <a:off x="8718742" y="2879584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D2930C2-A021-4F28-B27A-D0089BD29FEB}"/>
              </a:ext>
            </a:extLst>
          </p:cNvPr>
          <p:cNvCxnSpPr>
            <a:cxnSpLocks/>
          </p:cNvCxnSpPr>
          <p:nvPr/>
        </p:nvCxnSpPr>
        <p:spPr>
          <a:xfrm>
            <a:off x="10293273" y="2879584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D2B912D-CEDB-472B-A682-2A016D342222}"/>
              </a:ext>
            </a:extLst>
          </p:cNvPr>
          <p:cNvCxnSpPr>
            <a:cxnSpLocks/>
          </p:cNvCxnSpPr>
          <p:nvPr/>
        </p:nvCxnSpPr>
        <p:spPr>
          <a:xfrm>
            <a:off x="11893267" y="2879584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46E7996-8DCE-4914-984F-DED1F1502053}"/>
              </a:ext>
            </a:extLst>
          </p:cNvPr>
          <p:cNvCxnSpPr>
            <a:cxnSpLocks/>
          </p:cNvCxnSpPr>
          <p:nvPr/>
        </p:nvCxnSpPr>
        <p:spPr>
          <a:xfrm>
            <a:off x="13456975" y="2879583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920FCA4-83EF-43DB-B35E-59FE6D2A20F9}"/>
              </a:ext>
            </a:extLst>
          </p:cNvPr>
          <p:cNvSpPr/>
          <p:nvPr/>
        </p:nvSpPr>
        <p:spPr>
          <a:xfrm>
            <a:off x="1911894" y="3249525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447383F-E001-4688-9B69-7D80A2FE3B12}"/>
              </a:ext>
            </a:extLst>
          </p:cNvPr>
          <p:cNvSpPr/>
          <p:nvPr/>
        </p:nvSpPr>
        <p:spPr>
          <a:xfrm>
            <a:off x="3544544" y="3264979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CE1C923-0F94-4203-A7A9-8B64286C0CC3}"/>
              </a:ext>
            </a:extLst>
          </p:cNvPr>
          <p:cNvSpPr/>
          <p:nvPr/>
        </p:nvSpPr>
        <p:spPr>
          <a:xfrm>
            <a:off x="1911893" y="4223485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BF0E341-107E-435C-9CCD-234FE479C381}"/>
              </a:ext>
            </a:extLst>
          </p:cNvPr>
          <p:cNvSpPr/>
          <p:nvPr/>
        </p:nvSpPr>
        <p:spPr>
          <a:xfrm>
            <a:off x="5144989" y="4223485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995F07B-5C70-4DAF-9E07-E11D48784ABA}"/>
              </a:ext>
            </a:extLst>
          </p:cNvPr>
          <p:cNvSpPr/>
          <p:nvPr/>
        </p:nvSpPr>
        <p:spPr>
          <a:xfrm>
            <a:off x="1916287" y="5216808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060CA09-0A55-4499-A9F3-C7897511D96A}"/>
              </a:ext>
            </a:extLst>
          </p:cNvPr>
          <p:cNvSpPr/>
          <p:nvPr/>
        </p:nvSpPr>
        <p:spPr>
          <a:xfrm>
            <a:off x="6700926" y="5197445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5" name="직선 화살표 연결선 974">
            <a:extLst>
              <a:ext uri="{FF2B5EF4-FFF2-40B4-BE49-F238E27FC236}">
                <a16:creationId xmlns:a16="http://schemas.microsoft.com/office/drawing/2014/main" id="{292DC918-F6F0-416A-AB78-FFFD4CAE46C5}"/>
              </a:ext>
            </a:extLst>
          </p:cNvPr>
          <p:cNvCxnSpPr>
            <a:cxnSpLocks/>
          </p:cNvCxnSpPr>
          <p:nvPr/>
        </p:nvCxnSpPr>
        <p:spPr>
          <a:xfrm>
            <a:off x="2701698" y="3415464"/>
            <a:ext cx="800172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E88BAD37-36B0-490D-BB36-EE8FC2CCD3A1}"/>
              </a:ext>
            </a:extLst>
          </p:cNvPr>
          <p:cNvCxnSpPr>
            <a:cxnSpLocks/>
          </p:cNvCxnSpPr>
          <p:nvPr/>
        </p:nvCxnSpPr>
        <p:spPr>
          <a:xfrm flipH="1">
            <a:off x="2701842" y="3619500"/>
            <a:ext cx="800028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2" name="TextBox 981">
            <a:extLst>
              <a:ext uri="{FF2B5EF4-FFF2-40B4-BE49-F238E27FC236}">
                <a16:creationId xmlns:a16="http://schemas.microsoft.com/office/drawing/2014/main" id="{F7A13621-10A0-47D2-8A3B-645FA86A0835}"/>
              </a:ext>
            </a:extLst>
          </p:cNvPr>
          <p:cNvSpPr txBox="1"/>
          <p:nvPr/>
        </p:nvSpPr>
        <p:spPr>
          <a:xfrm>
            <a:off x="2417781" y="2945200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 </a:t>
            </a:r>
            <a:r>
              <a:rPr lang="ko-KR" altLang="en-US" sz="1400" dirty="0"/>
              <a:t>회원정보입력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E7750E-4B67-479F-B435-E3C7C24A5243}"/>
              </a:ext>
            </a:extLst>
          </p:cNvPr>
          <p:cNvSpPr txBox="1"/>
          <p:nvPr/>
        </p:nvSpPr>
        <p:spPr>
          <a:xfrm>
            <a:off x="2417781" y="3739380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회원정보확인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E888FDE-EE1D-46AE-BAE0-9F5C4FDEFC50}"/>
              </a:ext>
            </a:extLst>
          </p:cNvPr>
          <p:cNvSpPr/>
          <p:nvPr/>
        </p:nvSpPr>
        <p:spPr>
          <a:xfrm>
            <a:off x="3968184" y="3330872"/>
            <a:ext cx="524311" cy="3297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85" name="연결선: 구부러짐 984">
            <a:extLst>
              <a:ext uri="{FF2B5EF4-FFF2-40B4-BE49-F238E27FC236}">
                <a16:creationId xmlns:a16="http://schemas.microsoft.com/office/drawing/2014/main" id="{6F36B2F5-89C9-4565-937F-13DC0DEFF593}"/>
              </a:ext>
            </a:extLst>
          </p:cNvPr>
          <p:cNvCxnSpPr>
            <a:cxnSpLocks/>
            <a:stCxn id="121" idx="0"/>
            <a:endCxn id="137" idx="3"/>
          </p:cNvCxnSpPr>
          <p:nvPr/>
        </p:nvCxnSpPr>
        <p:spPr>
          <a:xfrm rot="16200000" flipH="1">
            <a:off x="4092123" y="3095371"/>
            <a:ext cx="230764" cy="569980"/>
          </a:xfrm>
          <a:prstGeom prst="curvedConnector4">
            <a:avLst>
              <a:gd name="adj1" fmla="val -42455"/>
              <a:gd name="adj2" fmla="val 140107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54CAA1-36FD-4C04-96AC-9791C736A089}"/>
              </a:ext>
            </a:extLst>
          </p:cNvPr>
          <p:cNvSpPr txBox="1"/>
          <p:nvPr/>
        </p:nvSpPr>
        <p:spPr>
          <a:xfrm>
            <a:off x="3887013" y="2918444"/>
            <a:ext cx="191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1.1 ID, EMAIL </a:t>
            </a:r>
            <a:r>
              <a:rPr lang="ko-KR" altLang="en-US" sz="1200" dirty="0"/>
              <a:t>중복확인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F93160D-8EA5-4533-A411-30A149EAF729}"/>
              </a:ext>
            </a:extLst>
          </p:cNvPr>
          <p:cNvCxnSpPr>
            <a:cxnSpLocks/>
          </p:cNvCxnSpPr>
          <p:nvPr/>
        </p:nvCxnSpPr>
        <p:spPr>
          <a:xfrm>
            <a:off x="2716765" y="4381500"/>
            <a:ext cx="2385305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876BD0B-F5D0-4935-9F54-C45114B2EBE1}"/>
              </a:ext>
            </a:extLst>
          </p:cNvPr>
          <p:cNvCxnSpPr>
            <a:cxnSpLocks/>
          </p:cNvCxnSpPr>
          <p:nvPr/>
        </p:nvCxnSpPr>
        <p:spPr>
          <a:xfrm flipH="1">
            <a:off x="2701698" y="4610100"/>
            <a:ext cx="2400372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1BA0AC3-2C5B-48F3-AC8F-69D22B506EAB}"/>
              </a:ext>
            </a:extLst>
          </p:cNvPr>
          <p:cNvSpPr txBox="1"/>
          <p:nvPr/>
        </p:nvSpPr>
        <p:spPr>
          <a:xfrm>
            <a:off x="3437025" y="4111799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로그인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344BE0-4F25-4136-90FE-F676B0BD22EB}"/>
              </a:ext>
            </a:extLst>
          </p:cNvPr>
          <p:cNvSpPr txBox="1"/>
          <p:nvPr/>
        </p:nvSpPr>
        <p:spPr>
          <a:xfrm>
            <a:off x="3043761" y="4685013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회원정보확인승인</a:t>
            </a: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50F219D-5D84-4E35-AB53-CD6433469846}"/>
              </a:ext>
            </a:extLst>
          </p:cNvPr>
          <p:cNvCxnSpPr>
            <a:cxnSpLocks/>
          </p:cNvCxnSpPr>
          <p:nvPr/>
        </p:nvCxnSpPr>
        <p:spPr>
          <a:xfrm>
            <a:off x="2729862" y="5372100"/>
            <a:ext cx="3896208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0523357C-2A8A-4D64-BCDA-FCEA44343E62}"/>
              </a:ext>
            </a:extLst>
          </p:cNvPr>
          <p:cNvCxnSpPr>
            <a:cxnSpLocks/>
          </p:cNvCxnSpPr>
          <p:nvPr/>
        </p:nvCxnSpPr>
        <p:spPr>
          <a:xfrm flipH="1">
            <a:off x="2744617" y="5600700"/>
            <a:ext cx="3881453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C5A802D-AD5A-475A-A937-AA1E55854D85}"/>
              </a:ext>
            </a:extLst>
          </p:cNvPr>
          <p:cNvSpPr txBox="1"/>
          <p:nvPr/>
        </p:nvSpPr>
        <p:spPr>
          <a:xfrm>
            <a:off x="4125734" y="5087364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5. </a:t>
            </a:r>
            <a:r>
              <a:rPr lang="ko-KR" altLang="en-US" sz="1400" dirty="0"/>
              <a:t>맛집 검색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E1D52EF-A937-4252-81FB-C39C0954993D}"/>
              </a:ext>
            </a:extLst>
          </p:cNvPr>
          <p:cNvSpPr txBox="1"/>
          <p:nvPr/>
        </p:nvSpPr>
        <p:spPr>
          <a:xfrm>
            <a:off x="3936642" y="5676900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6. </a:t>
            </a:r>
            <a:r>
              <a:rPr lang="ko-KR" altLang="en-US" sz="1400" dirty="0"/>
              <a:t>맛집 정보확인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3D92E85-4EA5-4B3E-9FBE-E94D8BB85F24}"/>
              </a:ext>
            </a:extLst>
          </p:cNvPr>
          <p:cNvSpPr/>
          <p:nvPr/>
        </p:nvSpPr>
        <p:spPr>
          <a:xfrm>
            <a:off x="1911686" y="6105810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307980B-6809-4FF5-97D0-E28AE126FB7C}"/>
              </a:ext>
            </a:extLst>
          </p:cNvPr>
          <p:cNvSpPr/>
          <p:nvPr/>
        </p:nvSpPr>
        <p:spPr>
          <a:xfrm>
            <a:off x="8377508" y="6105627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6881E557-F5AD-4569-80D1-949ED485E9D0}"/>
              </a:ext>
            </a:extLst>
          </p:cNvPr>
          <p:cNvCxnSpPr>
            <a:cxnSpLocks/>
          </p:cNvCxnSpPr>
          <p:nvPr/>
        </p:nvCxnSpPr>
        <p:spPr>
          <a:xfrm>
            <a:off x="2716765" y="6286500"/>
            <a:ext cx="5509505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C5B16393-E925-47F7-A2F2-42C4AC2D6D34}"/>
              </a:ext>
            </a:extLst>
          </p:cNvPr>
          <p:cNvCxnSpPr>
            <a:cxnSpLocks/>
          </p:cNvCxnSpPr>
          <p:nvPr/>
        </p:nvCxnSpPr>
        <p:spPr>
          <a:xfrm flipH="1">
            <a:off x="2701700" y="6515100"/>
            <a:ext cx="5524570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1A2EA2C-1F8D-43C0-A053-465413A29AD9}"/>
              </a:ext>
            </a:extLst>
          </p:cNvPr>
          <p:cNvSpPr txBox="1"/>
          <p:nvPr/>
        </p:nvSpPr>
        <p:spPr>
          <a:xfrm>
            <a:off x="4873470" y="597872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7. </a:t>
            </a:r>
            <a:r>
              <a:rPr lang="ko-KR" altLang="en-US" sz="1400" dirty="0"/>
              <a:t>맛집 등록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EA8F5A1-0F41-4618-8E0E-CA47C4D3301D}"/>
              </a:ext>
            </a:extLst>
          </p:cNvPr>
          <p:cNvSpPr txBox="1"/>
          <p:nvPr/>
        </p:nvSpPr>
        <p:spPr>
          <a:xfrm>
            <a:off x="4797270" y="6511248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8. </a:t>
            </a:r>
            <a:r>
              <a:rPr lang="ko-KR" altLang="en-US" sz="1400" dirty="0"/>
              <a:t>맛집 등록확인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955109D-FC70-46F1-9D2F-3EACEF26F7C1}"/>
              </a:ext>
            </a:extLst>
          </p:cNvPr>
          <p:cNvSpPr/>
          <p:nvPr/>
        </p:nvSpPr>
        <p:spPr>
          <a:xfrm>
            <a:off x="9928867" y="5219056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4DF087E7-1600-4D90-86C8-5F63B66197E9}"/>
              </a:ext>
            </a:extLst>
          </p:cNvPr>
          <p:cNvCxnSpPr>
            <a:cxnSpLocks/>
          </p:cNvCxnSpPr>
          <p:nvPr/>
        </p:nvCxnSpPr>
        <p:spPr>
          <a:xfrm>
            <a:off x="7540470" y="5372100"/>
            <a:ext cx="2286000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F3174E87-40A8-4685-925B-FEE0EAA1EF03}"/>
              </a:ext>
            </a:extLst>
          </p:cNvPr>
          <p:cNvCxnSpPr>
            <a:cxnSpLocks/>
          </p:cNvCxnSpPr>
          <p:nvPr/>
        </p:nvCxnSpPr>
        <p:spPr>
          <a:xfrm flipH="1">
            <a:off x="7540471" y="5600700"/>
            <a:ext cx="2285999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BE65135-65B9-4664-8827-3947C462E684}"/>
              </a:ext>
            </a:extLst>
          </p:cNvPr>
          <p:cNvSpPr txBox="1"/>
          <p:nvPr/>
        </p:nvSpPr>
        <p:spPr>
          <a:xfrm>
            <a:off x="8012354" y="5120432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9. </a:t>
            </a:r>
            <a:r>
              <a:rPr lang="ko-KR" altLang="en-US" sz="1400" dirty="0"/>
              <a:t>한 줄 평 작성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4AE10CC-81D7-4C33-89E9-661D88EDD8AC}"/>
              </a:ext>
            </a:extLst>
          </p:cNvPr>
          <p:cNvSpPr txBox="1"/>
          <p:nvPr/>
        </p:nvSpPr>
        <p:spPr>
          <a:xfrm>
            <a:off x="7948597" y="5666448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10. </a:t>
            </a:r>
            <a:r>
              <a:rPr lang="ko-KR" altLang="en-US" sz="1400" dirty="0"/>
              <a:t>한 줄 평 확인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4B05761-19E6-404A-9464-57C263F2506A}"/>
              </a:ext>
            </a:extLst>
          </p:cNvPr>
          <p:cNvSpPr/>
          <p:nvPr/>
        </p:nvSpPr>
        <p:spPr>
          <a:xfrm>
            <a:off x="1920810" y="6974270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CB42D6D-4B11-4669-A4A3-22B69AB32145}"/>
              </a:ext>
            </a:extLst>
          </p:cNvPr>
          <p:cNvSpPr/>
          <p:nvPr/>
        </p:nvSpPr>
        <p:spPr>
          <a:xfrm>
            <a:off x="11497153" y="6974270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31CEE6C-E7E7-40C2-A094-E0D9E7FF320B}"/>
              </a:ext>
            </a:extLst>
          </p:cNvPr>
          <p:cNvSpPr/>
          <p:nvPr/>
        </p:nvSpPr>
        <p:spPr>
          <a:xfrm>
            <a:off x="1911686" y="7842329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05711B9-6219-4034-A751-7EB0882CC82B}"/>
              </a:ext>
            </a:extLst>
          </p:cNvPr>
          <p:cNvSpPr/>
          <p:nvPr/>
        </p:nvSpPr>
        <p:spPr>
          <a:xfrm>
            <a:off x="13079004" y="7846534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66648944-8020-4157-9093-CA5DDBC67DE0}"/>
              </a:ext>
            </a:extLst>
          </p:cNvPr>
          <p:cNvCxnSpPr>
            <a:cxnSpLocks/>
          </p:cNvCxnSpPr>
          <p:nvPr/>
        </p:nvCxnSpPr>
        <p:spPr>
          <a:xfrm>
            <a:off x="2729862" y="7124700"/>
            <a:ext cx="8696808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62D33E9-B859-432E-BE2F-FB829631DD7D}"/>
              </a:ext>
            </a:extLst>
          </p:cNvPr>
          <p:cNvCxnSpPr>
            <a:cxnSpLocks/>
          </p:cNvCxnSpPr>
          <p:nvPr/>
        </p:nvCxnSpPr>
        <p:spPr>
          <a:xfrm flipH="1">
            <a:off x="2734761" y="7353300"/>
            <a:ext cx="8691909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80D9160-F8DF-40C9-8EF5-875F7C4C12A5}"/>
              </a:ext>
            </a:extLst>
          </p:cNvPr>
          <p:cNvCxnSpPr>
            <a:cxnSpLocks/>
          </p:cNvCxnSpPr>
          <p:nvPr/>
        </p:nvCxnSpPr>
        <p:spPr>
          <a:xfrm flipH="1">
            <a:off x="2701698" y="8191500"/>
            <a:ext cx="10248972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7365CAFE-9FF5-4F08-B0DE-BFC2169F2EFD}"/>
              </a:ext>
            </a:extLst>
          </p:cNvPr>
          <p:cNvCxnSpPr>
            <a:cxnSpLocks/>
          </p:cNvCxnSpPr>
          <p:nvPr/>
        </p:nvCxnSpPr>
        <p:spPr>
          <a:xfrm>
            <a:off x="2716765" y="7962900"/>
            <a:ext cx="10233905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335DFB5-DBE5-44D7-95B4-DE3A12E74BB5}"/>
              </a:ext>
            </a:extLst>
          </p:cNvPr>
          <p:cNvSpPr txBox="1"/>
          <p:nvPr/>
        </p:nvSpPr>
        <p:spPr>
          <a:xfrm>
            <a:off x="5178270" y="6848983"/>
            <a:ext cx="4358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11. </a:t>
            </a:r>
            <a:r>
              <a:rPr lang="ko-KR" altLang="en-US" sz="1400" dirty="0"/>
              <a:t>작성한 글 목록</a:t>
            </a:r>
            <a:r>
              <a:rPr lang="en-US" altLang="ko-KR" sz="1400" dirty="0"/>
              <a:t>, </a:t>
            </a:r>
            <a:r>
              <a:rPr lang="ko-KR" altLang="en-US" sz="1400" dirty="0"/>
              <a:t>등록한 맛집</a:t>
            </a:r>
            <a:r>
              <a:rPr lang="en-US" altLang="ko-KR" sz="1400" dirty="0"/>
              <a:t>, </a:t>
            </a:r>
            <a:r>
              <a:rPr lang="ko-KR" altLang="en-US" sz="1400" dirty="0"/>
              <a:t>내 가입정보 등 조회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F8CDB30-CD61-4794-8609-F78AD4EBF065}"/>
              </a:ext>
            </a:extLst>
          </p:cNvPr>
          <p:cNvSpPr txBox="1"/>
          <p:nvPr/>
        </p:nvSpPr>
        <p:spPr>
          <a:xfrm>
            <a:off x="5178270" y="7455070"/>
            <a:ext cx="4273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12. </a:t>
            </a:r>
            <a:r>
              <a:rPr lang="ko-KR" altLang="en-US" sz="1400" dirty="0"/>
              <a:t>작성한 글 목록</a:t>
            </a:r>
            <a:r>
              <a:rPr lang="en-US" altLang="ko-KR" sz="1400" dirty="0"/>
              <a:t>, </a:t>
            </a:r>
            <a:r>
              <a:rPr lang="ko-KR" altLang="en-US" sz="1400" dirty="0"/>
              <a:t>등록한 맛집</a:t>
            </a:r>
            <a:r>
              <a:rPr lang="en-US" altLang="ko-KR" sz="1400" dirty="0"/>
              <a:t>, </a:t>
            </a:r>
            <a:r>
              <a:rPr lang="ko-KR" altLang="en-US" sz="1400" dirty="0"/>
              <a:t>내 가입정보 등 확인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7EB6D07-1909-4AF7-A8C1-333977F5211C}"/>
              </a:ext>
            </a:extLst>
          </p:cNvPr>
          <p:cNvSpPr txBox="1"/>
          <p:nvPr/>
        </p:nvSpPr>
        <p:spPr>
          <a:xfrm>
            <a:off x="6214503" y="7703494"/>
            <a:ext cx="3086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13. </a:t>
            </a:r>
            <a:r>
              <a:rPr lang="ko-KR" altLang="en-US" sz="1400" dirty="0"/>
              <a:t>글 작성 </a:t>
            </a:r>
            <a:r>
              <a:rPr lang="en-US" altLang="ko-KR" sz="1400" dirty="0"/>
              <a:t>( </a:t>
            </a:r>
            <a:r>
              <a:rPr lang="ko-KR" altLang="en-US" sz="1400" dirty="0"/>
              <a:t>답글 및 조회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D60D7D-9F86-4204-9E00-135B40953E18}"/>
              </a:ext>
            </a:extLst>
          </p:cNvPr>
          <p:cNvSpPr txBox="1"/>
          <p:nvPr/>
        </p:nvSpPr>
        <p:spPr>
          <a:xfrm>
            <a:off x="7053602" y="8201613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14. </a:t>
            </a:r>
            <a:r>
              <a:rPr lang="ko-KR" altLang="en-US" sz="1400" dirty="0"/>
              <a:t>게시판 확인</a:t>
            </a:r>
          </a:p>
        </p:txBody>
      </p:sp>
    </p:spTree>
    <p:extLst>
      <p:ext uri="{BB962C8B-B14F-4D97-AF65-F5344CB8AC3E}">
        <p14:creationId xmlns:p14="http://schemas.microsoft.com/office/powerpoint/2010/main" val="394411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1248505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7.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순차 다이어그램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(Admin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Mode Sequence Diagram)</a:t>
            </a:r>
            <a:endParaRPr 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7E8F8B3-37F8-431A-819D-2DCE19EB7F61}"/>
              </a:ext>
            </a:extLst>
          </p:cNvPr>
          <p:cNvSpPr/>
          <p:nvPr/>
        </p:nvSpPr>
        <p:spPr>
          <a:xfrm>
            <a:off x="1526342" y="2016244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CF1CB69-608E-4B14-9E7E-5106BD30796A}"/>
              </a:ext>
            </a:extLst>
          </p:cNvPr>
          <p:cNvSpPr/>
          <p:nvPr/>
        </p:nvSpPr>
        <p:spPr>
          <a:xfrm>
            <a:off x="3533071" y="2022095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63EA104-08AE-4E4C-BE01-DC996859E13C}"/>
              </a:ext>
            </a:extLst>
          </p:cNvPr>
          <p:cNvSpPr/>
          <p:nvPr/>
        </p:nvSpPr>
        <p:spPr>
          <a:xfrm>
            <a:off x="5550934" y="2019298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479937D-27BB-419B-9B86-C0DB7C55F477}"/>
              </a:ext>
            </a:extLst>
          </p:cNvPr>
          <p:cNvSpPr/>
          <p:nvPr/>
        </p:nvSpPr>
        <p:spPr>
          <a:xfrm>
            <a:off x="7526742" y="2012357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관리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93088F6-AB43-4915-8279-7A57265525D0}"/>
              </a:ext>
            </a:extLst>
          </p:cNvPr>
          <p:cNvSpPr/>
          <p:nvPr/>
        </p:nvSpPr>
        <p:spPr>
          <a:xfrm>
            <a:off x="9511289" y="2019300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  <a:endParaRPr lang="en-US" altLang="ko-KR" dirty="0"/>
          </a:p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B527B37-FDEC-47BC-ACE7-948AC476203E}"/>
              </a:ext>
            </a:extLst>
          </p:cNvPr>
          <p:cNvSpPr/>
          <p:nvPr/>
        </p:nvSpPr>
        <p:spPr>
          <a:xfrm>
            <a:off x="11486894" y="2016244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cxnSp>
        <p:nvCxnSpPr>
          <p:cNvPr id="968" name="직선 연결선 967">
            <a:extLst>
              <a:ext uri="{FF2B5EF4-FFF2-40B4-BE49-F238E27FC236}">
                <a16:creationId xmlns:a16="http://schemas.microsoft.com/office/drawing/2014/main" id="{9A60C699-BEF1-45D4-8D04-CAA86E94B615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2181717" y="2724130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D161FA5-DA4C-4599-82AD-2BCFC1315C65}"/>
              </a:ext>
            </a:extLst>
          </p:cNvPr>
          <p:cNvCxnSpPr>
            <a:cxnSpLocks/>
          </p:cNvCxnSpPr>
          <p:nvPr/>
        </p:nvCxnSpPr>
        <p:spPr>
          <a:xfrm>
            <a:off x="4188446" y="2729880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B3FC862-0D3C-4F84-BE89-CBBDB8EBB05F}"/>
              </a:ext>
            </a:extLst>
          </p:cNvPr>
          <p:cNvCxnSpPr>
            <a:cxnSpLocks/>
          </p:cNvCxnSpPr>
          <p:nvPr/>
        </p:nvCxnSpPr>
        <p:spPr>
          <a:xfrm>
            <a:off x="6206309" y="2726981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FBD7BE20-EA8F-4A08-9905-0F56C8878891}"/>
              </a:ext>
            </a:extLst>
          </p:cNvPr>
          <p:cNvCxnSpPr>
            <a:cxnSpLocks/>
          </p:cNvCxnSpPr>
          <p:nvPr/>
        </p:nvCxnSpPr>
        <p:spPr>
          <a:xfrm>
            <a:off x="8182117" y="2720241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313921F-18D0-41EA-9AD4-EB645FE68BCD}"/>
              </a:ext>
            </a:extLst>
          </p:cNvPr>
          <p:cNvCxnSpPr>
            <a:cxnSpLocks/>
          </p:cNvCxnSpPr>
          <p:nvPr/>
        </p:nvCxnSpPr>
        <p:spPr>
          <a:xfrm>
            <a:off x="10199321" y="2727184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D2930C2-A021-4F28-B27A-D0089BD29FEB}"/>
              </a:ext>
            </a:extLst>
          </p:cNvPr>
          <p:cNvCxnSpPr>
            <a:cxnSpLocks/>
          </p:cNvCxnSpPr>
          <p:nvPr/>
        </p:nvCxnSpPr>
        <p:spPr>
          <a:xfrm>
            <a:off x="12142269" y="2724027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920FCA4-83EF-43DB-B35E-59FE6D2A20F9}"/>
              </a:ext>
            </a:extLst>
          </p:cNvPr>
          <p:cNvSpPr/>
          <p:nvPr/>
        </p:nvSpPr>
        <p:spPr>
          <a:xfrm>
            <a:off x="1810941" y="3093968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447383F-E001-4688-9B69-7D80A2FE3B12}"/>
              </a:ext>
            </a:extLst>
          </p:cNvPr>
          <p:cNvSpPr/>
          <p:nvPr/>
        </p:nvSpPr>
        <p:spPr>
          <a:xfrm>
            <a:off x="3763068" y="3105535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CE1C923-0F94-4203-A7A9-8B64286C0CC3}"/>
              </a:ext>
            </a:extLst>
          </p:cNvPr>
          <p:cNvSpPr/>
          <p:nvPr/>
        </p:nvSpPr>
        <p:spPr>
          <a:xfrm>
            <a:off x="1810940" y="4067928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BF0E341-107E-435C-9CCD-234FE479C381}"/>
              </a:ext>
            </a:extLst>
          </p:cNvPr>
          <p:cNvSpPr/>
          <p:nvPr/>
        </p:nvSpPr>
        <p:spPr>
          <a:xfrm>
            <a:off x="5854252" y="4070881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995F07B-5C70-4DAF-9E07-E11D48784ABA}"/>
              </a:ext>
            </a:extLst>
          </p:cNvPr>
          <p:cNvSpPr/>
          <p:nvPr/>
        </p:nvSpPr>
        <p:spPr>
          <a:xfrm>
            <a:off x="1815334" y="5061251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060CA09-0A55-4499-A9F3-C7897511D96A}"/>
              </a:ext>
            </a:extLst>
          </p:cNvPr>
          <p:cNvSpPr/>
          <p:nvPr/>
        </p:nvSpPr>
        <p:spPr>
          <a:xfrm>
            <a:off x="7804146" y="5038102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5" name="직선 화살표 연결선 974">
            <a:extLst>
              <a:ext uri="{FF2B5EF4-FFF2-40B4-BE49-F238E27FC236}">
                <a16:creationId xmlns:a16="http://schemas.microsoft.com/office/drawing/2014/main" id="{292DC918-F6F0-416A-AB78-FFFD4CAE46C5}"/>
              </a:ext>
            </a:extLst>
          </p:cNvPr>
          <p:cNvCxnSpPr>
            <a:cxnSpLocks/>
          </p:cNvCxnSpPr>
          <p:nvPr/>
        </p:nvCxnSpPr>
        <p:spPr>
          <a:xfrm>
            <a:off x="2579445" y="3235444"/>
            <a:ext cx="1164297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E88BAD37-36B0-490D-BB36-EE8FC2CCD3A1}"/>
              </a:ext>
            </a:extLst>
          </p:cNvPr>
          <p:cNvCxnSpPr>
            <a:cxnSpLocks/>
          </p:cNvCxnSpPr>
          <p:nvPr/>
        </p:nvCxnSpPr>
        <p:spPr>
          <a:xfrm flipH="1">
            <a:off x="2579589" y="3464044"/>
            <a:ext cx="1126864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2" name="TextBox 981">
            <a:extLst>
              <a:ext uri="{FF2B5EF4-FFF2-40B4-BE49-F238E27FC236}">
                <a16:creationId xmlns:a16="http://schemas.microsoft.com/office/drawing/2014/main" id="{F7A13621-10A0-47D2-8A3B-645FA86A0835}"/>
              </a:ext>
            </a:extLst>
          </p:cNvPr>
          <p:cNvSpPr txBox="1"/>
          <p:nvPr/>
        </p:nvSpPr>
        <p:spPr>
          <a:xfrm>
            <a:off x="2419094" y="2809863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 </a:t>
            </a:r>
            <a:r>
              <a:rPr lang="ko-KR" altLang="en-US" sz="1400" dirty="0"/>
              <a:t>관리자 로그인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E7750E-4B67-479F-B435-E3C7C24A5243}"/>
              </a:ext>
            </a:extLst>
          </p:cNvPr>
          <p:cNvSpPr txBox="1"/>
          <p:nvPr/>
        </p:nvSpPr>
        <p:spPr>
          <a:xfrm>
            <a:off x="2491941" y="3593696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관리자 승인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F93160D-8EA5-4533-A411-30A149EAF729}"/>
              </a:ext>
            </a:extLst>
          </p:cNvPr>
          <p:cNvCxnSpPr>
            <a:cxnSpLocks/>
          </p:cNvCxnSpPr>
          <p:nvPr/>
        </p:nvCxnSpPr>
        <p:spPr>
          <a:xfrm>
            <a:off x="2575798" y="4226044"/>
            <a:ext cx="3183308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876BD0B-F5D0-4935-9F54-C45114B2EBE1}"/>
              </a:ext>
            </a:extLst>
          </p:cNvPr>
          <p:cNvCxnSpPr>
            <a:cxnSpLocks/>
          </p:cNvCxnSpPr>
          <p:nvPr/>
        </p:nvCxnSpPr>
        <p:spPr>
          <a:xfrm flipH="1">
            <a:off x="2590508" y="4454644"/>
            <a:ext cx="3168598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1BA0AC3-2C5B-48F3-AC8F-69D22B506EAB}"/>
              </a:ext>
            </a:extLst>
          </p:cNvPr>
          <p:cNvSpPr txBox="1"/>
          <p:nvPr/>
        </p:nvSpPr>
        <p:spPr>
          <a:xfrm>
            <a:off x="3101470" y="3943230"/>
            <a:ext cx="2226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공지 글 작성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344BE0-4F25-4136-90FE-F676B0BD22EB}"/>
              </a:ext>
            </a:extLst>
          </p:cNvPr>
          <p:cNvSpPr txBox="1"/>
          <p:nvPr/>
        </p:nvSpPr>
        <p:spPr>
          <a:xfrm>
            <a:off x="3222256" y="4508859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공지사항 목록 확인</a:t>
            </a: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50F219D-5D84-4E35-AB53-CD6433469846}"/>
              </a:ext>
            </a:extLst>
          </p:cNvPr>
          <p:cNvCxnSpPr>
            <a:cxnSpLocks/>
          </p:cNvCxnSpPr>
          <p:nvPr/>
        </p:nvCxnSpPr>
        <p:spPr>
          <a:xfrm>
            <a:off x="2590508" y="5268867"/>
            <a:ext cx="5080805" cy="776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0523357C-2A8A-4D64-BCDA-FCEA44343E62}"/>
              </a:ext>
            </a:extLst>
          </p:cNvPr>
          <p:cNvCxnSpPr>
            <a:cxnSpLocks/>
          </p:cNvCxnSpPr>
          <p:nvPr/>
        </p:nvCxnSpPr>
        <p:spPr>
          <a:xfrm flipH="1">
            <a:off x="2578283" y="5445244"/>
            <a:ext cx="5093030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C5A802D-AD5A-475A-A937-AA1E55854D85}"/>
              </a:ext>
            </a:extLst>
          </p:cNvPr>
          <p:cNvSpPr txBox="1"/>
          <p:nvPr/>
        </p:nvSpPr>
        <p:spPr>
          <a:xfrm>
            <a:off x="4787422" y="493217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5. </a:t>
            </a:r>
            <a:r>
              <a:rPr lang="ko-KR" altLang="en-US" sz="1400" dirty="0"/>
              <a:t>맛집 삭제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E1D52EF-A937-4252-81FB-C39C0954993D}"/>
              </a:ext>
            </a:extLst>
          </p:cNvPr>
          <p:cNvSpPr txBox="1"/>
          <p:nvPr/>
        </p:nvSpPr>
        <p:spPr>
          <a:xfrm>
            <a:off x="4607712" y="5510992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6. </a:t>
            </a:r>
            <a:r>
              <a:rPr lang="ko-KR" altLang="en-US" sz="1400" dirty="0"/>
              <a:t>맛집 리스트 확인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3D92E85-4EA5-4B3E-9FBE-E94D8BB85F24}"/>
              </a:ext>
            </a:extLst>
          </p:cNvPr>
          <p:cNvSpPr/>
          <p:nvPr/>
        </p:nvSpPr>
        <p:spPr>
          <a:xfrm>
            <a:off x="1810733" y="5950253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307980B-6809-4FF5-97D0-E28AE126FB7C}"/>
              </a:ext>
            </a:extLst>
          </p:cNvPr>
          <p:cNvSpPr/>
          <p:nvPr/>
        </p:nvSpPr>
        <p:spPr>
          <a:xfrm>
            <a:off x="9858087" y="5953227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6881E557-F5AD-4569-80D1-949ED485E9D0}"/>
              </a:ext>
            </a:extLst>
          </p:cNvPr>
          <p:cNvCxnSpPr>
            <a:cxnSpLocks/>
          </p:cNvCxnSpPr>
          <p:nvPr/>
        </p:nvCxnSpPr>
        <p:spPr>
          <a:xfrm flipV="1">
            <a:off x="2592277" y="6131044"/>
            <a:ext cx="7142017" cy="14654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C5B16393-E925-47F7-A2F2-42C4AC2D6D34}"/>
              </a:ext>
            </a:extLst>
          </p:cNvPr>
          <p:cNvCxnSpPr>
            <a:cxnSpLocks/>
          </p:cNvCxnSpPr>
          <p:nvPr/>
        </p:nvCxnSpPr>
        <p:spPr>
          <a:xfrm flipH="1">
            <a:off x="2610944" y="6355792"/>
            <a:ext cx="7123350" cy="12142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1A2EA2C-1F8D-43C0-A053-465413A29AD9}"/>
              </a:ext>
            </a:extLst>
          </p:cNvPr>
          <p:cNvSpPr txBox="1"/>
          <p:nvPr/>
        </p:nvSpPr>
        <p:spPr>
          <a:xfrm>
            <a:off x="5732354" y="585464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7. </a:t>
            </a:r>
            <a:r>
              <a:rPr lang="ko-KR" altLang="en-US" sz="1400" dirty="0"/>
              <a:t>카테고리 등록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EA8F5A1-0F41-4618-8E0E-CA47C4D3301D}"/>
              </a:ext>
            </a:extLst>
          </p:cNvPr>
          <p:cNvSpPr txBox="1"/>
          <p:nvPr/>
        </p:nvSpPr>
        <p:spPr>
          <a:xfrm>
            <a:off x="5715000" y="6355792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8. </a:t>
            </a:r>
            <a:r>
              <a:rPr lang="ko-KR" altLang="en-US" sz="1400" dirty="0"/>
              <a:t>카테고리 확인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4B05761-19E6-404A-9464-57C263F2506A}"/>
              </a:ext>
            </a:extLst>
          </p:cNvPr>
          <p:cNvSpPr/>
          <p:nvPr/>
        </p:nvSpPr>
        <p:spPr>
          <a:xfrm>
            <a:off x="1819857" y="6818713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31CEE6C-E7E7-40C2-A094-E0D9E7FF320B}"/>
              </a:ext>
            </a:extLst>
          </p:cNvPr>
          <p:cNvSpPr/>
          <p:nvPr/>
        </p:nvSpPr>
        <p:spPr>
          <a:xfrm>
            <a:off x="1810733" y="7686772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66648944-8020-4157-9093-CA5DDBC67DE0}"/>
              </a:ext>
            </a:extLst>
          </p:cNvPr>
          <p:cNvCxnSpPr>
            <a:cxnSpLocks/>
          </p:cNvCxnSpPr>
          <p:nvPr/>
        </p:nvCxnSpPr>
        <p:spPr>
          <a:xfrm>
            <a:off x="2612576" y="7001304"/>
            <a:ext cx="9046024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62D33E9-B859-432E-BE2F-FB829631DD7D}"/>
              </a:ext>
            </a:extLst>
          </p:cNvPr>
          <p:cNvCxnSpPr>
            <a:cxnSpLocks/>
          </p:cNvCxnSpPr>
          <p:nvPr/>
        </p:nvCxnSpPr>
        <p:spPr>
          <a:xfrm flipH="1">
            <a:off x="2610944" y="7197844"/>
            <a:ext cx="9777563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80D9160-F8DF-40C9-8EF5-875F7C4C12A5}"/>
              </a:ext>
            </a:extLst>
          </p:cNvPr>
          <p:cNvCxnSpPr>
            <a:cxnSpLocks/>
          </p:cNvCxnSpPr>
          <p:nvPr/>
        </p:nvCxnSpPr>
        <p:spPr>
          <a:xfrm flipH="1" flipV="1">
            <a:off x="2610944" y="8036044"/>
            <a:ext cx="11028856" cy="10113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7365CAFE-9FF5-4F08-B0DE-BFC2169F2EFD}"/>
              </a:ext>
            </a:extLst>
          </p:cNvPr>
          <p:cNvCxnSpPr>
            <a:cxnSpLocks/>
          </p:cNvCxnSpPr>
          <p:nvPr/>
        </p:nvCxnSpPr>
        <p:spPr>
          <a:xfrm>
            <a:off x="2610944" y="7807444"/>
            <a:ext cx="11028856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335DFB5-DBE5-44D7-95B4-DE3A12E74BB5}"/>
              </a:ext>
            </a:extLst>
          </p:cNvPr>
          <p:cNvSpPr txBox="1"/>
          <p:nvPr/>
        </p:nvSpPr>
        <p:spPr>
          <a:xfrm>
            <a:off x="6822111" y="6713262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9. </a:t>
            </a:r>
            <a:r>
              <a:rPr lang="ko-KR" altLang="en-US" sz="1400" dirty="0"/>
              <a:t>회원 탈퇴 및 관리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F8CDB30-CD61-4794-8609-F78AD4EBF065}"/>
              </a:ext>
            </a:extLst>
          </p:cNvPr>
          <p:cNvSpPr txBox="1"/>
          <p:nvPr/>
        </p:nvSpPr>
        <p:spPr>
          <a:xfrm>
            <a:off x="6614655" y="7209970"/>
            <a:ext cx="214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10. </a:t>
            </a:r>
            <a:r>
              <a:rPr lang="ko-KR" altLang="en-US" sz="1400" dirty="0"/>
              <a:t>가입한 회원 목록조회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7EB6D07-1909-4AF7-A8C1-333977F5211C}"/>
              </a:ext>
            </a:extLst>
          </p:cNvPr>
          <p:cNvSpPr txBox="1"/>
          <p:nvPr/>
        </p:nvSpPr>
        <p:spPr>
          <a:xfrm>
            <a:off x="7056764" y="7548620"/>
            <a:ext cx="2228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11. </a:t>
            </a:r>
            <a:r>
              <a:rPr lang="ko-KR" altLang="en-US" sz="1400" dirty="0"/>
              <a:t>게시판 글 삭제</a:t>
            </a:r>
            <a:r>
              <a:rPr lang="en-US" altLang="ko-KR" sz="1400" dirty="0"/>
              <a:t> </a:t>
            </a:r>
            <a:r>
              <a:rPr lang="ko-KR" altLang="en-US" sz="1400" dirty="0"/>
              <a:t>및 관리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D60D7D-9F86-4204-9E00-135B40953E18}"/>
              </a:ext>
            </a:extLst>
          </p:cNvPr>
          <p:cNvSpPr txBox="1"/>
          <p:nvPr/>
        </p:nvSpPr>
        <p:spPr>
          <a:xfrm>
            <a:off x="7283812" y="8081701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12. </a:t>
            </a:r>
            <a:r>
              <a:rPr lang="ko-KR" altLang="en-US" sz="1400" dirty="0"/>
              <a:t>게시판 글 확인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1CD31F1-140D-4786-A054-985EAB9AE93A}"/>
              </a:ext>
            </a:extLst>
          </p:cNvPr>
          <p:cNvSpPr/>
          <p:nvPr/>
        </p:nvSpPr>
        <p:spPr>
          <a:xfrm>
            <a:off x="13464415" y="2019298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207CD8F-D46D-4AB6-B8EB-E55B9020BB72}"/>
              </a:ext>
            </a:extLst>
          </p:cNvPr>
          <p:cNvCxnSpPr>
            <a:cxnSpLocks/>
          </p:cNvCxnSpPr>
          <p:nvPr/>
        </p:nvCxnSpPr>
        <p:spPr>
          <a:xfrm>
            <a:off x="14119790" y="2727181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24421A3-A66B-4652-8A28-97FA87346473}"/>
              </a:ext>
            </a:extLst>
          </p:cNvPr>
          <p:cNvSpPr/>
          <p:nvPr/>
        </p:nvSpPr>
        <p:spPr>
          <a:xfrm>
            <a:off x="13741819" y="7694132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BF722D4-D1FB-463A-A202-C65FFE8E1082}"/>
              </a:ext>
            </a:extLst>
          </p:cNvPr>
          <p:cNvSpPr/>
          <p:nvPr/>
        </p:nvSpPr>
        <p:spPr>
          <a:xfrm>
            <a:off x="11775882" y="6848368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12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8.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기능정의서 및 설계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CC6523-DD24-486A-B763-1C7378166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62100"/>
            <a:ext cx="12167810" cy="84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7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9.</a:t>
            </a:r>
            <a:r>
              <a:rPr 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DB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설계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(ERD)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752545-4B70-400C-A789-8C6F47F04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73" y="1485900"/>
            <a:ext cx="15302286" cy="83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4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4995" y="3785259"/>
            <a:ext cx="19479527" cy="5212011"/>
            <a:chOff x="-494995" y="3785259"/>
            <a:chExt cx="19479527" cy="5212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4995" y="3785259"/>
              <a:ext cx="19479527" cy="521201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14400" y="902178"/>
            <a:ext cx="1884003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907188" y="5448125"/>
            <a:ext cx="4869882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b="1" kern="0" spc="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계획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3140422" y="5448125"/>
            <a:ext cx="486988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  <a:p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553961" y="6032201"/>
            <a:ext cx="5974509" cy="180645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개발 리소스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04008" y="5996957"/>
            <a:ext cx="5974509" cy="22496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6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순차 다이어그램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(ERD)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880794" y="6094456"/>
            <a:ext cx="5974509" cy="136325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600" dirty="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11. UI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7188" y="4361907"/>
            <a:ext cx="3235126" cy="159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10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523805" y="4361907"/>
            <a:ext cx="3235126" cy="159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10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2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3178517" y="4361907"/>
            <a:ext cx="3235126" cy="159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10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377343" y="4296027"/>
            <a:ext cx="5550077" cy="4190476"/>
            <a:chOff x="6377343" y="4296027"/>
            <a:chExt cx="5550077" cy="419047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330376" y="6342993"/>
              <a:ext cx="4190476" cy="96544"/>
              <a:chOff x="4330376" y="6342993"/>
              <a:chExt cx="4190476" cy="9654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4330376" y="6342993"/>
                <a:ext cx="4190476" cy="9654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783909" y="6342993"/>
              <a:ext cx="4190476" cy="96544"/>
              <a:chOff x="9783909" y="6342993"/>
              <a:chExt cx="4190476" cy="9654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83909" y="6342993"/>
                <a:ext cx="4190476" cy="96544"/>
              </a:xfrm>
              <a:prstGeom prst="rect">
                <a:avLst/>
              </a:prstGeom>
            </p:spPr>
          </p:pic>
        </p:grpSp>
      </p:grpSp>
      <p:sp>
        <p:nvSpPr>
          <p:cNvPr id="20" name="Object 7">
            <a:extLst>
              <a:ext uri="{FF2B5EF4-FFF2-40B4-BE49-F238E27FC236}">
                <a16:creationId xmlns:a16="http://schemas.microsoft.com/office/drawing/2014/main" id="{03A25407-227B-4C1F-8462-C97B6C99D5B2}"/>
              </a:ext>
            </a:extLst>
          </p:cNvPr>
          <p:cNvSpPr txBox="1"/>
          <p:nvPr/>
        </p:nvSpPr>
        <p:spPr>
          <a:xfrm>
            <a:off x="7486462" y="5426242"/>
            <a:ext cx="486988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ko-KR" sz="1800" b="1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분석 및 설계</a:t>
            </a:r>
            <a:endParaRPr lang="ko-KR" altLang="ko-KR" sz="1800" dirty="0"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1.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주제 및 목적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7EFBC8-7F7D-4895-8E6E-CAC04F090EC4}"/>
              </a:ext>
            </a:extLst>
          </p:cNvPr>
          <p:cNvSpPr/>
          <p:nvPr/>
        </p:nvSpPr>
        <p:spPr>
          <a:xfrm>
            <a:off x="914400" y="1916581"/>
            <a:ext cx="14325600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본 사이트는 여러 지역의 맛집을 공유하고 소통할 수 있는 웹 페이지이며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사이트를 이용할 수 있는 사용자 시스템과 이를 관리하는 관리자 시스템으로 이루어진 웹 사이트이다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61DEEE-63A9-495A-BC6E-230ECFAA2AD3}"/>
              </a:ext>
            </a:extLst>
          </p:cNvPr>
          <p:cNvSpPr/>
          <p:nvPr/>
        </p:nvSpPr>
        <p:spPr>
          <a:xfrm>
            <a:off x="914400" y="3924300"/>
            <a:ext cx="14325600" cy="51816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비회원과 회원으로 나뉘며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비회원은 맛집 검색과 상세 보기만을 가능하고 회원은 맛집 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한 줄 평 작성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평점 매기기 및 게시판 글 작성이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관리자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관리자는 회원 목록 보기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회원관리 및 탈퇴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공지 게시판 글 작성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모든 게시글 삭제 등이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2.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개발환경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(Resource)</a:t>
            </a:r>
            <a:endParaRPr lang="en-US" dirty="0"/>
          </a:p>
        </p:txBody>
      </p:sp>
      <p:grpSp>
        <p:nvGrpSpPr>
          <p:cNvPr id="9" name="그룹 19">
            <a:extLst>
              <a:ext uri="{FF2B5EF4-FFF2-40B4-BE49-F238E27FC236}">
                <a16:creationId xmlns:a16="http://schemas.microsoft.com/office/drawing/2014/main" id="{E92E420B-C898-4594-AFAE-BDC453AB0DE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247899"/>
            <a:ext cx="14325600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65AA5D-66E6-4049-8267-ABD8B3D5E514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55C199F-38D7-417C-B903-56FA5AAE935A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4" name="그룹 19">
            <a:extLst>
              <a:ext uri="{FF2B5EF4-FFF2-40B4-BE49-F238E27FC236}">
                <a16:creationId xmlns:a16="http://schemas.microsoft.com/office/drawing/2014/main" id="{7031147B-4683-41B5-AAF9-FAB8425F57A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163380"/>
            <a:ext cx="14325600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D5915DB-8FF7-4EB0-98F4-FAA8D3012C10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600" b="1" dirty="0">
                  <a:solidFill>
                    <a:schemeClr val="bg1"/>
                  </a:solidFill>
                  <a:latin typeface="+mn-ea"/>
                </a:rPr>
                <a:t>WAS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3A13F28-A7EB-411A-B4FB-C1B29C27ACB6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Apache Tomcat 9.0.71</a:t>
              </a:r>
            </a:p>
          </p:txBody>
        </p:sp>
      </p:grpSp>
      <p:grpSp>
        <p:nvGrpSpPr>
          <p:cNvPr id="49" name="그룹 19">
            <a:extLst>
              <a:ext uri="{FF2B5EF4-FFF2-40B4-BE49-F238E27FC236}">
                <a16:creationId xmlns:a16="http://schemas.microsoft.com/office/drawing/2014/main" id="{57BD4C1B-AC05-42A4-A669-117368250709}"/>
              </a:ext>
            </a:extLst>
          </p:cNvPr>
          <p:cNvGrpSpPr>
            <a:grpSpLocks/>
          </p:cNvGrpSpPr>
          <p:nvPr/>
        </p:nvGrpSpPr>
        <p:grpSpPr bwMode="auto">
          <a:xfrm>
            <a:off x="902854" y="4078861"/>
            <a:ext cx="14337145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EB2E1E-60B1-49D1-BB4A-AAD8C02EFBBC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37929BA-AA71-44BB-B525-1F100148AE73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52" name="그룹 19">
            <a:extLst>
              <a:ext uri="{FF2B5EF4-FFF2-40B4-BE49-F238E27FC236}">
                <a16:creationId xmlns:a16="http://schemas.microsoft.com/office/drawing/2014/main" id="{F2D4BD63-B334-4046-8240-8A0DB89AA0C5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4994342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91E46DD-128D-469E-ADD3-7B28D123E251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altLang="ko-KR" sz="3600" b="1" spc="-1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470E94F-6878-4E3B-BC11-48B2FFBD2CC6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55" name="그룹 19">
            <a:extLst>
              <a:ext uri="{FF2B5EF4-FFF2-40B4-BE49-F238E27FC236}">
                <a16:creationId xmlns:a16="http://schemas.microsoft.com/office/drawing/2014/main" id="{ACC3F5FF-353D-4ADF-BA19-ECD8729619F0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5909823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12368E3-5C6A-4866-8CE0-2D990C869524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55D4C14-777A-44E4-8C6E-73CF64CF9221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58" name="그룹 19">
            <a:extLst>
              <a:ext uri="{FF2B5EF4-FFF2-40B4-BE49-F238E27FC236}">
                <a16:creationId xmlns:a16="http://schemas.microsoft.com/office/drawing/2014/main" id="{0A630128-E4CE-43DE-AC4C-AB9E831737E4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6825304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CFAE650-789A-4E0E-BA52-011937EFBC84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WEB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1FB735B-4F94-4F63-9E36-2A476B1FAF15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61" name="그룹 19">
            <a:extLst>
              <a:ext uri="{FF2B5EF4-FFF2-40B4-BE49-F238E27FC236}">
                <a16:creationId xmlns:a16="http://schemas.microsoft.com/office/drawing/2014/main" id="{D6C74ACC-1FA8-4268-AC7A-E397A86A3719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7804285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0CB876E-B745-404E-AB60-4FD05C9F65FB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Tool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B03D69-2B2F-4438-87C4-BD4BF55A51B3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endParaRPr lang="en-US" altLang="ko-KR" sz="3200" dirty="0">
                <a:solidFill>
                  <a:srgbClr val="3F3F48"/>
                </a:solidFill>
                <a:latin typeface="+mn-ea"/>
              </a:endParaRPr>
            </a:p>
            <a:p>
              <a:pPr marL="108000">
                <a:defRPr/>
              </a:pP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Eclipse IDE for Enterprise Java Developers, </a:t>
              </a:r>
              <a:r>
                <a:rPr kumimoji="0" lang="en-US" altLang="ko-KR" sz="3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64" name="그룹 19">
            <a:extLst>
              <a:ext uri="{FF2B5EF4-FFF2-40B4-BE49-F238E27FC236}">
                <a16:creationId xmlns:a16="http://schemas.microsoft.com/office/drawing/2014/main" id="{8A0E1B3D-4B00-4B8C-89EC-7C281695E5B1}"/>
              </a:ext>
            </a:extLst>
          </p:cNvPr>
          <p:cNvGrpSpPr>
            <a:grpSpLocks/>
          </p:cNvGrpSpPr>
          <p:nvPr/>
        </p:nvGrpSpPr>
        <p:grpSpPr bwMode="auto">
          <a:xfrm>
            <a:off x="902853" y="8719766"/>
            <a:ext cx="14337146" cy="815579"/>
            <a:chOff x="841374" y="1056481"/>
            <a:chExt cx="7344731" cy="432000"/>
          </a:xfrm>
          <a:solidFill>
            <a:srgbClr val="CDC1B6"/>
          </a:solidFill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E0ED5E8-97F5-488B-B9E1-6DED0E6A37A9}"/>
                </a:ext>
              </a:extLst>
            </p:cNvPr>
            <p:cNvSpPr/>
            <p:nvPr/>
          </p:nvSpPr>
          <p:spPr>
            <a:xfrm>
              <a:off x="841374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200" b="1" spc="-100" dirty="0">
                <a:solidFill>
                  <a:schemeClr val="bg1"/>
                </a:solidFill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8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8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B0357AD-6BAF-4AB1-B654-AF5432BF18AE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JavaScript jquery-3.4.1,   jquery-ui-1.12.1,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 cos-26Dec2008</a:t>
              </a: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08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3.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작업분할구조도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(WBS)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AA165-D62B-4260-8996-EF606978FF5B}"/>
              </a:ext>
            </a:extLst>
          </p:cNvPr>
          <p:cNvSpPr/>
          <p:nvPr/>
        </p:nvSpPr>
        <p:spPr>
          <a:xfrm>
            <a:off x="8534400" y="2247900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endParaRPr lang="en-US" altLang="ko-KR" dirty="0"/>
          </a:p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5A49CA-AE62-4D24-B9BF-5BF510761F74}"/>
              </a:ext>
            </a:extLst>
          </p:cNvPr>
          <p:cNvSpPr/>
          <p:nvPr/>
        </p:nvSpPr>
        <p:spPr>
          <a:xfrm>
            <a:off x="3874576" y="3747867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2CD341-2493-4A6A-8BB4-755336C589A9}"/>
              </a:ext>
            </a:extLst>
          </p:cNvPr>
          <p:cNvSpPr/>
          <p:nvPr/>
        </p:nvSpPr>
        <p:spPr>
          <a:xfrm>
            <a:off x="14097019" y="3729182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06709CE-DB24-438C-853C-13434634EAB7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11767211" y="561174"/>
            <a:ext cx="773396" cy="55626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C06CEEA-026B-4412-B58E-E05B710C319D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5400000">
            <a:off x="6646648" y="1021914"/>
            <a:ext cx="792081" cy="4659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533842-52C3-4CE3-92F0-18F1D36742C1}"/>
              </a:ext>
            </a:extLst>
          </p:cNvPr>
          <p:cNvSpPr/>
          <p:nvPr/>
        </p:nvSpPr>
        <p:spPr>
          <a:xfrm>
            <a:off x="2841162" y="7882373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877865-E35F-45EB-A8D5-4CF8285077D0}"/>
              </a:ext>
            </a:extLst>
          </p:cNvPr>
          <p:cNvSpPr/>
          <p:nvPr/>
        </p:nvSpPr>
        <p:spPr>
          <a:xfrm>
            <a:off x="1689601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정보수정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D3E620-E4CA-4090-96AC-7F581046DB76}"/>
              </a:ext>
            </a:extLst>
          </p:cNvPr>
          <p:cNvSpPr/>
          <p:nvPr/>
        </p:nvSpPr>
        <p:spPr>
          <a:xfrm>
            <a:off x="1689601" y="5981700"/>
            <a:ext cx="6858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5FC0C70-5587-4ADA-AD9E-4BA5B8FF7EED}"/>
              </a:ext>
            </a:extLst>
          </p:cNvPr>
          <p:cNvSpPr/>
          <p:nvPr/>
        </p:nvSpPr>
        <p:spPr>
          <a:xfrm>
            <a:off x="538039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140CF1F-BFD1-45E8-B68B-53FE05662618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 rot="5400000">
            <a:off x="2609666" y="3878589"/>
            <a:ext cx="1525947" cy="26802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99C92E7-F32C-4D34-BDCF-A308029D16D6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860328" y="6710197"/>
            <a:ext cx="1192784" cy="11515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7052A06-ED57-4600-97FB-A81564A36EC7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rot="16200000" flipH="1">
            <a:off x="2011888" y="6710198"/>
            <a:ext cx="1192787" cy="11515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50143BB-1AB6-4821-AAB5-82E314544A54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2032501" y="6689586"/>
            <a:ext cx="0" cy="1192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EEC8BA1-4A61-4F00-8780-8518476669B6}"/>
              </a:ext>
            </a:extLst>
          </p:cNvPr>
          <p:cNvSpPr/>
          <p:nvPr/>
        </p:nvSpPr>
        <p:spPr>
          <a:xfrm>
            <a:off x="5264186" y="5981700"/>
            <a:ext cx="6858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검색</a:t>
            </a:r>
          </a:p>
        </p:txBody>
      </p:sp>
      <p:cxnSp>
        <p:nvCxnSpPr>
          <p:cNvPr id="975" name="연결선: 꺾임 974">
            <a:extLst>
              <a:ext uri="{FF2B5EF4-FFF2-40B4-BE49-F238E27FC236}">
                <a16:creationId xmlns:a16="http://schemas.microsoft.com/office/drawing/2014/main" id="{DA6B0D3C-FC02-4ABB-B334-32D52F66666B}"/>
              </a:ext>
            </a:extLst>
          </p:cNvPr>
          <p:cNvCxnSpPr>
            <a:cxnSpLocks/>
            <a:stCxn id="9" idx="2"/>
            <a:endCxn id="79" idx="0"/>
          </p:cNvCxnSpPr>
          <p:nvPr/>
        </p:nvCxnSpPr>
        <p:spPr>
          <a:xfrm rot="16200000" flipH="1">
            <a:off x="4396958" y="4771571"/>
            <a:ext cx="1525947" cy="8943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3B304B6-807F-4006-9D38-83A216664800}"/>
              </a:ext>
            </a:extLst>
          </p:cNvPr>
          <p:cNvSpPr/>
          <p:nvPr/>
        </p:nvSpPr>
        <p:spPr>
          <a:xfrm>
            <a:off x="4117529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등록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FA39CB6-AAD0-4A31-8FCC-AD41D4013480}"/>
              </a:ext>
            </a:extLst>
          </p:cNvPr>
          <p:cNvSpPr/>
          <p:nvPr/>
        </p:nvSpPr>
        <p:spPr>
          <a:xfrm>
            <a:off x="5271540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  <a:endParaRPr lang="en-US" altLang="ko-KR" dirty="0"/>
          </a:p>
          <a:p>
            <a:pPr algn="ctr"/>
            <a:r>
              <a:rPr lang="ko-KR" altLang="en-US" dirty="0"/>
              <a:t>삭제</a:t>
            </a:r>
          </a:p>
        </p:txBody>
      </p:sp>
      <p:cxnSp>
        <p:nvCxnSpPr>
          <p:cNvPr id="978" name="연결선: 꺾임 977">
            <a:extLst>
              <a:ext uri="{FF2B5EF4-FFF2-40B4-BE49-F238E27FC236}">
                <a16:creationId xmlns:a16="http://schemas.microsoft.com/office/drawing/2014/main" id="{153D1F5F-A957-4DD6-8993-71EDE89F07D3}"/>
              </a:ext>
            </a:extLst>
          </p:cNvPr>
          <p:cNvCxnSpPr>
            <a:cxnSpLocks/>
            <a:stCxn id="79" idx="2"/>
            <a:endCxn id="83" idx="0"/>
          </p:cNvCxnSpPr>
          <p:nvPr/>
        </p:nvCxnSpPr>
        <p:spPr>
          <a:xfrm rot="5400000">
            <a:off x="4437366" y="6712650"/>
            <a:ext cx="1192784" cy="11466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558A9F5-0834-4B15-BC42-CC102F436237}"/>
              </a:ext>
            </a:extLst>
          </p:cNvPr>
          <p:cNvCxnSpPr>
            <a:cxnSpLocks/>
            <a:stCxn id="79" idx="2"/>
            <a:endCxn id="84" idx="0"/>
          </p:cNvCxnSpPr>
          <p:nvPr/>
        </p:nvCxnSpPr>
        <p:spPr>
          <a:xfrm rot="16200000" flipH="1">
            <a:off x="5014371" y="7282301"/>
            <a:ext cx="1192784" cy="73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F4918D5-5579-439E-AC79-54FB891E2623}"/>
              </a:ext>
            </a:extLst>
          </p:cNvPr>
          <p:cNvSpPr/>
          <p:nvPr/>
        </p:nvSpPr>
        <p:spPr>
          <a:xfrm>
            <a:off x="8284237" y="5966855"/>
            <a:ext cx="982746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한줄평</a:t>
            </a:r>
            <a:endParaRPr lang="ko-KR" altLang="en-US" dirty="0"/>
          </a:p>
        </p:txBody>
      </p:sp>
      <p:cxnSp>
        <p:nvCxnSpPr>
          <p:cNvPr id="983" name="연결선: 꺾임 982">
            <a:extLst>
              <a:ext uri="{FF2B5EF4-FFF2-40B4-BE49-F238E27FC236}">
                <a16:creationId xmlns:a16="http://schemas.microsoft.com/office/drawing/2014/main" id="{8E1F0908-1822-4A4B-A781-70B5A53259C4}"/>
              </a:ext>
            </a:extLst>
          </p:cNvPr>
          <p:cNvCxnSpPr>
            <a:cxnSpLocks/>
            <a:stCxn id="9" idx="2"/>
            <a:endCxn id="91" idx="0"/>
          </p:cNvCxnSpPr>
          <p:nvPr/>
        </p:nvCxnSpPr>
        <p:spPr>
          <a:xfrm rot="16200000" flipH="1">
            <a:off x="5988642" y="3179887"/>
            <a:ext cx="1511102" cy="40628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A9789BC-468C-46F5-B7AD-DAB56099E8D9}"/>
              </a:ext>
            </a:extLst>
          </p:cNvPr>
          <p:cNvSpPr/>
          <p:nvPr/>
        </p:nvSpPr>
        <p:spPr>
          <a:xfrm>
            <a:off x="7714552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평점등록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A978BBD-6936-4F94-BBBC-A0C4EF077E3B}"/>
              </a:ext>
            </a:extLst>
          </p:cNvPr>
          <p:cNvSpPr/>
          <p:nvPr/>
        </p:nvSpPr>
        <p:spPr>
          <a:xfrm>
            <a:off x="9134943" y="7877928"/>
            <a:ext cx="968738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한줄평</a:t>
            </a:r>
            <a:r>
              <a:rPr lang="ko-KR" altLang="en-US" dirty="0"/>
              <a:t> 삭제 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33158CF7-8647-4FDD-B19D-64701B20D50A}"/>
              </a:ext>
            </a:extLst>
          </p:cNvPr>
          <p:cNvCxnSpPr>
            <a:cxnSpLocks/>
            <a:stCxn id="91" idx="2"/>
            <a:endCxn id="97" idx="0"/>
          </p:cNvCxnSpPr>
          <p:nvPr/>
        </p:nvCxnSpPr>
        <p:spPr>
          <a:xfrm rot="16200000" flipH="1">
            <a:off x="8595868" y="6854483"/>
            <a:ext cx="1203187" cy="8437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C657415-E6FC-4825-B80A-99347679BE96}"/>
              </a:ext>
            </a:extLst>
          </p:cNvPr>
          <p:cNvSpPr/>
          <p:nvPr/>
        </p:nvSpPr>
        <p:spPr>
          <a:xfrm>
            <a:off x="11918598" y="5972452"/>
            <a:ext cx="982746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</a:t>
            </a:r>
            <a:endParaRPr lang="en-US" altLang="ko-KR" dirty="0"/>
          </a:p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7031FAE-502B-4080-B044-3445C6CFF52D}"/>
              </a:ext>
            </a:extLst>
          </p:cNvPr>
          <p:cNvSpPr/>
          <p:nvPr/>
        </p:nvSpPr>
        <p:spPr>
          <a:xfrm>
            <a:off x="10681886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C4256C0-9038-497D-96F8-705B81B242D5}"/>
              </a:ext>
            </a:extLst>
          </p:cNvPr>
          <p:cNvSpPr/>
          <p:nvPr/>
        </p:nvSpPr>
        <p:spPr>
          <a:xfrm>
            <a:off x="14412590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답변작성</a:t>
            </a:r>
            <a:endParaRPr lang="en-US" altLang="ko-KR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9B85527-BBAA-4CC5-8EAA-4DA0D952E1B8}"/>
              </a:ext>
            </a:extLst>
          </p:cNvPr>
          <p:cNvSpPr/>
          <p:nvPr/>
        </p:nvSpPr>
        <p:spPr>
          <a:xfrm>
            <a:off x="13477181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상세보기</a:t>
            </a:r>
            <a:endParaRPr lang="en-US" altLang="ko-KR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459EE3F-26D8-45AD-8F10-B77E84FA29C4}"/>
              </a:ext>
            </a:extLst>
          </p:cNvPr>
          <p:cNvSpPr/>
          <p:nvPr/>
        </p:nvSpPr>
        <p:spPr>
          <a:xfrm>
            <a:off x="11615353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수정</a:t>
            </a:r>
            <a:endParaRPr lang="en-US" altLang="ko-KR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DD244B9-F83C-4C03-A469-4BAD431704F9}"/>
              </a:ext>
            </a:extLst>
          </p:cNvPr>
          <p:cNvSpPr/>
          <p:nvPr/>
        </p:nvSpPr>
        <p:spPr>
          <a:xfrm>
            <a:off x="12543346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삭제</a:t>
            </a:r>
            <a:endParaRPr lang="en-US" altLang="ko-KR" dirty="0"/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82B73DE8-6666-4E79-8D21-F1321A3A4534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 rot="5400000">
            <a:off x="11116363" y="6588762"/>
            <a:ext cx="1202032" cy="13851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C1137057-5C99-4622-B43D-C5835AD0CB05}"/>
              </a:ext>
            </a:extLst>
          </p:cNvPr>
          <p:cNvCxnSpPr>
            <a:cxnSpLocks/>
            <a:stCxn id="105" idx="2"/>
            <a:endCxn id="109" idx="0"/>
          </p:cNvCxnSpPr>
          <p:nvPr/>
        </p:nvCxnSpPr>
        <p:spPr>
          <a:xfrm rot="5400000">
            <a:off x="11583096" y="7055495"/>
            <a:ext cx="1202032" cy="4517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833C8C36-2DC4-4DB8-9C86-9DAEEA3E140B}"/>
              </a:ext>
            </a:extLst>
          </p:cNvPr>
          <p:cNvCxnSpPr>
            <a:cxnSpLocks/>
            <a:stCxn id="105" idx="2"/>
            <a:endCxn id="110" idx="0"/>
          </p:cNvCxnSpPr>
          <p:nvPr/>
        </p:nvCxnSpPr>
        <p:spPr>
          <a:xfrm rot="16200000" flipH="1">
            <a:off x="12047092" y="7043216"/>
            <a:ext cx="1202032" cy="476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8C830CC7-E073-4B9B-A77A-A35A6BF98EF3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 rot="16200000" flipH="1">
            <a:off x="12514010" y="6576299"/>
            <a:ext cx="1202032" cy="14101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FDABBDA1-7243-4255-B95A-79E0CE1A0101}"/>
              </a:ext>
            </a:extLst>
          </p:cNvPr>
          <p:cNvCxnSpPr>
            <a:cxnSpLocks/>
            <a:stCxn id="105" idx="2"/>
            <a:endCxn id="107" idx="0"/>
          </p:cNvCxnSpPr>
          <p:nvPr/>
        </p:nvCxnSpPr>
        <p:spPr>
          <a:xfrm rot="16200000" flipH="1">
            <a:off x="12981714" y="6108594"/>
            <a:ext cx="1202032" cy="2345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779BD3BD-8688-4A68-801D-AA49F293F4FE}"/>
              </a:ext>
            </a:extLst>
          </p:cNvPr>
          <p:cNvCxnSpPr>
            <a:cxnSpLocks/>
            <a:stCxn id="9" idx="2"/>
            <a:endCxn id="105" idx="0"/>
          </p:cNvCxnSpPr>
          <p:nvPr/>
        </p:nvCxnSpPr>
        <p:spPr>
          <a:xfrm rot="16200000" flipH="1">
            <a:off x="7803024" y="1365504"/>
            <a:ext cx="1516699" cy="76971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24075300-D461-49D0-906D-74F219945CAC}"/>
              </a:ext>
            </a:extLst>
          </p:cNvPr>
          <p:cNvCxnSpPr>
            <a:cxnSpLocks/>
            <a:stCxn id="91" idx="2"/>
          </p:cNvCxnSpPr>
          <p:nvPr/>
        </p:nvCxnSpPr>
        <p:spPr>
          <a:xfrm rot="5400000">
            <a:off x="7818175" y="6920492"/>
            <a:ext cx="1203187" cy="7116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72CF547-E8E8-43C2-A0FF-7D68C8D35DD7}"/>
              </a:ext>
            </a:extLst>
          </p:cNvPr>
          <p:cNvSpPr/>
          <p:nvPr/>
        </p:nvSpPr>
        <p:spPr>
          <a:xfrm>
            <a:off x="6339561" y="7878105"/>
            <a:ext cx="968738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좋아요</a:t>
            </a:r>
            <a:endParaRPr lang="en-US" altLang="ko-KR" dirty="0"/>
          </a:p>
          <a:p>
            <a:pPr algn="ctr"/>
            <a:r>
              <a:rPr lang="ko-KR" altLang="en-US" dirty="0"/>
              <a:t>클릭</a:t>
            </a: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E621092D-59CF-48C1-B52A-A7F992048B83}"/>
              </a:ext>
            </a:extLst>
          </p:cNvPr>
          <p:cNvCxnSpPr>
            <a:cxnSpLocks/>
            <a:stCxn id="79" idx="2"/>
            <a:endCxn id="159" idx="0"/>
          </p:cNvCxnSpPr>
          <p:nvPr/>
        </p:nvCxnSpPr>
        <p:spPr>
          <a:xfrm rot="16200000" flipH="1">
            <a:off x="5621249" y="6675423"/>
            <a:ext cx="1188519" cy="12168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0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3.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작업분할구조도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(WBS)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AA165-D62B-4260-8996-EF606978FF5B}"/>
              </a:ext>
            </a:extLst>
          </p:cNvPr>
          <p:cNvSpPr/>
          <p:nvPr/>
        </p:nvSpPr>
        <p:spPr>
          <a:xfrm>
            <a:off x="7308299" y="2213982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endParaRPr lang="en-US" altLang="ko-KR" dirty="0"/>
          </a:p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5A49CA-AE62-4D24-B9BF-5BF510761F74}"/>
              </a:ext>
            </a:extLst>
          </p:cNvPr>
          <p:cNvSpPr/>
          <p:nvPr/>
        </p:nvSpPr>
        <p:spPr>
          <a:xfrm>
            <a:off x="618520" y="3747867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2CD341-2493-4A6A-8BB4-755336C589A9}"/>
              </a:ext>
            </a:extLst>
          </p:cNvPr>
          <p:cNvSpPr/>
          <p:nvPr/>
        </p:nvSpPr>
        <p:spPr>
          <a:xfrm>
            <a:off x="12247469" y="3747867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06709CE-DB24-438C-853C-13434634EAB7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10203085" y="865282"/>
            <a:ext cx="825999" cy="4939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C06CEEA-026B-4412-B58E-E05B710C319D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5400000">
            <a:off x="4388611" y="-10022"/>
            <a:ext cx="825999" cy="66897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EEC8BA1-4A61-4F00-8780-8518476669B6}"/>
              </a:ext>
            </a:extLst>
          </p:cNvPr>
          <p:cNvSpPr/>
          <p:nvPr/>
        </p:nvSpPr>
        <p:spPr>
          <a:xfrm>
            <a:off x="3893101" y="5963393"/>
            <a:ext cx="6858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BFA272C-87DF-45EE-A369-E320CC36D777}"/>
              </a:ext>
            </a:extLst>
          </p:cNvPr>
          <p:cNvCxnSpPr>
            <a:cxnSpLocks/>
            <a:stCxn id="10" idx="2"/>
            <a:endCxn id="79" idx="0"/>
          </p:cNvCxnSpPr>
          <p:nvPr/>
        </p:nvCxnSpPr>
        <p:spPr>
          <a:xfrm rot="5400000">
            <a:off x="7907015" y="784739"/>
            <a:ext cx="1507640" cy="88496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53315235-0A4D-47F8-81B1-2811074C3B27}"/>
              </a:ext>
            </a:extLst>
          </p:cNvPr>
          <p:cNvCxnSpPr>
            <a:cxnSpLocks/>
            <a:stCxn id="79" idx="2"/>
            <a:endCxn id="70" idx="0"/>
          </p:cNvCxnSpPr>
          <p:nvPr/>
        </p:nvCxnSpPr>
        <p:spPr>
          <a:xfrm rot="5400000">
            <a:off x="3020431" y="6666801"/>
            <a:ext cx="1211093" cy="12200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0C6A5D2-0054-497A-83E8-1FAA7B3EADF9}"/>
              </a:ext>
            </a:extLst>
          </p:cNvPr>
          <p:cNvSpPr/>
          <p:nvPr/>
        </p:nvSpPr>
        <p:spPr>
          <a:xfrm>
            <a:off x="2673052" y="7882372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748AE14-E766-45EF-84DB-954653496BF9}"/>
              </a:ext>
            </a:extLst>
          </p:cNvPr>
          <p:cNvSpPr/>
          <p:nvPr/>
        </p:nvSpPr>
        <p:spPr>
          <a:xfrm>
            <a:off x="4478659" y="7888145"/>
            <a:ext cx="12192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  <a:endParaRPr lang="en-US" altLang="ko-KR" dirty="0"/>
          </a:p>
          <a:p>
            <a:pPr algn="ctr"/>
            <a:r>
              <a:rPr lang="ko-KR" altLang="en-US" dirty="0"/>
              <a:t>목록보기</a:t>
            </a:r>
            <a:endParaRPr lang="en-US" altLang="ko-KR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EC190FB-91BF-431F-A5D3-5A475DA21042}"/>
              </a:ext>
            </a:extLst>
          </p:cNvPr>
          <p:cNvCxnSpPr>
            <a:cxnSpLocks/>
            <a:stCxn id="79" idx="2"/>
            <a:endCxn id="73" idx="0"/>
          </p:cNvCxnSpPr>
          <p:nvPr/>
        </p:nvCxnSpPr>
        <p:spPr>
          <a:xfrm rot="16200000" flipH="1">
            <a:off x="4053697" y="6853583"/>
            <a:ext cx="1216866" cy="852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3DE8CE6-0F72-4218-B751-E6B60BE775A7}"/>
              </a:ext>
            </a:extLst>
          </p:cNvPr>
          <p:cNvSpPr/>
          <p:nvPr/>
        </p:nvSpPr>
        <p:spPr>
          <a:xfrm>
            <a:off x="7663334" y="5963393"/>
            <a:ext cx="997501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</a:t>
            </a:r>
            <a:endParaRPr lang="en-US" altLang="ko-KR" dirty="0"/>
          </a:p>
          <a:p>
            <a:pPr algn="ctr"/>
            <a:r>
              <a:rPr lang="ko-KR" altLang="en-US" dirty="0"/>
              <a:t>게시판</a:t>
            </a: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4A9D2325-45ED-4098-A177-A8E60C629064}"/>
              </a:ext>
            </a:extLst>
          </p:cNvPr>
          <p:cNvCxnSpPr>
            <a:cxnSpLocks/>
            <a:stCxn id="90" idx="2"/>
            <a:endCxn id="94" idx="0"/>
          </p:cNvCxnSpPr>
          <p:nvPr/>
        </p:nvCxnSpPr>
        <p:spPr>
          <a:xfrm rot="5400000">
            <a:off x="6720962" y="6441248"/>
            <a:ext cx="1211093" cy="1671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A0A1651-53BF-420F-8AFF-FC30E8A6AD85}"/>
              </a:ext>
            </a:extLst>
          </p:cNvPr>
          <p:cNvSpPr/>
          <p:nvPr/>
        </p:nvSpPr>
        <p:spPr>
          <a:xfrm>
            <a:off x="6148030" y="7882372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88FAE9-5A87-4F91-B17C-7032715A0788}"/>
              </a:ext>
            </a:extLst>
          </p:cNvPr>
          <p:cNvSpPr/>
          <p:nvPr/>
        </p:nvSpPr>
        <p:spPr>
          <a:xfrm>
            <a:off x="9434227" y="7882369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상세보기</a:t>
            </a:r>
            <a:endParaRPr lang="en-US" altLang="ko-KR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BEB8488-DD0A-49E7-93CD-F983DDE68D11}"/>
              </a:ext>
            </a:extLst>
          </p:cNvPr>
          <p:cNvSpPr/>
          <p:nvPr/>
        </p:nvSpPr>
        <p:spPr>
          <a:xfrm>
            <a:off x="7278907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수정</a:t>
            </a:r>
            <a:endParaRPr lang="en-US" altLang="ko-KR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062612F-5196-46AE-A03F-485E35312A1B}"/>
              </a:ext>
            </a:extLst>
          </p:cNvPr>
          <p:cNvSpPr/>
          <p:nvPr/>
        </p:nvSpPr>
        <p:spPr>
          <a:xfrm>
            <a:off x="8307606" y="7882369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삭제</a:t>
            </a:r>
            <a:endParaRPr lang="en-US" altLang="ko-KR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66435EC0-5621-4B6B-83C6-3F385747DA86}"/>
              </a:ext>
            </a:extLst>
          </p:cNvPr>
          <p:cNvCxnSpPr>
            <a:cxnSpLocks/>
            <a:stCxn id="90" idx="2"/>
            <a:endCxn id="99" idx="0"/>
          </p:cNvCxnSpPr>
          <p:nvPr/>
        </p:nvCxnSpPr>
        <p:spPr>
          <a:xfrm rot="16200000" flipH="1">
            <a:off x="7800750" y="7032613"/>
            <a:ext cx="1211090" cy="4884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59B4298E-CFFC-4536-B6CF-120F8C3C3732}"/>
              </a:ext>
            </a:extLst>
          </p:cNvPr>
          <p:cNvCxnSpPr>
            <a:cxnSpLocks/>
            <a:stCxn id="90" idx="2"/>
            <a:endCxn id="95" idx="0"/>
          </p:cNvCxnSpPr>
          <p:nvPr/>
        </p:nvCxnSpPr>
        <p:spPr>
          <a:xfrm rot="16200000" flipH="1">
            <a:off x="8364061" y="6469303"/>
            <a:ext cx="1211090" cy="16150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3ADAAEE9-80A9-489B-92B9-E3B0B8C4E8D3}"/>
              </a:ext>
            </a:extLst>
          </p:cNvPr>
          <p:cNvCxnSpPr>
            <a:cxnSpLocks/>
            <a:stCxn id="10" idx="2"/>
            <a:endCxn id="90" idx="0"/>
          </p:cNvCxnSpPr>
          <p:nvPr/>
        </p:nvCxnSpPr>
        <p:spPr>
          <a:xfrm rot="5400000">
            <a:off x="9870057" y="2747781"/>
            <a:ext cx="1507640" cy="49235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232A09AB-602A-49DC-96EF-C246185F4E84}"/>
              </a:ext>
            </a:extLst>
          </p:cNvPr>
          <p:cNvCxnSpPr>
            <a:cxnSpLocks/>
            <a:stCxn id="90" idx="2"/>
            <a:endCxn id="98" idx="0"/>
          </p:cNvCxnSpPr>
          <p:nvPr/>
        </p:nvCxnSpPr>
        <p:spPr>
          <a:xfrm rot="5400000">
            <a:off x="7286401" y="7006685"/>
            <a:ext cx="1211091" cy="5402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009BDA0-62AA-437F-AD59-C640E132A202}"/>
              </a:ext>
            </a:extLst>
          </p:cNvPr>
          <p:cNvSpPr/>
          <p:nvPr/>
        </p:nvSpPr>
        <p:spPr>
          <a:xfrm>
            <a:off x="12598317" y="5963392"/>
            <a:ext cx="997501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</a:t>
            </a:r>
            <a:endParaRPr lang="en-US" altLang="ko-KR" dirty="0"/>
          </a:p>
          <a:p>
            <a:pPr algn="ctr"/>
            <a:r>
              <a:rPr lang="ko-KR" altLang="en-US" dirty="0"/>
              <a:t>검색</a:t>
            </a:r>
            <a:endParaRPr lang="en-US" altLang="ko-KR" dirty="0"/>
          </a:p>
        </p:txBody>
      </p:sp>
      <p:cxnSp>
        <p:nvCxnSpPr>
          <p:cNvPr id="1013" name="직선 연결선 1012">
            <a:extLst>
              <a:ext uri="{FF2B5EF4-FFF2-40B4-BE49-F238E27FC236}">
                <a16:creationId xmlns:a16="http://schemas.microsoft.com/office/drawing/2014/main" id="{C6F0A30E-FB28-445C-A3D2-368AE1D26D1A}"/>
              </a:ext>
            </a:extLst>
          </p:cNvPr>
          <p:cNvCxnSpPr>
            <a:cxnSpLocks/>
            <a:stCxn id="10" idx="2"/>
            <a:endCxn id="150" idx="0"/>
          </p:cNvCxnSpPr>
          <p:nvPr/>
        </p:nvCxnSpPr>
        <p:spPr>
          <a:xfrm>
            <a:off x="13085669" y="4455753"/>
            <a:ext cx="11399" cy="1507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C1A7826-0B28-472B-A5A8-1E890537CC16}"/>
              </a:ext>
            </a:extLst>
          </p:cNvPr>
          <p:cNvSpPr/>
          <p:nvPr/>
        </p:nvSpPr>
        <p:spPr>
          <a:xfrm>
            <a:off x="11590721" y="7882369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삭제</a:t>
            </a:r>
            <a:endParaRPr lang="en-US" altLang="ko-KR" dirty="0"/>
          </a:p>
        </p:txBody>
      </p:sp>
      <p:cxnSp>
        <p:nvCxnSpPr>
          <p:cNvPr id="1023" name="연결선: 꺾임 1022">
            <a:extLst>
              <a:ext uri="{FF2B5EF4-FFF2-40B4-BE49-F238E27FC236}">
                <a16:creationId xmlns:a16="http://schemas.microsoft.com/office/drawing/2014/main" id="{01FF518F-AAD8-4621-8099-0563BAF5503E}"/>
              </a:ext>
            </a:extLst>
          </p:cNvPr>
          <p:cNvCxnSpPr>
            <a:cxnSpLocks/>
            <a:stCxn id="150" idx="2"/>
            <a:endCxn id="160" idx="0"/>
          </p:cNvCxnSpPr>
          <p:nvPr/>
        </p:nvCxnSpPr>
        <p:spPr>
          <a:xfrm rot="5400000">
            <a:off x="11909800" y="6695100"/>
            <a:ext cx="1211091" cy="11634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B4DBF73-A450-4D84-AF9A-4B8443C27807}"/>
              </a:ext>
            </a:extLst>
          </p:cNvPr>
          <p:cNvSpPr/>
          <p:nvPr/>
        </p:nvSpPr>
        <p:spPr>
          <a:xfrm>
            <a:off x="13439970" y="7882369"/>
            <a:ext cx="987055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한줄평삭제</a:t>
            </a:r>
            <a:endParaRPr lang="en-US" altLang="ko-KR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A4139B20-EB34-449C-AB82-ABDF77BE1E18}"/>
              </a:ext>
            </a:extLst>
          </p:cNvPr>
          <p:cNvCxnSpPr>
            <a:cxnSpLocks/>
            <a:stCxn id="150" idx="2"/>
            <a:endCxn id="172" idx="0"/>
          </p:cNvCxnSpPr>
          <p:nvPr/>
        </p:nvCxnSpPr>
        <p:spPr>
          <a:xfrm rot="16200000" flipH="1">
            <a:off x="12909738" y="6858608"/>
            <a:ext cx="1211091" cy="8364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6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4.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Gantt Chart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를 이용한 일정관리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85900"/>
            <a:ext cx="10360525" cy="85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0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5.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요구사항 분석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61DEEE-63A9-495A-BC6E-230ECFAA2AD3}"/>
              </a:ext>
            </a:extLst>
          </p:cNvPr>
          <p:cNvSpPr/>
          <p:nvPr/>
        </p:nvSpPr>
        <p:spPr>
          <a:xfrm>
            <a:off x="914400" y="1638300"/>
            <a:ext cx="14325600" cy="74676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비회원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맛집 검색 및 한 줄 평 보기와 자유 게시판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공지 게시판 상세 보기만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회원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로그인 후 마이 페이지를 통해 정보 수정과 회원 탈퇴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작성 글 목록 보기가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맛집 등록은 로그인한 회원만 가능하며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자신이 등록한 맛집은 수정 및 삭제가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맛집에 대한 상세 내용과 한 줄 평을 볼 수 있으며 평점 또한 매길 수 있다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한 줄 평에 대하여 추천과 비추천을 누를 수 있다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자유 게시판 글 작성과 상세 보기가 가능하며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답변 작성이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게시판 글 검색은 제목과 본문 내용으로 검색이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관리자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 모드에서는 전반적인 회원 관리가 가능하며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회원 탈퇴 및 회원 목록 보기가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공지 게시판 글 작성 및 수정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삭제가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다른 회원이 등록한 맛집은 관리자 모드에서도 삭제가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50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6. </a:t>
            </a:r>
            <a:r>
              <a:rPr lang="ko-KR" altLang="en-US" sz="4000" dirty="0" err="1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유스케이스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다이어그램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</a:t>
            </a:r>
            <a:r>
              <a:rPr lang="en-US" altLang="ko-KR" sz="4000" dirty="0" err="1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Usecase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Diagram)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CDB70D-1340-43DA-ABD3-9B37AE4DB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1" y="1506504"/>
            <a:ext cx="16230600" cy="898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692</Words>
  <Application>Microsoft Office PowerPoint</Application>
  <PresentationFormat>사용자 지정</PresentationFormat>
  <Paragraphs>179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?? ??</vt:lpstr>
      <vt:lpstr>Gmarket Sans Bold</vt:lpstr>
      <vt:lpstr>Gmarket Sans Light</vt:lpstr>
      <vt:lpstr>Gmarket Sans Medium</vt:lpstr>
      <vt:lpstr>S-Core Dream 2 ExtraLight</vt:lpstr>
      <vt:lpstr>S-Core Dream 3 Light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EZEN202</cp:lastModifiedBy>
  <cp:revision>49</cp:revision>
  <dcterms:created xsi:type="dcterms:W3CDTF">2023-03-19T20:15:06Z</dcterms:created>
  <dcterms:modified xsi:type="dcterms:W3CDTF">2023-03-23T00:00:26Z</dcterms:modified>
  <cp:version>1000.0000.01</cp:version>
</cp:coreProperties>
</file>