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character = “c”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“Swift String Literal”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“S”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smtClean="0">
                <a:latin typeface="+mn-ea"/>
              </a:rPr>
              <a:t>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옵셔널</a:t>
            </a:r>
            <a:r>
              <a:rPr lang="ko-KR" altLang="en-US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 smtClean="0"/>
              <a:t>  name: String! = “Swift”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(“%d”,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a, b, c: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</a:p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b: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198</TotalTime>
  <Words>736</Words>
  <Application>Microsoft Office PowerPoint</Application>
  <PresentationFormat>화면 슬라이드 쇼(4:3)</PresentationFormat>
  <Paragraphs>177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패키지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Kyoungho Choi</cp:lastModifiedBy>
  <cp:revision>22</cp:revision>
  <dcterms:created xsi:type="dcterms:W3CDTF">2017-01-16T12:38:17Z</dcterms:created>
  <dcterms:modified xsi:type="dcterms:W3CDTF">2017-01-16T16:12:35Z</dcterms:modified>
</cp:coreProperties>
</file>