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43" r:id="rId84"/>
    <p:sldId id="344" r:id="rId85"/>
    <p:sldId id="348" r:id="rId86"/>
    <p:sldId id="345" r:id="rId87"/>
    <p:sldId id="349" r:id="rId88"/>
    <p:sldId id="346" r:id="rId89"/>
    <p:sldId id="347" r:id="rId90"/>
    <p:sldId id="350" r:id="rId91"/>
    <p:sldId id="351" r:id="rId92"/>
    <p:sldId id="352" r:id="rId93"/>
    <p:sldId id="354" r:id="rId94"/>
    <p:sldId id="355" r:id="rId95"/>
    <p:sldId id="359" r:id="rId96"/>
    <p:sldId id="356" r:id="rId97"/>
    <p:sldId id="360" r:id="rId98"/>
    <p:sldId id="358" r:id="rId99"/>
    <p:sldId id="357" r:id="rId100"/>
    <p:sldId id="353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>
      <p:ext uri="{19B8F6BF-5375-455C-9EA6-DF929625EA0E}">
        <p15:presenceInfo xmlns:p15="http://schemas.microsoft.com/office/powerpoint/2012/main" userId="4f68918042eb8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51" autoAdjust="0"/>
  </p:normalViewPr>
  <p:slideViewPr>
    <p:cSldViewPr>
      <p:cViewPr varScale="1">
        <p:scale>
          <a:sx n="120" d="100"/>
          <a:sy n="120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0688" y="4163825"/>
            <a:ext cx="8334375" cy="2447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58" y="2564904"/>
            <a:ext cx="6419850" cy="544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64" y="3711574"/>
            <a:ext cx="7772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</a:t>
            </a:r>
            <a:r>
              <a:rPr lang="en-US" altLang="ko-KR" sz="1200" dirty="0" err="1" smtClean="0">
                <a:latin typeface="+mn-ea"/>
              </a:rPr>
              <a:t>init</a:t>
            </a:r>
            <a:r>
              <a:rPr lang="en-US" altLang="ko-KR" sz="1200" dirty="0" smtClean="0">
                <a:latin typeface="+mn-ea"/>
              </a:rPr>
              <a:t>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프로퍼티의</a:t>
            </a:r>
            <a:r>
              <a:rPr lang="ko-KR" altLang="en-US" dirty="0" smtClean="0">
                <a:solidFill>
                  <a:schemeClr val="accent6"/>
                </a:solidFill>
              </a:rPr>
              <a:t>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accent2"/>
                </a:solidFill>
              </a:rPr>
              <a:t>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키워드를 사용한 </a:t>
            </a:r>
            <a:r>
              <a:rPr lang="en-US" altLang="ko-KR" dirty="0" err="1"/>
              <a:t>init</a:t>
            </a:r>
            <a:r>
              <a:rPr lang="en-US" altLang="ko-KR" dirty="0"/>
              <a:t>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/>
              <a:t>사용자 정의 </a:t>
            </a:r>
            <a:r>
              <a:rPr lang="en-US" altLang="ko-KR" dirty="0"/>
              <a:t>initializer</a:t>
            </a:r>
            <a:r>
              <a:rPr lang="ko-KR" altLang="en-US" dirty="0"/>
              <a:t>를 </a:t>
            </a:r>
            <a:r>
              <a:rPr lang="ko-KR" altLang="en-US" dirty="0" smtClean="0"/>
              <a:t>정의할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는 사용 불가</a:t>
            </a:r>
            <a:r>
              <a:rPr lang="en-US" altLang="ko-KR" dirty="0"/>
              <a:t>. </a:t>
            </a:r>
            <a:r>
              <a:rPr lang="ko-KR" altLang="en-US" dirty="0"/>
              <a:t>따로 구현해야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struct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AreaStruct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squarMeter</a:t>
            </a:r>
            <a:r>
              <a:rPr lang="en-US" altLang="ko-KR" sz="1500" dirty="0" smtClean="0"/>
              <a:t>: Double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 * 3.3058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fromSquareMether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: Double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self.squarMeter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squarMeter</a:t>
            </a:r>
            <a:endParaRPr lang="en-US" altLang="ko-KR" sz="1500" dirty="0" smtClean="0"/>
          </a:p>
          <a:p>
            <a:r>
              <a:rPr lang="en-US" altLang="ko-KR" sz="1500" dirty="0" smtClean="0"/>
              <a:t>      }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(_ 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roomOne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</a:rPr>
              <a:t>: 15.0)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roomOne.squarMeter</a:t>
            </a:r>
            <a:r>
              <a:rPr lang="en-US" altLang="ko-KR" sz="1400" dirty="0"/>
              <a:t>) // 15.0 * 3.3058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roomTwo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</a:rPr>
              <a:t>: 33.06)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roomTwo.squarMeter</a:t>
            </a:r>
            <a:r>
              <a:rPr lang="en-US" altLang="ko-KR" sz="1400" dirty="0"/>
              <a:t>) // </a:t>
            </a:r>
            <a:r>
              <a:rPr lang="en-US" altLang="ko-KR" sz="1400" dirty="0" err="1"/>
              <a:t>fromSquareMether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roomThree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(value: 45.0)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roomThree.squarMeter</a:t>
            </a:r>
            <a:r>
              <a:rPr lang="en-US" altLang="ko-KR" sz="1400" dirty="0"/>
              <a:t>) // value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roomFour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(39.0)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roomFour.squarMeter</a:t>
            </a:r>
            <a:r>
              <a:rPr lang="en-US" altLang="ko-KR" sz="1400" dirty="0"/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/>
              <a:t>값을 꼭 가지지 않아도 되는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ko-KR" altLang="en-US" dirty="0"/>
              <a:t>초기화 할 때 </a:t>
            </a:r>
            <a:r>
              <a:rPr lang="en-US" altLang="ko-KR" dirty="0"/>
              <a:t>property</a:t>
            </a:r>
            <a:r>
              <a:rPr lang="ko-KR" altLang="en-US" dirty="0"/>
              <a:t>의 값 지정이 어려운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/>
              <a:t>optional</a:t>
            </a:r>
            <a:r>
              <a:rPr lang="ko-KR" altLang="en-US" dirty="0"/>
              <a:t>로 선언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값을 할당하지 않으면 자동적으로 </a:t>
            </a:r>
            <a:r>
              <a:rPr lang="en-US" altLang="ko-KR" dirty="0"/>
              <a:t>nil</a:t>
            </a:r>
            <a:r>
              <a:rPr lang="ko-KR" altLang="en-US" dirty="0"/>
              <a:t>이 할당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name: String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age: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(name: String) {</a:t>
            </a:r>
          </a:p>
          <a:p>
            <a:r>
              <a:rPr lang="en-US" altLang="ko-KR" sz="1600" dirty="0"/>
              <a:t>	self.name = name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myInfo</a:t>
            </a:r>
            <a:r>
              <a:rPr lang="en-US" altLang="ko-KR" sz="1600" dirty="0"/>
              <a:t>: Person = Person(name: "Kyoungho")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print(myInfo.name)	// Kyoungho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nil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myInfo.age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= 30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optional(30)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018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</a:t>
            </a:r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err="1"/>
              <a:t>initalizer</a:t>
            </a:r>
            <a:r>
              <a:rPr lang="en-US" altLang="ko-KR" dirty="0"/>
              <a:t>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멤버와이즈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</a:t>
            </a:r>
            <a:r>
              <a:rPr lang="ko-KR" altLang="en-US" dirty="0" err="1"/>
              <a:t>열거형은</a:t>
            </a:r>
            <a:r>
              <a:rPr lang="ko-KR" altLang="en-US" dirty="0"/>
              <a:t>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self.init</a:t>
            </a:r>
            <a:r>
              <a:rPr lang="en-US" altLang="ko-KR" dirty="0"/>
              <a:t>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enum</a:t>
            </a:r>
            <a:r>
              <a:rPr lang="en-US" altLang="ko-KR" sz="1200" dirty="0"/>
              <a:t> Student {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elementary, middle, high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none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init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self = .none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</a:rPr>
              <a:t>: </a:t>
            </a:r>
            <a:r>
              <a:rPr lang="en-US" altLang="ko-KR" sz="1200" dirty="0" err="1">
                <a:solidFill>
                  <a:schemeClr val="accent6"/>
                </a:solidFill>
              </a:rPr>
              <a:t>Int</a:t>
            </a:r>
            <a:r>
              <a:rPr lang="en-US" altLang="ko-KR" sz="1200" dirty="0">
                <a:solidFill>
                  <a:schemeClr val="accent6"/>
                </a:solidFill>
              </a:rPr>
              <a:t>) {</a:t>
            </a:r>
          </a:p>
          <a:p>
            <a:r>
              <a:rPr lang="en-US" altLang="ko-KR" sz="1200" dirty="0"/>
              <a:t>	switch 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case 8...13:</a:t>
            </a:r>
          </a:p>
          <a:p>
            <a:r>
              <a:rPr lang="en-US" altLang="ko-KR" sz="1200" dirty="0" smtClean="0"/>
              <a:t>	      self </a:t>
            </a:r>
            <a:r>
              <a:rPr lang="en-US" altLang="ko-KR" sz="1200" dirty="0"/>
              <a:t>= .elementary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14...16: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.middle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17...19: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.high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default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.none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3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chemeClr val="accent2"/>
                </a:solidFill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</a:rPr>
              <a:t> + 1)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student: Student = Student(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: 10)</a:t>
            </a:r>
          </a:p>
          <a:p>
            <a:r>
              <a:rPr lang="en-US" altLang="ko-KR" sz="1200" dirty="0"/>
              <a:t>print(student)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student = </a:t>
            </a:r>
            <a:r>
              <a:rPr lang="en-US" altLang="ko-KR" sz="1200" dirty="0">
                <a:solidFill>
                  <a:schemeClr val="accent3"/>
                </a:solidFill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2017)</a:t>
            </a:r>
          </a:p>
          <a:p>
            <a:r>
              <a:rPr lang="en-US" altLang="ko-KR" sz="1200" dirty="0"/>
              <a:t>print(student)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err="1"/>
              <a:t>전달인자로</a:t>
            </a:r>
            <a:r>
              <a:rPr lang="ko-KR" altLang="en-US" dirty="0"/>
              <a:t> 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/>
              <a:t>      let </a:t>
            </a:r>
            <a:r>
              <a:rPr lang="en-US" altLang="ko-KR" dirty="0"/>
              <a:t>name: String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3"/>
                </a:solidFill>
              </a:rPr>
              <a:t>// </a:t>
            </a:r>
            <a:r>
              <a:rPr lang="en-US" altLang="ko-KR" dirty="0" err="1">
                <a:solidFill>
                  <a:schemeClr val="accent3"/>
                </a:solidFill>
              </a:rPr>
              <a:t>Failable</a:t>
            </a:r>
            <a:r>
              <a:rPr lang="en-US" altLang="ko-KR" dirty="0">
                <a:solidFill>
                  <a:schemeClr val="accent3"/>
                </a:solidFill>
              </a:rPr>
              <a:t> initializer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dirty="0">
                <a:solidFill>
                  <a:schemeClr val="accent2"/>
                </a:solidFill>
              </a:rPr>
              <a:t>?(name: String)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name.isEmpty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/>
                </a:solidFill>
              </a:rPr>
              <a:t>return nil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: Person? = Person(name: "Kyoungho")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: Person? = Person(name: "")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 </a:t>
            </a:r>
          </a:p>
          <a:p>
            <a:r>
              <a:rPr lang="en-US" altLang="ko-KR" sz="1400" dirty="0"/>
              <a:t>}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1814</TotalTime>
  <Words>5749</Words>
  <Application>Microsoft Office PowerPoint</Application>
  <PresentationFormat>화면 슬라이드 쇼(4:3)</PresentationFormat>
  <Paragraphs>1556</Paragraphs>
  <Slides>100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8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162</cp:revision>
  <dcterms:created xsi:type="dcterms:W3CDTF">2017-01-16T12:38:17Z</dcterms:created>
  <dcterms:modified xsi:type="dcterms:W3CDTF">2017-02-01T17:05:14Z</dcterms:modified>
</cp:coreProperties>
</file>