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2" r:id="rId73"/>
    <p:sldId id="333" r:id="rId74"/>
    <p:sldId id="334" r:id="rId75"/>
    <p:sldId id="335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>
      <p:ext uri="{19B8F6BF-5375-455C-9EA6-DF929625EA0E}">
        <p15:presenceInfo xmlns:p15="http://schemas.microsoft.com/office/powerpoint/2012/main" userId="4f68918042eb80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51" autoAdjust="0"/>
  </p:normalViewPr>
  <p:slideViewPr>
    <p:cSldViewPr>
      <p:cViewPr varScale="1">
        <p:scale>
          <a:sx n="120" d="100"/>
          <a:sy n="120" d="100"/>
        </p:scale>
        <p:origin x="4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</a:t>
            </a:r>
            <a:r>
              <a:rPr kumimoji="0" lang="ko-KR" altLang="en-US" dirty="0" smtClean="0"/>
              <a:t>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“c”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“Swift String Literal”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“S”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옵셔널</a:t>
            </a:r>
            <a:r>
              <a:rPr lang="ko-KR" altLang="en-US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“Swift”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(“%d”,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print(“\(a) ==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print(“\(a) !=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print(“\(a) &lt;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“%@”, “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”)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equal to str2”)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not equal 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print(“str1 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print(“str1 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186752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print(“John doe”)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“John doe”)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885662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“John doe”)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0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err="1">
                <a:solidFill>
                  <a:schemeClr val="accent6"/>
                </a:solidFill>
              </a:rPr>
              <a:t>옵셔널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“Jason”</a:t>
            </a:r>
            <a:r>
              <a:rPr lang="en-US" altLang="ko-KR" sz="1400" dirty="0">
                <a:latin typeface="+mn-ea"/>
              </a:rPr>
              <a:t> 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person: (String, Int, Double) = (“Jason”, 85, 182.1)</a:t>
            </a:r>
          </a:p>
          <a:p>
            <a:r>
              <a:rPr lang="en-US" altLang="ko-KR" sz="1400" dirty="0" smtClean="0">
                <a:latin typeface="+mn-ea"/>
              </a:rPr>
              <a:t>print(“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person.0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나이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person.1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신장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person.2</a:t>
            </a:r>
            <a:r>
              <a:rPr lang="en-US" altLang="ko-KR" sz="1400" dirty="0" smtClean="0">
                <a:latin typeface="+mn-ea"/>
              </a:rPr>
              <a:t>)”) // </a:t>
            </a:r>
            <a:r>
              <a:rPr lang="ko-KR" altLang="en-US" sz="1400" dirty="0" smtClean="0">
                <a:latin typeface="+mn-ea"/>
              </a:rPr>
              <a:t>인덱스를 통해 값을 가져올 수 있음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person.1 = 71</a:t>
            </a:r>
          </a:p>
          <a:p>
            <a:r>
              <a:rPr lang="en-US" altLang="ko-KR" sz="1400" dirty="0" smtClean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print(“</a:t>
            </a: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\(person.0),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\(person.1),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\(person.2)”)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570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person: (name: String, weight: Int, height: Double) = (“Jason”, 85, 182.1)</a:t>
            </a:r>
          </a:p>
          <a:p>
            <a:r>
              <a:rPr lang="en-US" altLang="ko-KR" sz="1400" dirty="0" smtClean="0">
                <a:latin typeface="+mn-ea"/>
              </a:rPr>
              <a:t>print(“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person.name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나이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person.weight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신장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)”)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person.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weight</a:t>
            </a:r>
            <a:r>
              <a:rPr lang="en-US" altLang="ko-KR" sz="1400" dirty="0" smtClean="0">
                <a:latin typeface="+mn-ea"/>
              </a:rPr>
              <a:t> = 71</a:t>
            </a:r>
          </a:p>
          <a:p>
            <a:r>
              <a:rPr lang="en-US" altLang="ko-KR" sz="1400" dirty="0" err="1" smtClean="0">
                <a:latin typeface="+mn-ea"/>
              </a:rPr>
              <a:t>person.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height</a:t>
            </a:r>
            <a:r>
              <a:rPr lang="en-US" altLang="ko-KR" sz="1400" dirty="0" smtClean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print(“</a:t>
            </a: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)”)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jdlee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PersonTuple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smtClean="0">
                <a:latin typeface="+mn-ea"/>
              </a:rPr>
              <a:t>(“</a:t>
            </a:r>
            <a:r>
              <a:rPr lang="en-US" altLang="ko-KR" sz="1400" dirty="0" err="1" smtClean="0">
                <a:latin typeface="+mn-ea"/>
              </a:rPr>
              <a:t>jason</a:t>
            </a:r>
            <a:r>
              <a:rPr lang="en-US" altLang="ko-KR" sz="1400" dirty="0" smtClean="0">
                <a:latin typeface="+mn-ea"/>
              </a:rPr>
              <a:t>”, 85, 182.1)</a:t>
            </a:r>
          </a:p>
          <a:p>
            <a:r>
              <a:rPr lang="en-US" altLang="ko-KR" sz="1400" dirty="0">
                <a:latin typeface="+mn-ea"/>
              </a:rPr>
              <a:t>let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eric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PersonTuple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smtClean="0">
                <a:latin typeface="+mn-ea"/>
              </a:rPr>
              <a:t>(“</a:t>
            </a:r>
            <a:r>
              <a:rPr lang="en-US" altLang="ko-KR" sz="1400" dirty="0" err="1" smtClean="0">
                <a:latin typeface="+mn-ea"/>
              </a:rPr>
              <a:t>eric</a:t>
            </a:r>
            <a:r>
              <a:rPr lang="en-US" altLang="ko-KR" sz="1400" dirty="0" smtClean="0">
                <a:latin typeface="+mn-ea"/>
              </a:rPr>
              <a:t>”, 72, 185.6)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print(“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: \(jdlee.name), </a:t>
            </a:r>
            <a:r>
              <a:rPr lang="ko-KR" altLang="en-US" sz="1400" dirty="0" smtClean="0">
                <a:latin typeface="+mn-ea"/>
              </a:rPr>
              <a:t>나이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 err="1" smtClean="0">
                <a:latin typeface="+mn-ea"/>
              </a:rPr>
              <a:t>jdlee.weight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신장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 err="1" smtClean="0">
                <a:latin typeface="+mn-ea"/>
              </a:rPr>
              <a:t>jdlee.height</a:t>
            </a:r>
            <a:r>
              <a:rPr lang="en-US" altLang="ko-KR" sz="1400" dirty="0" err="1">
                <a:latin typeface="+mn-ea"/>
              </a:rPr>
              <a:t>ht</a:t>
            </a:r>
            <a:r>
              <a:rPr lang="en-US" altLang="ko-KR" sz="1400" dirty="0" smtClean="0">
                <a:latin typeface="+mn-ea"/>
              </a:rPr>
              <a:t>)”)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print(“</a:t>
            </a: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\(</a:t>
            </a:r>
            <a:r>
              <a:rPr lang="en-US" altLang="ko-KR" sz="1400" dirty="0">
                <a:latin typeface="+mn-ea"/>
              </a:rPr>
              <a:t>eric</a:t>
            </a:r>
            <a:r>
              <a:rPr lang="en-US" altLang="ko-KR" sz="1400" dirty="0" smtClean="0">
                <a:latin typeface="+mn-ea"/>
              </a:rPr>
              <a:t>.name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\(</a:t>
            </a:r>
            <a:r>
              <a:rPr lang="en-US" altLang="ko-KR" sz="1400" dirty="0" err="1">
                <a:latin typeface="+mn-ea"/>
              </a:rPr>
              <a:t>eric</a:t>
            </a:r>
            <a:r>
              <a:rPr lang="en-US" altLang="ko-KR" sz="1400" dirty="0" err="1" smtClean="0">
                <a:latin typeface="+mn-ea"/>
              </a:rPr>
              <a:t>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\(</a:t>
            </a:r>
            <a:r>
              <a:rPr lang="en-US" altLang="ko-KR" sz="1400" dirty="0" err="1">
                <a:latin typeface="+mn-ea"/>
              </a:rPr>
              <a:t>eric</a:t>
            </a:r>
            <a:r>
              <a:rPr lang="en-US" altLang="ko-KR" sz="1400" dirty="0" err="1" smtClean="0">
                <a:latin typeface="+mn-ea"/>
              </a:rPr>
              <a:t>.height</a:t>
            </a:r>
            <a:r>
              <a:rPr lang="en-US" altLang="ko-KR" sz="1400" dirty="0">
                <a:latin typeface="+mn-ea"/>
              </a:rPr>
              <a:t>)”)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02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names: Arrays&lt;String&gt; = [“a”, “b”, “c”, “d”]</a:t>
            </a:r>
          </a:p>
          <a:p>
            <a:r>
              <a:rPr lang="en-US" altLang="ko-KR" sz="1200" dirty="0" smtClean="0">
                <a:latin typeface="+mn-ea"/>
              </a:rPr>
              <a:t>var names1: [String] = [“</a:t>
            </a:r>
            <a:r>
              <a:rPr lang="en-US" altLang="ko-KR" sz="1200" dirty="0">
                <a:latin typeface="+mn-ea"/>
              </a:rPr>
              <a:t>a”, “b”, “c”, “d</a:t>
            </a:r>
            <a:r>
              <a:rPr lang="en-US" altLang="ko-KR" sz="1200" dirty="0" smtClean="0">
                <a:latin typeface="+mn-ea"/>
              </a:rPr>
              <a:t>”]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emptyArray</a:t>
            </a:r>
            <a:r>
              <a:rPr lang="en-US" altLang="ko-KR" sz="1200" dirty="0" smtClean="0">
                <a:latin typeface="+mn-ea"/>
              </a:rPr>
              <a:t>: [Any] = [Any]()</a:t>
            </a: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emptyArray</a:t>
            </a:r>
            <a:r>
              <a:rPr lang="en-US" altLang="ko-KR" sz="1200" dirty="0" smtClean="0">
                <a:latin typeface="+mn-ea"/>
              </a:rPr>
              <a:t>: [Any] = Array&lt;Any&gt;()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</a:t>
            </a:r>
            <a:r>
              <a:rPr lang="en-US" altLang="ko-KR" sz="1200" dirty="0" smtClean="0">
                <a:latin typeface="+mn-ea"/>
              </a:rPr>
              <a:t>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emptyArray.isEmpty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names.count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names.append</a:t>
            </a:r>
            <a:r>
              <a:rPr lang="en-US" altLang="ko-KR" sz="1200" dirty="0" smtClean="0">
                <a:latin typeface="+mn-ea"/>
              </a:rPr>
              <a:t>(“e”)</a:t>
            </a:r>
          </a:p>
          <a:p>
            <a:r>
              <a:rPr lang="en-US" altLang="ko-KR" sz="1200" dirty="0" err="1" smtClean="0">
                <a:latin typeface="+mn-ea"/>
              </a:rPr>
              <a:t>names.append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:[“f”, “g”],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names.index</a:t>
            </a:r>
            <a:r>
              <a:rPr lang="en-US" altLang="ko-KR" sz="1200" dirty="0" smtClean="0">
                <a:latin typeface="+mn-ea"/>
              </a:rPr>
              <a:t>(of: “e”))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(“aa”,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[“bb”, “cc”],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 smtClean="0">
                <a:latin typeface="+mn-ea"/>
              </a:rPr>
              <a:t>var numberForName1: [String, Int] = [String,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numberForName: StringIntDictionary = StringIntDictionary()</a:t>
            </a:r>
          </a:p>
          <a:p>
            <a:r>
              <a:rPr lang="en-US" altLang="ko-KR" sz="1200" dirty="0" smtClean="0">
                <a:latin typeface="+mn-ea"/>
              </a:rPr>
              <a:t>var numberForName: [String: Int] = [:]</a:t>
            </a:r>
          </a:p>
          <a:p>
            <a:r>
              <a:rPr lang="en-US" altLang="ko-KR" sz="1200" dirty="0" smtClean="0">
                <a:latin typeface="+mn-ea"/>
              </a:rPr>
              <a:t>var numberForName: [String: Int] = [“a”:100, “b”:200, “c”:300]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numberForName.isEmpty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numberForName.count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print(numberForName[“c”])</a:t>
            </a:r>
          </a:p>
          <a:p>
            <a:r>
              <a:rPr lang="en-US" altLang="ko-KR" sz="1200" dirty="0" smtClean="0">
                <a:latin typeface="+mn-ea"/>
              </a:rPr>
              <a:t>numberForName[“b”] = 150</a:t>
            </a:r>
          </a:p>
          <a:p>
            <a:r>
              <a:rPr lang="en-US" altLang="ko-KR" sz="1200" dirty="0" smtClean="0">
                <a:latin typeface="+mn-ea"/>
              </a:rPr>
              <a:t>numberForName[“max”]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numberForName.removeValue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forKey</a:t>
            </a:r>
            <a:r>
              <a:rPr lang="en-US" altLang="ko-KR" sz="1200" dirty="0" smtClean="0">
                <a:latin typeface="+mn-ea"/>
              </a:rPr>
              <a:t>: “a”))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5908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var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names: Set&lt;String&gt; = Set&lt;String&gt;()</a:t>
            </a:r>
          </a:p>
          <a:p>
            <a:r>
              <a:rPr lang="en-US" altLang="ko-KR" sz="1100" dirty="0" smtClean="0">
                <a:latin typeface="+mn-ea"/>
              </a:rPr>
              <a:t>var names: Set&lt;String&gt; = []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names: Set&lt;String&gt; = [“a”, “b”, “c”]</a:t>
            </a:r>
          </a:p>
          <a:p>
            <a:r>
              <a:rPr lang="en-US" altLang="ko-KR" sz="1100" dirty="0" smtClean="0">
                <a:latin typeface="+mn-ea"/>
              </a:rPr>
              <a:t>var numbers = [100, 200, 300]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print(type(of: numbers))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names.isEmpty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names.count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names.insert</a:t>
            </a:r>
            <a:r>
              <a:rPr lang="en-US" altLang="ko-KR" sz="1100" dirty="0" smtClean="0">
                <a:latin typeface="+mn-ea"/>
              </a:rPr>
              <a:t>(“d”)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names.remove</a:t>
            </a:r>
            <a:r>
              <a:rPr lang="en-US" altLang="ko-KR" sz="1100" dirty="0" smtClean="0">
                <a:latin typeface="+mn-ea"/>
              </a:rPr>
              <a:t>(“c”))</a:t>
            </a: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names.remove</a:t>
            </a:r>
            <a:r>
              <a:rPr lang="en-US" altLang="ko-KR" sz="1100" dirty="0" smtClean="0">
                <a:latin typeface="+mn-ea"/>
              </a:rPr>
              <a:t>(“b”))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78743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englishClassStudenties</a:t>
            </a:r>
            <a:r>
              <a:rPr lang="en-US" altLang="ko-KR" sz="1100" dirty="0" smtClean="0">
                <a:latin typeface="+mn-ea"/>
              </a:rPr>
              <a:t>: Set&lt;String&gt; = [“f”, “w”, “a”]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: Set&lt;String&gt; = [“b” “</a:t>
            </a:r>
            <a:r>
              <a:rPr lang="en-US" altLang="ko-KR" sz="1100" dirty="0">
                <a:latin typeface="+mn-ea"/>
              </a:rPr>
              <a:t>q</a:t>
            </a:r>
            <a:r>
              <a:rPr lang="en-US" altLang="ko-KR" sz="1100" dirty="0" smtClean="0">
                <a:latin typeface="+mn-ea"/>
              </a:rPr>
              <a:t>”, “f”, “h”, “t”, “u”]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instersecSetL</a:t>
            </a:r>
            <a:r>
              <a:rPr lang="en-US" altLang="ko-KR" sz="1100" dirty="0" smtClean="0">
                <a:latin typeface="+mn-ea"/>
              </a:rPr>
              <a:t> Set&lt;String&gt; = </a:t>
            </a:r>
            <a:r>
              <a:rPr lang="en-US" altLang="ko-KR" sz="1100" dirty="0" err="1" smtClean="0">
                <a:latin typeface="+mn-ea"/>
              </a:rPr>
              <a:t>englishClassStudents.intersection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symmetricDiffSet</a:t>
            </a:r>
            <a:r>
              <a:rPr lang="en-US" altLang="ko-KR" sz="1100" dirty="0" smtClean="0">
                <a:latin typeface="+mn-ea"/>
              </a:rPr>
              <a:t> Set&lt;String&gt; = </a:t>
            </a:r>
            <a:r>
              <a:rPr lang="en-US" altLang="ko-KR" sz="1100" dirty="0" err="1" smtClean="0">
                <a:latin typeface="+mn-ea"/>
              </a:rPr>
              <a:t>englishClassStudenties.symmetricDifference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unionSet</a:t>
            </a:r>
            <a:r>
              <a:rPr lang="en-US" altLang="ko-KR" sz="1100" dirty="0" smtClean="0">
                <a:latin typeface="+mn-ea"/>
              </a:rPr>
              <a:t>: Set&lt;String&gt; = </a:t>
            </a:r>
            <a:r>
              <a:rPr lang="en-US" altLang="ko-KR" sz="1100" dirty="0" err="1" smtClean="0">
                <a:latin typeface="+mn-ea"/>
              </a:rPr>
              <a:t>englishClassStudenties.union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subtractSet</a:t>
            </a:r>
            <a:r>
              <a:rPr lang="en-US" altLang="ko-KR" sz="1100" dirty="0" smtClean="0">
                <a:latin typeface="+mn-ea"/>
              </a:rPr>
              <a:t>: Set&lt;String&gt; = </a:t>
            </a:r>
            <a:r>
              <a:rPr lang="en-US" altLang="ko-KR" sz="1100" dirty="0" err="1" smtClean="0">
                <a:latin typeface="+mn-ea"/>
              </a:rPr>
              <a:t>englishClassStudenties.subtracting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unionSet.sorted</a:t>
            </a:r>
            <a:r>
              <a:rPr lang="en-US" altLang="ko-KR" sz="1100" dirty="0" smtClean="0">
                <a:latin typeface="+mn-ea"/>
              </a:rPr>
              <a:t>())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: Set&lt;String&gt; = [“</a:t>
            </a:r>
            <a:r>
              <a:rPr lang="ko-KR" altLang="en-US" sz="1100" dirty="0" smtClean="0">
                <a:latin typeface="+mn-ea"/>
              </a:rPr>
              <a:t>비둘기</a:t>
            </a:r>
            <a:r>
              <a:rPr lang="en-US" altLang="ko-KR" sz="1100" dirty="0" smtClean="0">
                <a:latin typeface="+mn-ea"/>
              </a:rPr>
              <a:t>”, “</a:t>
            </a:r>
            <a:r>
              <a:rPr lang="ko-KR" altLang="en-US" sz="1100" dirty="0" smtClean="0">
                <a:latin typeface="+mn-ea"/>
              </a:rPr>
              <a:t>닭</a:t>
            </a:r>
            <a:r>
              <a:rPr lang="en-US" altLang="ko-KR" sz="1100" dirty="0" smtClean="0">
                <a:latin typeface="+mn-ea"/>
              </a:rPr>
              <a:t>”, “</a:t>
            </a:r>
            <a:r>
              <a:rPr lang="ko-KR" altLang="en-US" sz="1100" dirty="0" smtClean="0">
                <a:latin typeface="+mn-ea"/>
              </a:rPr>
              <a:t>기러기</a:t>
            </a:r>
            <a:r>
              <a:rPr lang="en-US" altLang="ko-KR" sz="1100" dirty="0" smtClean="0">
                <a:latin typeface="+mn-ea"/>
              </a:rPr>
              <a:t>”]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ko-KR" altLang="en-US" sz="1100" dirty="0" smtClean="0">
                <a:latin typeface="+mn-ea"/>
              </a:rPr>
              <a:t>포유류</a:t>
            </a:r>
            <a:r>
              <a:rPr lang="en-US" altLang="ko-KR" sz="1100" dirty="0" smtClean="0">
                <a:latin typeface="+mn-ea"/>
              </a:rPr>
              <a:t>: Set&lt;String&gt; = [“</a:t>
            </a:r>
            <a:r>
              <a:rPr lang="ko-KR" altLang="en-US" sz="1100" dirty="0" smtClean="0">
                <a:latin typeface="+mn-ea"/>
              </a:rPr>
              <a:t>사자</a:t>
            </a:r>
            <a:r>
              <a:rPr lang="en-US" altLang="ko-KR" sz="1100" dirty="0" smtClean="0">
                <a:latin typeface="+mn-ea"/>
              </a:rPr>
              <a:t>”, “</a:t>
            </a:r>
            <a:r>
              <a:rPr lang="ko-KR" altLang="en-US" sz="1100" dirty="0" smtClean="0">
                <a:latin typeface="+mn-ea"/>
              </a:rPr>
              <a:t>호랑이</a:t>
            </a:r>
            <a:r>
              <a:rPr lang="en-US" altLang="ko-KR" sz="1100" dirty="0" smtClean="0">
                <a:latin typeface="+mn-ea"/>
              </a:rPr>
              <a:t>”, “</a:t>
            </a:r>
            <a:r>
              <a:rPr lang="ko-KR" altLang="en-US" sz="1100" dirty="0" smtClean="0">
                <a:latin typeface="+mn-ea"/>
              </a:rPr>
              <a:t>곰</a:t>
            </a:r>
            <a:r>
              <a:rPr lang="en-US" altLang="ko-KR" sz="1100" dirty="0" smtClean="0">
                <a:latin typeface="+mn-ea"/>
              </a:rPr>
              <a:t>”]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동물</a:t>
            </a:r>
            <a:r>
              <a:rPr lang="en-US" altLang="ko-KR" sz="1100" dirty="0" smtClean="0">
                <a:latin typeface="+mn-ea"/>
              </a:rPr>
              <a:t>: Set&lt;String&gt; = 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.union(</a:t>
            </a:r>
            <a:r>
              <a:rPr lang="ko-KR" altLang="en-US" sz="1100" dirty="0" smtClean="0">
                <a:latin typeface="+mn-ea"/>
              </a:rPr>
              <a:t>포유류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print.(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isDisjoint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woth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포유류</a:t>
            </a:r>
            <a:r>
              <a:rPr lang="en-US" altLang="ko-KR" sz="1100" dirty="0" smtClean="0">
                <a:latin typeface="+mn-ea"/>
              </a:rPr>
              <a:t>))</a:t>
            </a: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isSubset</a:t>
            </a:r>
            <a:r>
              <a:rPr lang="en-US" altLang="ko-KR" sz="1100" dirty="0" smtClean="0">
                <a:latin typeface="+mn-ea"/>
              </a:rPr>
              <a:t>(of: </a:t>
            </a:r>
            <a:r>
              <a:rPr lang="ko-KR" altLang="en-US" sz="1100" dirty="0" smtClean="0">
                <a:latin typeface="+mn-ea"/>
              </a:rPr>
              <a:t>동물</a:t>
            </a:r>
            <a:r>
              <a:rPr lang="en-US" altLang="ko-KR" sz="1100" dirty="0" smtClean="0">
                <a:latin typeface="+mn-ea"/>
              </a:rPr>
              <a:t>))</a:t>
            </a:r>
          </a:p>
          <a:p>
            <a:r>
              <a:rPr lang="en-US" altLang="ko-KR" sz="1100" dirty="0" smtClean="0">
                <a:latin typeface="+mn-ea"/>
              </a:rPr>
              <a:t>print.(</a:t>
            </a:r>
            <a:r>
              <a:rPr lang="ko-KR" altLang="en-US" sz="1100" dirty="0" smtClean="0">
                <a:latin typeface="+mn-ea"/>
              </a:rPr>
              <a:t>동물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isSuperset</a:t>
            </a:r>
            <a:r>
              <a:rPr lang="en-US" altLang="ko-KR" sz="1100" dirty="0" smtClean="0">
                <a:latin typeface="+mn-ea"/>
              </a:rPr>
              <a:t>(of: </a:t>
            </a:r>
            <a:r>
              <a:rPr lang="ko-KR" altLang="en-US" sz="1100" dirty="0" smtClean="0">
                <a:latin typeface="+mn-ea"/>
              </a:rPr>
              <a:t>포유류</a:t>
            </a:r>
            <a:r>
              <a:rPr lang="en-US" altLang="ko-KR" sz="1100" dirty="0" smtClean="0">
                <a:latin typeface="+mn-ea"/>
              </a:rPr>
              <a:t>))</a:t>
            </a:r>
          </a:p>
          <a:p>
            <a:r>
              <a:rPr lang="en-US" altLang="ko-KR" sz="1100" dirty="0" smtClean="0">
                <a:latin typeface="+mn-ea"/>
              </a:rPr>
              <a:t>print.(</a:t>
            </a:r>
            <a:r>
              <a:rPr lang="ko-KR" altLang="en-US" sz="1100" dirty="0" smtClean="0">
                <a:latin typeface="+mn-ea"/>
              </a:rPr>
              <a:t>동물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isSuperset</a:t>
            </a:r>
            <a:r>
              <a:rPr lang="en-US" altLang="ko-KR" sz="1100" dirty="0" smtClean="0">
                <a:latin typeface="+mn-ea"/>
              </a:rPr>
              <a:t>(of: 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“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“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“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“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“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“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“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“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print(“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.”)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“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”,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“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”, wed = “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”,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“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”,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“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”, sat = “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”,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“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print(“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.”)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print(“\(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260028"/>
            <a:ext cx="16610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middle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5922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“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”)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“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”)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“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”)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“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“, topping: “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“)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func</a:t>
            </a:r>
            <a:r>
              <a:rPr lang="en-US" altLang="ko-KR" sz="1000" dirty="0" smtClean="0">
                <a:latin typeface="+mn-ea"/>
              </a:rPr>
              <a:t>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print(“(5+4)*2 = \(result)”)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“Hello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)”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“Kyoungho”,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“Jason”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“Hello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)”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“Kyoungho”,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“Jason”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“Hello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)”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“Kyoungho”, “Jason”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“”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“\(name) “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“Kyoungho”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“”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“Hello \(friend)!“ + “ “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“Amy”, “Bob”, “Charles”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”……..)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“Kyoungho”, 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</a:t>
            </a:r>
            <a:r>
              <a:rPr lang="ko-KR" altLang="en-US" dirty="0" smtClean="0">
                <a:solidFill>
                  <a:schemeClr val="accent6"/>
                </a:solidFill>
              </a:rPr>
              <a:t>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“Bob”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프로퍼티의</a:t>
            </a:r>
            <a:r>
              <a:rPr lang="ko-KR" altLang="en-US" dirty="0" smtClean="0">
                <a:solidFill>
                  <a:schemeClr val="accent6"/>
                </a:solidFill>
              </a:rPr>
              <a:t>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</a:t>
            </a:r>
            <a:r>
              <a:rPr lang="ko-KR" altLang="en-US" dirty="0" smtClean="0">
                <a:solidFill>
                  <a:schemeClr val="accent6"/>
                </a:solidFill>
              </a:rPr>
              <a:t>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print(“Person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인스턴스 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”)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", 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 = ""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"Sample Class"</a:t>
            </a:r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print("------ before change ------")</a:t>
            </a:r>
          </a:p>
          <a:p>
            <a:r>
              <a:rPr lang="en-US" altLang="ko-KR" sz="1400" dirty="0"/>
              <a:t>print("Sample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/>
              <a:t>)")</a:t>
            </a:r>
          </a:p>
          <a:p>
            <a:r>
              <a:rPr lang="en-US" altLang="ko-KR" sz="1400" dirty="0"/>
              <a:t>print("Sample 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func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"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name is changed."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func</a:t>
            </a:r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"Class name is changed."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print("------ after change ------")</a:t>
            </a:r>
          </a:p>
          <a:p>
            <a:r>
              <a:rPr lang="en-US" altLang="ko-KR" sz="1400" dirty="0"/>
              <a:t>print("Sample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/>
              <a:t>)")</a:t>
            </a:r>
          </a:p>
          <a:p>
            <a:r>
              <a:rPr lang="en-US" altLang="ko-KR" sz="1400" dirty="0"/>
              <a:t>print("Sample 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1427</TotalTime>
  <Words>4373</Words>
  <Application>Microsoft Office PowerPoint</Application>
  <PresentationFormat>화면 슬라이드 쇼(4:3)</PresentationFormat>
  <Paragraphs>1053</Paragraphs>
  <Slides>75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3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Kyoungho Choi</cp:lastModifiedBy>
  <cp:revision>128</cp:revision>
  <dcterms:created xsi:type="dcterms:W3CDTF">2017-01-16T12:38:17Z</dcterms:created>
  <dcterms:modified xsi:type="dcterms:W3CDTF">2017-01-23T15:25:33Z</dcterms:modified>
</cp:coreProperties>
</file>