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2" y="-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/>
                <a:gridCol w="198022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a, b, c: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</a:p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b: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1440160"/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</a:t>
            </a:r>
            <a:r>
              <a:rPr lang="en-US" altLang="ko-KR" dirty="0" err="1" smtClean="0">
                <a:latin typeface="+mn-ea"/>
              </a:rPr>
              <a:t>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118</TotalTime>
  <Words>558</Words>
  <Application>Microsoft Office PowerPoint</Application>
  <PresentationFormat>화면 슬라이드 쇼(4:3)</PresentationFormat>
  <Paragraphs>135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메트로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13</cp:revision>
  <dcterms:created xsi:type="dcterms:W3CDTF">2017-01-16T12:38:17Z</dcterms:created>
  <dcterms:modified xsi:type="dcterms:W3CDTF">2017-01-16T14:36:35Z</dcterms:modified>
</cp:coreProperties>
</file>