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/>
                <a:gridCol w="198022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a, b, c: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14616" y="1942964"/>
            <a:ext cx="3855883" cy="923910"/>
            <a:chOff x="2018272" y="2492896"/>
            <a:chExt cx="3855883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2018272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</a:p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b: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563888" y="3062863"/>
              <a:ext cx="32401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960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118</TotalTime>
  <Words>558</Words>
  <Application>Microsoft Office PowerPoint</Application>
  <PresentationFormat>화면 슬라이드 쇼(4:3)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메트로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14</cp:revision>
  <dcterms:created xsi:type="dcterms:W3CDTF">2017-01-16T12:38:17Z</dcterms:created>
  <dcterms:modified xsi:type="dcterms:W3CDTF">2017-01-16T14:39:21Z</dcterms:modified>
</cp:coreProperties>
</file>