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04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>
                <a:latin typeface="+mn-ea"/>
              </a:rPr>
              <a:t>var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print(“\(a) ==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print(“\(a) !=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print(“\(a) &lt;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512168"/>
                <a:gridCol w="496855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“%@”, “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”)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equal to str2”)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not equal 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print(“str1 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print(“str1 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512168"/>
                <a:gridCol w="496855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512168"/>
                <a:gridCol w="496855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186752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print(“John doe”)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“John doe”)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88566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“John doe”)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0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smtClean="0">
                  <a:latin typeface="+mn-ea"/>
                </a:rPr>
                <a:t>range</a:t>
              </a:r>
              <a:r>
                <a:rPr lang="en-US" altLang="ko-KR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= </a:t>
              </a:r>
              <a:r>
                <a:rPr lang="en-US" altLang="ko-KR" dirty="0" smtClean="0">
                  <a:latin typeface="+mn-ea"/>
                </a:rPr>
                <a:t>0…3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a, b, c: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</a:t>
                </a:r>
                <a:r>
                  <a:rPr lang="en-US" altLang="ko-KR" dirty="0" smtClean="0">
                    <a:latin typeface="+mn-ea"/>
                  </a:rPr>
                  <a:t>range</a:t>
                </a:r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= </a:t>
                </a:r>
                <a:r>
                  <a:rPr lang="en-US" altLang="ko-KR" dirty="0" smtClean="0">
                    <a:latin typeface="+mn-ea"/>
                  </a:rPr>
                  <a:t>0..&lt;3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</a:t>
                </a:r>
                <a:r>
                  <a:rPr lang="en-US" altLang="ko-KR" dirty="0" smtClean="0">
                    <a:latin typeface="+mn-ea"/>
                  </a:rPr>
                  <a:t>range</a:t>
                </a:r>
                <a:r>
                  <a:rPr lang="en-US" altLang="ko-KR" dirty="0" smtClean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= </a:t>
                </a:r>
                <a:r>
                  <a:rPr lang="en-US" altLang="ko-KR" dirty="0" smtClean="0">
                    <a:latin typeface="+mn-ea"/>
                  </a:rPr>
                  <a:t>0..&lt;3</a:t>
                </a:r>
                <a:endParaRPr lang="en-US" altLang="ko-KR" dirty="0" smtClean="0">
                  <a:latin typeface="+mn-ea"/>
                </a:endParaRP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</a:p>
            <a:p>
              <a:r>
                <a:rPr lang="en-US" altLang="ko-KR" sz="2000" dirty="0" err="1" smtClean="0">
                  <a:latin typeface="+mn-ea"/>
                </a:rPr>
                <a:t>var</a:t>
              </a:r>
              <a:r>
                <a:rPr lang="en-US" altLang="ko-KR" sz="2000" dirty="0" smtClean="0">
                  <a:latin typeface="+mn-ea"/>
                </a:rPr>
                <a:t> b: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endParaRPr lang="en-US" altLang="ko-KR" sz="2000" dirty="0" smtClean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</a:t>
                </a:r>
                <a:r>
                  <a:rPr lang="en-US" altLang="ko-KR" sz="2000" dirty="0" err="1" smtClean="0">
                    <a:latin typeface="+mn-ea"/>
                  </a:rPr>
                  <a:t>Int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364</TotalTime>
  <Words>1872</Words>
  <Application>Microsoft Office PowerPoint</Application>
  <PresentationFormat>화면 슬라이드 쇼(4:3)</PresentationFormat>
  <Paragraphs>438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Corbel</vt:lpstr>
      <vt:lpstr>Wingdings</vt:lpstr>
      <vt:lpstr>Wingdings 2</vt:lpstr>
      <vt:lpstr>Wingdings 3</vt:lpstr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51</cp:revision>
  <dcterms:created xsi:type="dcterms:W3CDTF">2017-01-16T12:38:17Z</dcterms:created>
  <dcterms:modified xsi:type="dcterms:W3CDTF">2017-01-18T07:16:06Z</dcterms:modified>
</cp:coreProperties>
</file>