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옵셔널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 name: String! = “Swift”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(“%d”,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print(“\(a) ==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print(“\(a) !=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print(“\(a) &lt;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“%@”, “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”)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equal to str2”)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not equal 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print(“str1 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print(“str1 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186752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print(“John doe”)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“John doe”)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88566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“John doe”)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0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a, b, c: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err="1">
                <a:solidFill>
                  <a:schemeClr val="accent6"/>
                </a:solidFill>
              </a:rPr>
              <a:t>옵셔널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</a:p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b: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525</TotalTime>
  <Words>2061</Words>
  <Application>Microsoft Office PowerPoint</Application>
  <PresentationFormat>화면 슬라이드 쇼(4:3)</PresentationFormat>
  <Paragraphs>477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패키지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63</cp:revision>
  <dcterms:created xsi:type="dcterms:W3CDTF">2017-01-16T12:38:17Z</dcterms:created>
  <dcterms:modified xsi:type="dcterms:W3CDTF">2017-01-18T14:00:05Z</dcterms:modified>
</cp:coreProperties>
</file>