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63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A2D7-EE37-4C4A-9415-6A35E541A8DE}" type="datetimeFigureOut">
              <a:rPr lang="en-GB" smtClean="0"/>
              <a:pPr/>
              <a:t>09/04/2012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DEA-18DE-4EED-9425-3A9BA49D90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A2D7-EE37-4C4A-9415-6A35E541A8DE}" type="datetimeFigureOut">
              <a:rPr lang="en-GB" smtClean="0"/>
              <a:pPr/>
              <a:t>09/04/2012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DEA-18DE-4EED-9425-3A9BA49D90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A2D7-EE37-4C4A-9415-6A35E541A8DE}" type="datetimeFigureOut">
              <a:rPr lang="en-GB" smtClean="0"/>
              <a:pPr/>
              <a:t>09/04/2012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DEA-18DE-4EED-9425-3A9BA49D90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A2D7-EE37-4C4A-9415-6A35E541A8DE}" type="datetimeFigureOut">
              <a:rPr lang="en-GB" smtClean="0"/>
              <a:pPr/>
              <a:t>09/04/2012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DEA-18DE-4EED-9425-3A9BA49D90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A2D7-EE37-4C4A-9415-6A35E541A8DE}" type="datetimeFigureOut">
              <a:rPr lang="en-GB" smtClean="0"/>
              <a:pPr/>
              <a:t>09/04/2012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DEA-18DE-4EED-9425-3A9BA49D90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A2D7-EE37-4C4A-9415-6A35E541A8DE}" type="datetimeFigureOut">
              <a:rPr lang="en-GB" smtClean="0"/>
              <a:pPr/>
              <a:t>09/04/2012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DEA-18DE-4EED-9425-3A9BA49D90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A2D7-EE37-4C4A-9415-6A35E541A8DE}" type="datetimeFigureOut">
              <a:rPr lang="en-GB" smtClean="0"/>
              <a:pPr/>
              <a:t>09/04/2012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DEA-18DE-4EED-9425-3A9BA49D90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A2D7-EE37-4C4A-9415-6A35E541A8DE}" type="datetimeFigureOut">
              <a:rPr lang="en-GB" smtClean="0"/>
              <a:pPr/>
              <a:t>09/04/2012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DEA-18DE-4EED-9425-3A9BA49D90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A2D7-EE37-4C4A-9415-6A35E541A8DE}" type="datetimeFigureOut">
              <a:rPr lang="en-GB" smtClean="0"/>
              <a:pPr/>
              <a:t>09/04/2012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DEA-18DE-4EED-9425-3A9BA49D90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A2D7-EE37-4C4A-9415-6A35E541A8DE}" type="datetimeFigureOut">
              <a:rPr lang="en-GB" smtClean="0"/>
              <a:pPr/>
              <a:t>09/04/2012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DEA-18DE-4EED-9425-3A9BA49D90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A2D7-EE37-4C4A-9415-6A35E541A8DE}" type="datetimeFigureOut">
              <a:rPr lang="en-GB" smtClean="0"/>
              <a:pPr/>
              <a:t>09/04/2012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3DEA-18DE-4EED-9425-3A9BA49D90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A2D7-EE37-4C4A-9415-6A35E541A8DE}" type="datetimeFigureOut">
              <a:rPr lang="en-GB" smtClean="0"/>
              <a:pPr/>
              <a:t>09/04/2012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3DEA-18DE-4EED-9425-3A9BA49D902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hr/seeingred@172.16.22.150:1521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hr/seeingred@172.16.22.150:1521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6912768" cy="564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Policy is currently enforced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On the Monitoring tab of the DBFW web portal we can go to Enforcement points&gt; list &gt; settings and see which policy is currently active.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Start Oracle Database Firewall Analyzer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Click on a new model from training</a:t>
            </a:r>
          </a:p>
          <a:p>
            <a:r>
              <a:rPr lang="en-GB" dirty="0" smtClean="0"/>
              <a:t>Click on Change </a:t>
            </a:r>
          </a:p>
          <a:p>
            <a:r>
              <a:rPr lang="en-GB" dirty="0" smtClean="0"/>
              <a:t>Ensure the connection is  -</a:t>
            </a:r>
          </a:p>
          <a:p>
            <a:r>
              <a:rPr lang="en-GB" dirty="0" smtClean="0"/>
              <a:t>And click ok -&gt; train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204864"/>
            <a:ext cx="2622134" cy="306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DBFW Analyzer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tool has two purposes </a:t>
            </a:r>
          </a:p>
          <a:p>
            <a:pPr lvl="1"/>
            <a:r>
              <a:rPr lang="en-GB" dirty="0" smtClean="0"/>
              <a:t>Creates a model based on the sample data</a:t>
            </a:r>
          </a:p>
          <a:p>
            <a:pPr lvl="1"/>
            <a:r>
              <a:rPr lang="en-GB" dirty="0" smtClean="0"/>
              <a:t>Creates a Policy that you can use in an Enforcement point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DBFW Analyzer 	</a:t>
            </a:r>
            <a:endParaRPr lang="en-GB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3116715" cy="194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3789040"/>
            <a:ext cx="8855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first screen is very useful – it shows a break down of what our current level of risk is.</a:t>
            </a:r>
          </a:p>
          <a:p>
            <a:r>
              <a:rPr lang="en-GB" dirty="0" smtClean="0"/>
              <a:t>This first screen breaks down the statements into categories – these are the statements that </a:t>
            </a:r>
          </a:p>
          <a:p>
            <a:r>
              <a:rPr lang="en-GB" dirty="0" smtClean="0"/>
              <a:t>Were collected by DBFW</a:t>
            </a:r>
          </a:p>
          <a:p>
            <a:r>
              <a:rPr lang="en-GB" dirty="0" smtClean="0"/>
              <a:t>On the right hand side we can click on “ASSIGN THREAT SEVERITIES” and “ASSIGN POLICIES” </a:t>
            </a:r>
          </a:p>
          <a:p>
            <a:r>
              <a:rPr lang="en-GB" dirty="0" smtClean="0"/>
              <a:t>to apply the default policy and settings – when we click this we can see the display change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77874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4653136"/>
            <a:ext cx="8733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can see here that the </a:t>
            </a:r>
            <a:r>
              <a:rPr lang="en-GB" dirty="0" err="1" smtClean="0"/>
              <a:t>sql</a:t>
            </a:r>
            <a:r>
              <a:rPr lang="en-GB" dirty="0" smtClean="0"/>
              <a:t> statements have been identified and assigned a level of threat</a:t>
            </a:r>
          </a:p>
          <a:p>
            <a:r>
              <a:rPr lang="en-GB" dirty="0" smtClean="0"/>
              <a:t>We can look at the </a:t>
            </a:r>
            <a:r>
              <a:rPr lang="en-GB" dirty="0" err="1" smtClean="0"/>
              <a:t>sql</a:t>
            </a:r>
            <a:r>
              <a:rPr lang="en-GB" dirty="0" smtClean="0"/>
              <a:t> statements and see where the understanding of threat and risk</a:t>
            </a:r>
          </a:p>
          <a:p>
            <a:r>
              <a:rPr lang="en-GB" dirty="0" smtClean="0"/>
              <a:t>Comes from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7883352" cy="492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5373216"/>
            <a:ext cx="8871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Under the baseline tab we can see all the </a:t>
            </a:r>
            <a:r>
              <a:rPr lang="en-GB" dirty="0" err="1" smtClean="0"/>
              <a:t>sql’s</a:t>
            </a:r>
            <a:r>
              <a:rPr lang="en-GB" dirty="0" smtClean="0"/>
              <a:t> captured in this MODEL – we can see</a:t>
            </a:r>
          </a:p>
          <a:p>
            <a:r>
              <a:rPr lang="en-GB" dirty="0" smtClean="0"/>
              <a:t>How DBFW has assigned a level of risk to each statement based on its own understanding of </a:t>
            </a:r>
          </a:p>
          <a:p>
            <a:r>
              <a:rPr lang="en-GB" dirty="0" smtClean="0"/>
              <a:t>Risk. 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Sets and Channels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26768" cy="247687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/>
              <a:t>Under the tools tab you  can see a drop down  menu which allows you  to control </a:t>
            </a:r>
            <a:r>
              <a:rPr lang="en-GB" dirty="0" err="1" smtClean="0"/>
              <a:t>sql</a:t>
            </a:r>
            <a:r>
              <a:rPr lang="en-GB" dirty="0" smtClean="0"/>
              <a:t> statements based on users, </a:t>
            </a:r>
            <a:r>
              <a:rPr lang="en-GB" dirty="0" err="1" smtClean="0"/>
              <a:t>ip</a:t>
            </a:r>
            <a:r>
              <a:rPr lang="en-GB" dirty="0" smtClean="0"/>
              <a:t> addresses, OS users, client programs etc – these can be combined to form a channel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412776"/>
            <a:ext cx="4032448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Grouping SQL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en-GB" dirty="0" smtClean="0"/>
              <a:t>Lets say we want to protect all HR tables.</a:t>
            </a:r>
          </a:p>
          <a:p>
            <a:r>
              <a:rPr lang="en-GB" dirty="0" smtClean="0"/>
              <a:t>We can use the filter on USERS column to look at the statements run by HR</a:t>
            </a:r>
          </a:p>
          <a:p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429000"/>
            <a:ext cx="4513012" cy="255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3861048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can now create a policy based on this. Say for example we want to protect the employees table and have a warning every time a select against this table is executed.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Protecting the HR Employees 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Connect through your </a:t>
            </a:r>
            <a:r>
              <a:rPr lang="en-GB" dirty="0" err="1" smtClean="0"/>
              <a:t>sql</a:t>
            </a:r>
            <a:r>
              <a:rPr lang="en-GB" dirty="0" smtClean="0"/>
              <a:t> plus (start </a:t>
            </a:r>
            <a:r>
              <a:rPr lang="en-GB" dirty="0" smtClean="0"/>
              <a:t>&gt;all programs&gt;Oracle Client 10g Express Edition&gt;Run SQL Command </a:t>
            </a:r>
            <a:r>
              <a:rPr lang="en-GB" dirty="0" smtClean="0"/>
              <a:t>Line</a:t>
            </a:r>
          </a:p>
          <a:p>
            <a:r>
              <a:rPr lang="en-GB" dirty="0" smtClean="0"/>
              <a:t>Use the following connection string at </a:t>
            </a:r>
            <a:r>
              <a:rPr lang="en-GB" dirty="0" smtClean="0"/>
              <a:t>the prompt  </a:t>
            </a:r>
            <a:r>
              <a:rPr lang="en-GB" dirty="0" smtClean="0"/>
              <a:t>:- </a:t>
            </a:r>
          </a:p>
          <a:p>
            <a:r>
              <a:rPr lang="en-GB" dirty="0" err="1" smtClean="0"/>
              <a:t>conn</a:t>
            </a:r>
            <a:r>
              <a:rPr lang="en-GB" dirty="0" smtClean="0"/>
              <a:t> </a:t>
            </a:r>
            <a:r>
              <a:rPr lang="en-GB" dirty="0" smtClean="0">
                <a:hlinkClick r:id="rId2"/>
              </a:rPr>
              <a:t>hr/seeingred@172.16.22.150:15211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This is because we are connecting via a proxy on the DB FW (172.16.22.150) and a proxy port is set up on 15211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 err="1" smtClean="0"/>
              <a:t>syslog</a:t>
            </a:r>
            <a:r>
              <a:rPr lang="en-GB" dirty="0" smtClean="0"/>
              <a:t> output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4896544" cy="362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5085184"/>
            <a:ext cx="6652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Once you </a:t>
            </a:r>
            <a:r>
              <a:rPr lang="en-GB" dirty="0" err="1" smtClean="0"/>
              <a:t>startup</a:t>
            </a:r>
            <a:r>
              <a:rPr lang="en-GB" dirty="0" smtClean="0"/>
              <a:t> up Kiwi </a:t>
            </a:r>
            <a:r>
              <a:rPr lang="en-GB" dirty="0" err="1" smtClean="0"/>
              <a:t>syslog</a:t>
            </a:r>
            <a:r>
              <a:rPr lang="en-GB" dirty="0" smtClean="0"/>
              <a:t> Server you need to go to  File&gt;Setup </a:t>
            </a:r>
          </a:p>
          <a:p>
            <a:r>
              <a:rPr lang="en-GB" dirty="0" smtClean="0"/>
              <a:t>and make sure the TCP setting is as above  - click apply </a:t>
            </a:r>
          </a:p>
          <a:p>
            <a:r>
              <a:rPr lang="en-GB" dirty="0" smtClean="0"/>
              <a:t>This tool is used to capture </a:t>
            </a:r>
            <a:r>
              <a:rPr lang="en-GB" dirty="0" err="1" smtClean="0"/>
              <a:t>syslog</a:t>
            </a:r>
            <a:r>
              <a:rPr lang="en-GB" dirty="0" smtClean="0"/>
              <a:t> messages and demonstrate </a:t>
            </a:r>
          </a:p>
          <a:p>
            <a:r>
              <a:rPr lang="en-GB" dirty="0" smtClean="0"/>
              <a:t>that DBFW messages immediately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1925"/>
            <a:ext cx="8892480" cy="470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5229200"/>
            <a:ext cx="608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 to the folder with the DBFW5.1.VBOX image and select this. 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Make sure </a:t>
            </a:r>
            <a:r>
              <a:rPr lang="en-GB" dirty="0" err="1" smtClean="0"/>
              <a:t>kiw</a:t>
            </a:r>
            <a:r>
              <a:rPr lang="en-GB" dirty="0" smtClean="0"/>
              <a:t> </a:t>
            </a:r>
            <a:r>
              <a:rPr lang="en-GB" dirty="0" err="1" smtClean="0"/>
              <a:t>syslog</a:t>
            </a:r>
            <a:r>
              <a:rPr lang="en-GB" dirty="0" smtClean="0"/>
              <a:t> is running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6231328" cy="149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4005064"/>
            <a:ext cx="544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give us the warning messages that will normally be sent to </a:t>
            </a:r>
            <a:r>
              <a:rPr lang="en-GB" dirty="0" err="1" smtClean="0"/>
              <a:t>syslog</a:t>
            </a:r>
            <a:r>
              <a:rPr lang="en-GB" dirty="0" smtClean="0"/>
              <a:t> – we are using kiwi </a:t>
            </a:r>
            <a:r>
              <a:rPr lang="en-GB" dirty="0" err="1" smtClean="0"/>
              <a:t>syslog</a:t>
            </a:r>
            <a:r>
              <a:rPr lang="en-GB" dirty="0" smtClean="0"/>
              <a:t> to view the messages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</a:t>
            </a:r>
            <a:r>
              <a:rPr lang="en-GB" dirty="0" err="1" smtClean="0"/>
              <a:t>sql</a:t>
            </a:r>
            <a:r>
              <a:rPr lang="en-GB" dirty="0" smtClean="0"/>
              <a:t> plus command window execute the following statement</a:t>
            </a:r>
          </a:p>
          <a:p>
            <a:r>
              <a:rPr lang="en-GB" dirty="0" smtClean="0"/>
              <a:t> select * from </a:t>
            </a:r>
            <a:r>
              <a:rPr lang="en-GB" dirty="0" smtClean="0"/>
              <a:t>employees</a:t>
            </a:r>
          </a:p>
          <a:p>
            <a:r>
              <a:rPr lang="en-GB" dirty="0" smtClean="0"/>
              <a:t>You will see no warnings in </a:t>
            </a:r>
            <a:r>
              <a:rPr lang="en-GB" dirty="0" err="1" smtClean="0"/>
              <a:t>syslog</a:t>
            </a:r>
            <a:r>
              <a:rPr lang="en-GB" dirty="0" smtClean="0"/>
              <a:t> – we don’t have a policy for this yet. Lets go and set a policy.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1"/>
            <a:ext cx="8229600" cy="100811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In DBFW Analyzer click on the statement “Select * from Employees” and click on properties. Here we can set a policy for this statement. </a:t>
            </a:r>
          </a:p>
          <a:p>
            <a:r>
              <a:rPr lang="en-GB" dirty="0" smtClean="0"/>
              <a:t>  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836712"/>
            <a:ext cx="391723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501008"/>
            <a:ext cx="2784042" cy="271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51920" y="4149080"/>
            <a:ext cx="3426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want to set the new policy to warn + always and threat severity should be major – click on apply and ok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en-GB" dirty="0" smtClean="0"/>
              <a:t>Creating and uploading a policy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Once we have set our threat level for our new policy we can now create the policy and load it up to DB FW.</a:t>
            </a:r>
          </a:p>
          <a:p>
            <a:r>
              <a:rPr lang="en-GB" dirty="0" smtClean="0"/>
              <a:t>FILE&gt;CREAT POLICY&gt;name the policy and save it the </a:t>
            </a:r>
            <a:r>
              <a:rPr lang="en-GB" dirty="0" err="1" smtClean="0"/>
              <a:t>the</a:t>
            </a:r>
            <a:r>
              <a:rPr lang="en-GB" dirty="0" smtClean="0"/>
              <a:t> desktop (</a:t>
            </a:r>
            <a:r>
              <a:rPr lang="en-GB" dirty="0" err="1" smtClean="0"/>
              <a:t>eg</a:t>
            </a:r>
            <a:r>
              <a:rPr lang="en-GB" dirty="0" smtClean="0"/>
              <a:t> HR1.dna)</a:t>
            </a:r>
          </a:p>
          <a:p>
            <a:r>
              <a:rPr lang="en-GB" dirty="0" smtClean="0"/>
              <a:t>Go to the DBFW web portal under monitoring &gt;policies&gt;upload &gt; click on browse and upload the policy just created</a:t>
            </a:r>
          </a:p>
          <a:p>
            <a:r>
              <a:rPr lang="en-GB" dirty="0" smtClean="0"/>
              <a:t>Now we need to activate this policy with our Enforcement point </a:t>
            </a:r>
          </a:p>
          <a:p>
            <a:r>
              <a:rPr lang="en-GB" dirty="0" smtClean="0"/>
              <a:t>In the current monitoring Tab &gt;enforcement points&gt;list &gt;click on settings &gt;select the HR1.dna policy and click save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Kiwi </a:t>
            </a:r>
            <a:r>
              <a:rPr lang="en-GB" dirty="0" err="1" smtClean="0"/>
              <a:t>Syslog</a:t>
            </a:r>
            <a:r>
              <a:rPr lang="en-GB" dirty="0" smtClean="0"/>
              <a:t> server clear any old messages with “CTRL L “</a:t>
            </a:r>
          </a:p>
          <a:p>
            <a:r>
              <a:rPr lang="en-GB" dirty="0" smtClean="0"/>
              <a:t>In your </a:t>
            </a:r>
            <a:r>
              <a:rPr lang="en-GB" dirty="0" err="1" smtClean="0"/>
              <a:t>sql</a:t>
            </a:r>
            <a:r>
              <a:rPr lang="en-GB" dirty="0" smtClean="0"/>
              <a:t> plus command window type disc – this disconnects the session</a:t>
            </a:r>
          </a:p>
          <a:p>
            <a:r>
              <a:rPr lang="en-GB" dirty="0" smtClean="0"/>
              <a:t>Now reconnect with </a:t>
            </a:r>
          </a:p>
          <a:p>
            <a:r>
              <a:rPr lang="en-GB" dirty="0" err="1" smtClean="0"/>
              <a:t>conn</a:t>
            </a:r>
            <a:r>
              <a:rPr lang="en-GB" dirty="0" smtClean="0"/>
              <a:t> </a:t>
            </a:r>
            <a:r>
              <a:rPr lang="en-GB" dirty="0" smtClean="0">
                <a:hlinkClick r:id="rId2"/>
              </a:rPr>
              <a:t>hr/seeingred@172.16.22.150:15211</a:t>
            </a:r>
            <a:endParaRPr lang="en-GB" dirty="0" smtClean="0"/>
          </a:p>
          <a:p>
            <a:r>
              <a:rPr lang="en-GB" dirty="0" smtClean="0"/>
              <a:t>And type select * from employees;</a:t>
            </a:r>
          </a:p>
          <a:p>
            <a:r>
              <a:rPr lang="en-GB" dirty="0" smtClean="0"/>
              <a:t>You should see output generated to </a:t>
            </a:r>
            <a:r>
              <a:rPr lang="en-GB" dirty="0" err="1" smtClean="0"/>
              <a:t>syslog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Updated reports for forensics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Now that you have run this statement and created a warning – we should also have information on this in a report. </a:t>
            </a:r>
          </a:p>
          <a:p>
            <a:r>
              <a:rPr lang="en-GB" dirty="0" smtClean="0"/>
              <a:t>In your DBFW web portal go to reporting &gt;log search results &gt;click on update </a:t>
            </a:r>
          </a:p>
          <a:p>
            <a:r>
              <a:rPr lang="en-GB" dirty="0" smtClean="0"/>
              <a:t>Once the results are returned as “completed” click on “all traffic for </a:t>
            </a:r>
            <a:r>
              <a:rPr lang="en-GB" dirty="0" err="1" smtClean="0"/>
              <a:t>Peoplesoft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If we go to the very last page we will see our warnings generated for our statement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have demonstrated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DBFW can be used as a proxy</a:t>
            </a:r>
          </a:p>
          <a:p>
            <a:r>
              <a:rPr lang="en-GB" dirty="0" smtClean="0"/>
              <a:t>How DB FW analyzer collects statements for Modelling data and creating policy</a:t>
            </a:r>
          </a:p>
          <a:p>
            <a:r>
              <a:rPr lang="en-GB" dirty="0" smtClean="0"/>
              <a:t>How sensitive data that is collected and masked in our logs</a:t>
            </a:r>
          </a:p>
          <a:p>
            <a:r>
              <a:rPr lang="en-GB" dirty="0" smtClean="0"/>
              <a:t>How quickly we can set up policy and protect databases</a:t>
            </a:r>
          </a:p>
          <a:p>
            <a:r>
              <a:rPr lang="en-GB" dirty="0" smtClean="0"/>
              <a:t>How the forensic information is collected.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7056784" cy="462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3568" y="5013176"/>
            <a:ext cx="615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Repeat the same for OEL 6.2 ORA 10g – this is the 10g Database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 smtClean="0"/>
              <a:t>Once images have started you should be presented with the traditional DBFW blue Screen and a logon screen for the 10g Database.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36912"/>
            <a:ext cx="8229600" cy="2620888"/>
          </a:xfrm>
        </p:spPr>
        <p:txBody>
          <a:bodyPr/>
          <a:lstStyle/>
          <a:p>
            <a:r>
              <a:rPr lang="en-GB" dirty="0" smtClean="0"/>
              <a:t>All passwords are </a:t>
            </a:r>
            <a:r>
              <a:rPr lang="en-GB" dirty="0" err="1" smtClean="0">
                <a:solidFill>
                  <a:srgbClr val="FF0000"/>
                </a:solidFill>
              </a:rPr>
              <a:t>seeingred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IP address of DBFW is 172.16.22.150</a:t>
            </a:r>
          </a:p>
          <a:p>
            <a:r>
              <a:rPr lang="en-GB" dirty="0" smtClean="0"/>
              <a:t>IP address of 10 Database is </a:t>
            </a:r>
            <a:r>
              <a:rPr lang="en-GB" dirty="0" smtClean="0"/>
              <a:t>172.16.22.200</a:t>
            </a:r>
          </a:p>
          <a:p>
            <a:r>
              <a:rPr lang="en-GB" dirty="0" smtClean="0"/>
              <a:t>Connecting over VPN will cause problems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76872"/>
            <a:ext cx="4137644" cy="247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Demoing DB FW – begin with login screen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5013176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Username is admin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1143000"/>
          </a:xfrm>
        </p:spPr>
        <p:txBody>
          <a:bodyPr>
            <a:noAutofit/>
          </a:bodyPr>
          <a:lstStyle/>
          <a:p>
            <a:pPr algn="l"/>
            <a:r>
              <a:rPr lang="en-GB" sz="3600" dirty="0" smtClean="0"/>
              <a:t>Show we are in PROXY mode</a:t>
            </a:r>
            <a:br>
              <a:rPr lang="en-GB" sz="3600" dirty="0" smtClean="0"/>
            </a:br>
            <a:r>
              <a:rPr lang="en-GB" sz="3600" dirty="0" smtClean="0"/>
              <a:t>monitoring&gt;Enforcement Points&gt;list&gt;settings</a:t>
            </a:r>
            <a:endParaRPr lang="en-GB" sz="3600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6285067" cy="392816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123728" y="3140968"/>
            <a:ext cx="158417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23528" y="5877272"/>
            <a:ext cx="867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means that when we connect to the database we are actually </a:t>
            </a:r>
          </a:p>
          <a:p>
            <a:r>
              <a:rPr lang="en-GB" dirty="0" smtClean="0"/>
              <a:t>connecting to 172.16.22.150:15211  - the proxy port. </a:t>
            </a:r>
          </a:p>
          <a:p>
            <a:r>
              <a:rPr lang="en-GB" dirty="0" smtClean="0"/>
              <a:t>The database connection port is not published – ensuring further security for the database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sz="3200" dirty="0" smtClean="0"/>
              <a:t>System&gt;network shows the proxy ports setup. We can add more proxy ports – one for each database</a:t>
            </a:r>
            <a:endParaRPr lang="en-GB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419872" y="3573016"/>
            <a:ext cx="331236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Show the reports on collected traffic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Reporting&gt;log search results&gt;”all traffic for </a:t>
            </a:r>
            <a:r>
              <a:rPr lang="en-GB" dirty="0" err="1" smtClean="0"/>
              <a:t>Peoplesoft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Click on the last page and you can see some of the violations that are listed</a:t>
            </a:r>
          </a:p>
          <a:p>
            <a:r>
              <a:rPr lang="en-GB" dirty="0" smtClean="0"/>
              <a:t>We can further click on any of these and explain the forensic detail that is captured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the Dashboard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3"/>
            <a:ext cx="4939121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5229200"/>
            <a:ext cx="8093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Click on Dashboard and show that the top 10 threats – </a:t>
            </a:r>
          </a:p>
          <a:p>
            <a:r>
              <a:rPr lang="en-GB" dirty="0" smtClean="0"/>
              <a:t>click on the update statement and show the masking of sensitive date in our log files</a:t>
            </a:r>
          </a:p>
          <a:p>
            <a:r>
              <a:rPr lang="en-GB" dirty="0" smtClean="0"/>
              <a:t>“</a:t>
            </a:r>
            <a:r>
              <a:rPr lang="en-GB" dirty="0"/>
              <a:t>emp2 set salary='#####' where </a:t>
            </a:r>
            <a:r>
              <a:rPr lang="en-GB" dirty="0" err="1"/>
              <a:t>employee_id</a:t>
            </a:r>
            <a:r>
              <a:rPr lang="en-GB" dirty="0"/>
              <a:t>='###'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1062</Words>
  <Application>Microsoft Office PowerPoint</Application>
  <PresentationFormat>On-screen Show (4:3)</PresentationFormat>
  <Paragraphs>97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Once images have started you should be presented with the traditional DBFW blue Screen and a logon screen for the 10g Database.</vt:lpstr>
      <vt:lpstr>Demoing DB FW – begin with login screen</vt:lpstr>
      <vt:lpstr>Show we are in PROXY mode monitoring&gt;Enforcement Points&gt;list&gt;settings</vt:lpstr>
      <vt:lpstr>System&gt;network shows the proxy ports setup. We can add more proxy ports – one for each database</vt:lpstr>
      <vt:lpstr>Show the reports on collected traffic</vt:lpstr>
      <vt:lpstr>Demo the Dashboard</vt:lpstr>
      <vt:lpstr>Which Policy is currently enforced</vt:lpstr>
      <vt:lpstr>Start Oracle Database Firewall Analyzer</vt:lpstr>
      <vt:lpstr>What is DBFW Analyzer</vt:lpstr>
      <vt:lpstr>DBFW Analyzer  </vt:lpstr>
      <vt:lpstr>Slide 14</vt:lpstr>
      <vt:lpstr>Slide 15</vt:lpstr>
      <vt:lpstr>Sets and Channels </vt:lpstr>
      <vt:lpstr>Grouping SQL Statements</vt:lpstr>
      <vt:lpstr>Protecting the HR Employees table</vt:lpstr>
      <vt:lpstr>Demo syslog output</vt:lpstr>
      <vt:lpstr>Slide 20</vt:lpstr>
      <vt:lpstr>Slide 21</vt:lpstr>
      <vt:lpstr>Slide 22</vt:lpstr>
      <vt:lpstr>Creating and uploading a policy</vt:lpstr>
      <vt:lpstr>Slide 24</vt:lpstr>
      <vt:lpstr>Updated reports for forensics</vt:lpstr>
      <vt:lpstr>What we have demonstrated </vt:lpstr>
    </vt:vector>
  </TitlesOfParts>
  <Company>Oracle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Niel Kumar Jayantilal Pandya</dc:creator>
  <cp:lastModifiedBy>Niel Kumar Jayantilal Pandya</cp:lastModifiedBy>
  <cp:revision>19</cp:revision>
  <dcterms:created xsi:type="dcterms:W3CDTF">2012-04-09T03:17:49Z</dcterms:created>
  <dcterms:modified xsi:type="dcterms:W3CDTF">2012-04-09T08:28:25Z</dcterms:modified>
</cp:coreProperties>
</file>