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300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18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67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2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1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3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9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1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91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3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57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31D0-EE73-46A7-890C-567B17DBB460}" type="datetimeFigureOut">
              <a:rPr lang="pl-PL" smtClean="0"/>
              <a:t>2010-11-30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5EBD-6B00-421F-AE29-8399B35461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9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32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Co dalej?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Co chciałem jeszcze zrobić, ale zabrakło czasu:)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XML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</a:t>
            </a:r>
            <a:r>
              <a:rPr lang="pl-PL" dirty="0" err="1" smtClean="0">
                <a:solidFill>
                  <a:schemeClr val="bg1"/>
                </a:solidFill>
              </a:rPr>
              <a:t>Json</a:t>
            </a:r>
            <a:r>
              <a:rPr lang="pl-PL" dirty="0" smtClean="0">
                <a:solidFill>
                  <a:schemeClr val="bg1"/>
                </a:solidFill>
              </a:rPr>
              <a:t> (Json.NET na codeplex.com)</a:t>
            </a: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Pokazać/sprawdzić jak </a:t>
            </a:r>
            <a:r>
              <a:rPr lang="pl-PL" dirty="0" err="1" smtClean="0">
                <a:solidFill>
                  <a:schemeClr val="bg1"/>
                </a:solidFill>
              </a:rPr>
              <a:t>Entity</a:t>
            </a:r>
            <a:r>
              <a:rPr lang="pl-PL" dirty="0" smtClean="0">
                <a:solidFill>
                  <a:schemeClr val="bg1"/>
                </a:solidFill>
              </a:rPr>
              <a:t> Framework radzi sobie z bazami </a:t>
            </a:r>
            <a:r>
              <a:rPr lang="pl-PL" dirty="0" err="1" smtClean="0">
                <a:solidFill>
                  <a:schemeClr val="bg1"/>
                </a:solidFill>
              </a:rPr>
              <a:t>Oracle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MySQL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PostgreSQL</a:t>
            </a:r>
            <a:endParaRPr lang="pl-P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2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9600" dirty="0" smtClean="0">
                <a:solidFill>
                  <a:schemeClr val="bg1"/>
                </a:solidFill>
                <a:latin typeface="Chiller" pitchFamily="82" charset="0"/>
              </a:rPr>
              <a:t>-&gt; Pytania?</a:t>
            </a:r>
            <a:endParaRPr lang="pl-PL" sz="9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79912" y="4365104"/>
            <a:ext cx="4906888" cy="2232248"/>
          </a:xfrm>
        </p:spPr>
        <p:txBody>
          <a:bodyPr anchor="t">
            <a:norm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e-mail: 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witold.bolt@hope.art.pl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witold.bolt@nordea.com </a:t>
            </a:r>
          </a:p>
        </p:txBody>
      </p:sp>
    </p:spTree>
    <p:extLst>
      <p:ext uri="{BB962C8B-B14F-4D97-AF65-F5344CB8AC3E}">
        <p14:creationId xmlns:p14="http://schemas.microsoft.com/office/powerpoint/2010/main" val="238191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13800" dirty="0" smtClean="0">
                <a:latin typeface="Chiller" pitchFamily="82" charset="0"/>
              </a:rPr>
              <a:t>-&gt; BRAWA</a:t>
            </a:r>
            <a:endParaRPr lang="pl-PL" sz="13800" dirty="0">
              <a:latin typeface="Chiller" pitchFamily="82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39552" y="40050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… dla WAS, że tu jesteście! </a:t>
            </a:r>
            <a:r>
              <a:rPr lang="pl-PL" sz="3200" b="1" dirty="0" smtClean="0"/>
              <a:t>Dzięki!!!</a:t>
            </a:r>
          </a:p>
        </p:txBody>
      </p:sp>
    </p:spTree>
    <p:extLst>
      <p:ext uri="{BB962C8B-B14F-4D97-AF65-F5344CB8AC3E}">
        <p14:creationId xmlns:p14="http://schemas.microsoft.com/office/powerpoint/2010/main" val="391127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43408"/>
            <a:ext cx="9660565" cy="724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-60000">
            <a:off x="2195736" y="442509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Szukamy zdolnych ludzi do IT!</a:t>
            </a:r>
            <a:endParaRPr lang="pl-PL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Agenda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O co w ogóle chodzi?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Co trzeba wiedzieć na początek</a:t>
            </a: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Demo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Objects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</a:t>
            </a:r>
            <a:r>
              <a:rPr lang="pl-PL" dirty="0" err="1" smtClean="0">
                <a:solidFill>
                  <a:schemeClr val="bg1"/>
                </a:solidFill>
              </a:rPr>
              <a:t>Entities</a:t>
            </a:r>
            <a:endParaRPr lang="pl-PL" dirty="0" smtClean="0">
              <a:solidFill>
                <a:schemeClr val="bg1"/>
              </a:solidFill>
            </a:endParaRP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Data Services</a:t>
            </a:r>
          </a:p>
          <a:p>
            <a:pPr marL="457200" lvl="1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Coś więcej?!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XML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JSON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LINQ To …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2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Podstawy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4000" dirty="0" smtClean="0">
                <a:solidFill>
                  <a:schemeClr val="bg1"/>
                </a:solidFill>
              </a:rPr>
              <a:t>Aplikacje operują na danych</a:t>
            </a:r>
          </a:p>
          <a:p>
            <a:pPr>
              <a:lnSpc>
                <a:spcPct val="200000"/>
              </a:lnSpc>
            </a:pPr>
            <a:r>
              <a:rPr lang="pl-PL" sz="4000" dirty="0" smtClean="0">
                <a:solidFill>
                  <a:schemeClr val="bg1"/>
                </a:solidFill>
              </a:rPr>
              <a:t>Dane są rozproszone i nieregularne</a:t>
            </a:r>
          </a:p>
          <a:p>
            <a:pPr>
              <a:lnSpc>
                <a:spcPct val="200000"/>
              </a:lnSpc>
            </a:pPr>
            <a:r>
              <a:rPr lang="pl-PL" sz="4000" dirty="0" smtClean="0">
                <a:solidFill>
                  <a:schemeClr val="bg1"/>
                </a:solidFill>
              </a:rPr>
              <a:t>Próbujemy wprowadzać </a:t>
            </a:r>
            <a:r>
              <a:rPr lang="pl-PL" sz="4000" i="1" dirty="0" smtClean="0">
                <a:solidFill>
                  <a:schemeClr val="bg1"/>
                </a:solidFill>
              </a:rPr>
              <a:t>porządek</a:t>
            </a:r>
            <a:endParaRPr lang="pl-PL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Podstawy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4000" dirty="0" smtClean="0">
                <a:solidFill>
                  <a:schemeClr val="bg1"/>
                </a:solidFill>
              </a:rPr>
              <a:t>Języki zapytań</a:t>
            </a:r>
          </a:p>
          <a:p>
            <a:pPr>
              <a:lnSpc>
                <a:spcPct val="200000"/>
              </a:lnSpc>
            </a:pPr>
            <a:r>
              <a:rPr lang="pl-PL" sz="4000" dirty="0" smtClean="0">
                <a:solidFill>
                  <a:schemeClr val="bg1"/>
                </a:solidFill>
              </a:rPr>
              <a:t>LINQ = </a:t>
            </a:r>
            <a:r>
              <a:rPr lang="pl-PL" sz="4000" b="1" dirty="0" smtClean="0">
                <a:solidFill>
                  <a:schemeClr val="bg1"/>
                </a:solidFill>
              </a:rPr>
              <a:t>L</a:t>
            </a:r>
            <a:r>
              <a:rPr lang="pl-PL" sz="4000" dirty="0" smtClean="0">
                <a:solidFill>
                  <a:schemeClr val="bg1"/>
                </a:solidFill>
              </a:rPr>
              <a:t>anguage </a:t>
            </a:r>
            <a:r>
              <a:rPr lang="pl-PL" sz="4000" b="1" dirty="0" err="1" smtClean="0">
                <a:solidFill>
                  <a:schemeClr val="bg1"/>
                </a:solidFill>
              </a:rPr>
              <a:t>IN</a:t>
            </a:r>
            <a:r>
              <a:rPr lang="pl-PL" sz="4000" dirty="0" err="1" smtClean="0">
                <a:solidFill>
                  <a:schemeClr val="bg1"/>
                </a:solidFill>
              </a:rPr>
              <a:t>tegrated</a:t>
            </a:r>
            <a:r>
              <a:rPr lang="pl-PL" sz="4000" dirty="0" smtClean="0">
                <a:solidFill>
                  <a:schemeClr val="bg1"/>
                </a:solidFill>
              </a:rPr>
              <a:t> </a:t>
            </a:r>
            <a:r>
              <a:rPr lang="pl-PL" sz="4000" b="1" dirty="0" err="1" smtClean="0">
                <a:solidFill>
                  <a:schemeClr val="bg1"/>
                </a:solidFill>
              </a:rPr>
              <a:t>Q</a:t>
            </a:r>
            <a:r>
              <a:rPr lang="pl-PL" sz="4000" dirty="0" err="1" smtClean="0">
                <a:solidFill>
                  <a:schemeClr val="bg1"/>
                </a:solidFill>
              </a:rPr>
              <a:t>ueries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Podstawy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4000" dirty="0" smtClean="0">
                <a:solidFill>
                  <a:schemeClr val="bg1"/>
                </a:solidFill>
              </a:rPr>
              <a:t>Language </a:t>
            </a:r>
            <a:r>
              <a:rPr lang="pl-PL" sz="4000" dirty="0" err="1" smtClean="0">
                <a:solidFill>
                  <a:schemeClr val="bg1"/>
                </a:solidFill>
              </a:rPr>
              <a:t>Integrated</a:t>
            </a:r>
            <a:r>
              <a:rPr lang="pl-PL" sz="4000" dirty="0" smtClean="0">
                <a:solidFill>
                  <a:schemeClr val="bg1"/>
                </a:solidFill>
              </a:rPr>
              <a:t> … i co z tego?!</a:t>
            </a:r>
          </a:p>
          <a:p>
            <a:pPr lvl="1">
              <a:lnSpc>
                <a:spcPct val="200000"/>
              </a:lnSpc>
            </a:pPr>
            <a:r>
              <a:rPr lang="pl-PL" sz="3600" dirty="0" smtClean="0">
                <a:solidFill>
                  <a:schemeClr val="bg1"/>
                </a:solidFill>
              </a:rPr>
              <a:t>Świat obiektowy</a:t>
            </a:r>
          </a:p>
          <a:p>
            <a:pPr lvl="1">
              <a:lnSpc>
                <a:spcPct val="200000"/>
              </a:lnSpc>
            </a:pPr>
            <a:r>
              <a:rPr lang="pl-PL" sz="3600" dirty="0" smtClean="0">
                <a:solidFill>
                  <a:schemeClr val="bg1"/>
                </a:solidFill>
              </a:rPr>
              <a:t>Weryfikacja / walidacja</a:t>
            </a:r>
          </a:p>
          <a:p>
            <a:pPr lvl="1">
              <a:lnSpc>
                <a:spcPct val="200000"/>
              </a:lnSpc>
            </a:pPr>
            <a:r>
              <a:rPr lang="pl-PL" sz="3600" dirty="0" smtClean="0">
                <a:solidFill>
                  <a:schemeClr val="bg1"/>
                </a:solidFill>
              </a:rPr>
              <a:t>Optymalizacja</a:t>
            </a:r>
          </a:p>
        </p:txBody>
      </p:sp>
    </p:spTree>
    <p:extLst>
      <p:ext uri="{BB962C8B-B14F-4D97-AF65-F5344CB8AC3E}">
        <p14:creationId xmlns:p14="http://schemas.microsoft.com/office/powerpoint/2010/main" val="258951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Z czym gada </a:t>
            </a:r>
            <a:r>
              <a:rPr lang="pl-PL" sz="6600" dirty="0" err="1" smtClean="0">
                <a:solidFill>
                  <a:schemeClr val="bg1"/>
                </a:solidFill>
                <a:latin typeface="Chiller" pitchFamily="82" charset="0"/>
              </a:rPr>
              <a:t>Linq</a:t>
            </a:r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?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numCol="2" anchor="t">
            <a:noAutofit/>
          </a:bodyPr>
          <a:lstStyle/>
          <a:p>
            <a:r>
              <a:rPr lang="pl-PL" sz="4000" dirty="0" smtClean="0">
                <a:solidFill>
                  <a:schemeClr val="bg1"/>
                </a:solidFill>
              </a:rPr>
              <a:t>Objects</a:t>
            </a:r>
          </a:p>
          <a:p>
            <a:r>
              <a:rPr lang="pl-PL" sz="4000" dirty="0" err="1" smtClean="0">
                <a:solidFill>
                  <a:schemeClr val="bg1"/>
                </a:solidFill>
              </a:rPr>
              <a:t>DataSets</a:t>
            </a:r>
            <a:endParaRPr lang="pl-PL" sz="4000" dirty="0" smtClean="0">
              <a:solidFill>
                <a:schemeClr val="bg1"/>
              </a:solidFill>
            </a:endParaRPr>
          </a:p>
          <a:p>
            <a:r>
              <a:rPr lang="pl-PL" sz="4000" dirty="0" smtClean="0">
                <a:solidFill>
                  <a:schemeClr val="bg1"/>
                </a:solidFill>
              </a:rPr>
              <a:t>SQL</a:t>
            </a:r>
          </a:p>
          <a:p>
            <a:r>
              <a:rPr lang="pl-PL" sz="4000" dirty="0" err="1" smtClean="0">
                <a:solidFill>
                  <a:schemeClr val="bg1"/>
                </a:solidFill>
              </a:rPr>
              <a:t>Entities</a:t>
            </a:r>
            <a:endParaRPr lang="pl-PL" sz="4000" dirty="0" smtClean="0">
              <a:solidFill>
                <a:schemeClr val="bg1"/>
              </a:solidFill>
            </a:endParaRPr>
          </a:p>
          <a:p>
            <a:r>
              <a:rPr lang="pl-PL" sz="4000" dirty="0" smtClean="0">
                <a:solidFill>
                  <a:schemeClr val="bg1"/>
                </a:solidFill>
              </a:rPr>
              <a:t>XML</a:t>
            </a:r>
          </a:p>
          <a:p>
            <a:r>
              <a:rPr lang="pl-PL" sz="4000" dirty="0" smtClean="0">
                <a:solidFill>
                  <a:schemeClr val="bg1"/>
                </a:solidFill>
              </a:rPr>
              <a:t>JSON</a:t>
            </a:r>
          </a:p>
          <a:p>
            <a:r>
              <a:rPr lang="pl-PL" sz="4000" dirty="0" smtClean="0">
                <a:solidFill>
                  <a:schemeClr val="bg1"/>
                </a:solidFill>
              </a:rPr>
              <a:t>LDAP</a:t>
            </a:r>
          </a:p>
          <a:p>
            <a:endParaRPr lang="pl-PL" sz="4000" dirty="0">
              <a:solidFill>
                <a:schemeClr val="bg1"/>
              </a:solidFill>
            </a:endParaRPr>
          </a:p>
          <a:p>
            <a:endParaRPr lang="pl-PL" sz="4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4000" dirty="0" smtClean="0">
              <a:solidFill>
                <a:schemeClr val="bg1"/>
              </a:solidFill>
            </a:endParaRPr>
          </a:p>
          <a:p>
            <a:r>
              <a:rPr lang="pl-PL" sz="4000" dirty="0" err="1" smtClean="0">
                <a:solidFill>
                  <a:schemeClr val="bg1"/>
                </a:solidFill>
              </a:rPr>
              <a:t>Sharepoint</a:t>
            </a:r>
            <a:endParaRPr lang="pl-PL" sz="4000" dirty="0" smtClean="0">
              <a:solidFill>
                <a:schemeClr val="bg1"/>
              </a:solidFill>
            </a:endParaRPr>
          </a:p>
          <a:p>
            <a:r>
              <a:rPr lang="pl-PL" sz="4000" dirty="0" smtClean="0">
                <a:solidFill>
                  <a:schemeClr val="bg1"/>
                </a:solidFill>
              </a:rPr>
              <a:t>Excel</a:t>
            </a:r>
          </a:p>
          <a:p>
            <a:r>
              <a:rPr lang="pl-PL" sz="4000" dirty="0" smtClean="0">
                <a:solidFill>
                  <a:schemeClr val="bg1"/>
                </a:solidFill>
              </a:rPr>
              <a:t>Bing</a:t>
            </a:r>
          </a:p>
          <a:p>
            <a:r>
              <a:rPr lang="pl-PL" sz="4000" dirty="0" smtClean="0">
                <a:solidFill>
                  <a:schemeClr val="bg1"/>
                </a:solidFill>
              </a:rPr>
              <a:t>Google</a:t>
            </a:r>
          </a:p>
          <a:p>
            <a:r>
              <a:rPr lang="pl-PL" sz="4000" dirty="0" smtClean="0">
                <a:solidFill>
                  <a:schemeClr val="bg1"/>
                </a:solidFill>
              </a:rPr>
              <a:t>Amazon</a:t>
            </a:r>
          </a:p>
          <a:p>
            <a:r>
              <a:rPr lang="pl-PL" sz="4000" dirty="0" err="1" smtClean="0">
                <a:solidFill>
                  <a:schemeClr val="bg1"/>
                </a:solidFill>
              </a:rPr>
              <a:t>Flickr</a:t>
            </a:r>
            <a:endParaRPr lang="pl-PL" sz="4000" dirty="0" smtClean="0">
              <a:solidFill>
                <a:schemeClr val="bg1"/>
              </a:solidFill>
            </a:endParaRPr>
          </a:p>
          <a:p>
            <a:r>
              <a:rPr lang="pl-PL" sz="4000" dirty="0" err="1" smtClean="0">
                <a:solidFill>
                  <a:schemeClr val="bg1"/>
                </a:solidFill>
              </a:rPr>
              <a:t>Twitter</a:t>
            </a:r>
            <a:endParaRPr lang="pl-PL" sz="4000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 rot="20869579">
            <a:off x="705970" y="3203634"/>
            <a:ext cx="753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>
                <a:solidFill>
                  <a:srgbClr val="FF0000"/>
                </a:solidFill>
                <a:latin typeface="Arial Black" pitchFamily="34" charset="0"/>
              </a:rPr>
              <a:t>… i wiele więcej!</a:t>
            </a:r>
            <a:endParaRPr lang="pl-PL" sz="6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2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Jak to </a:t>
            </a:r>
            <a:r>
              <a:rPr lang="pl-PL" sz="6600" dirty="0" err="1" smtClean="0">
                <a:solidFill>
                  <a:schemeClr val="bg1"/>
                </a:solidFill>
                <a:latin typeface="Chiller" pitchFamily="82" charset="0"/>
              </a:rPr>
              <a:t>wyglada</a:t>
            </a:r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?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39552" y="1484784"/>
            <a:ext cx="6048672" cy="72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[] numbers = { 1, 2, 3, 4, 5 };</a:t>
            </a:r>
            <a:endParaRPr lang="pl-PL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query =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from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n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numbers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select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n + 1;</a:t>
            </a:r>
            <a:endParaRPr lang="pl-PL" sz="1400" dirty="0">
              <a:ea typeface="Calibri"/>
              <a:cs typeface="Times New Roman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539552" y="2462582"/>
            <a:ext cx="6048672" cy="1047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[] numbers = { 1, 2, 3, 4, 5 };</a:t>
            </a:r>
            <a:endParaRPr lang="pl-PL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query =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from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n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numbers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where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n &gt; 3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select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string</a:t>
            </a:r>
            <a:r>
              <a:rPr lang="en-US" dirty="0" err="1" smtClean="0">
                <a:effectLst/>
                <a:latin typeface="Consolas"/>
                <a:ea typeface="Calibri"/>
                <a:cs typeface="Times New Roman"/>
              </a:rPr>
              <a:t>.Format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/>
                <a:ea typeface="Calibri"/>
                <a:cs typeface="Times New Roman"/>
              </a:rPr>
              <a:t>"%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nsolas"/>
                <a:ea typeface="Calibri"/>
                <a:cs typeface="Times New Roman"/>
              </a:rPr>
              <a:t>d"</a:t>
            </a:r>
            <a:r>
              <a:rPr lang="en-US" dirty="0" err="1" smtClean="0">
                <a:effectLst/>
                <a:latin typeface="Consolas"/>
                <a:ea typeface="Calibri"/>
                <a:cs typeface="Times New Roman"/>
              </a:rPr>
              <a:t>,n</a:t>
            </a:r>
            <a:r>
              <a:rPr lang="en-US" dirty="0" smtClean="0">
                <a:effectLst/>
                <a:latin typeface="Consolas"/>
                <a:ea typeface="Calibri"/>
                <a:cs typeface="Times New Roman"/>
              </a:rPr>
              <a:t>);</a:t>
            </a:r>
            <a:endParaRPr lang="pl-PL" sz="1400" dirty="0">
              <a:ea typeface="Calibri"/>
              <a:cs typeface="Times New Roman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39552" y="1361891"/>
            <a:ext cx="7614592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customerOrderGroups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=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from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c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customers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select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{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c.CompanyName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,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YearGroups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=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from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o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c.Orders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group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o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by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o.OrderDate.Year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into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yg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select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{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    Year =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yg.Key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,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   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MonthGroups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=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from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o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yg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group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o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by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o.OrderDate.Month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into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mg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select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{ Month = </a:t>
            </a:r>
            <a:r>
              <a:rPr lang="en-US" sz="1400" dirty="0" err="1" smtClean="0">
                <a:effectLst/>
                <a:latin typeface="Consolas"/>
                <a:ea typeface="Calibri"/>
                <a:cs typeface="Times New Roman"/>
              </a:rPr>
              <a:t>mg.Key</a:t>
            </a: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, </a:t>
            </a:r>
            <a:endParaRPr lang="pl-PL" sz="1100" dirty="0">
              <a:ea typeface="Calibri"/>
              <a:cs typeface="Times New Roman"/>
            </a:endParaRPr>
          </a:p>
          <a:p>
            <a:pPr marL="3147060" indent="449580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Orders = mg }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/>
                <a:ea typeface="Calibri"/>
                <a:cs typeface="Times New Roman"/>
              </a:rPr>
              <a:t>                    </a:t>
            </a:r>
            <a:r>
              <a:rPr lang="pl-PL" sz="14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pl-PL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l-PL" sz="1400" dirty="0" smtClean="0">
                <a:effectLst/>
                <a:latin typeface="Consolas"/>
                <a:ea typeface="Calibri"/>
                <a:cs typeface="Times New Roman"/>
              </a:rPr>
              <a:t>        };</a:t>
            </a:r>
            <a:endParaRPr lang="pl-PL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88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-&gt; Jak to </a:t>
            </a:r>
            <a:r>
              <a:rPr lang="pl-PL" sz="6600" dirty="0" err="1" smtClean="0">
                <a:solidFill>
                  <a:schemeClr val="bg1"/>
                </a:solidFill>
                <a:latin typeface="Chiller" pitchFamily="82" charset="0"/>
              </a:rPr>
              <a:t>dziala</a:t>
            </a:r>
            <a:r>
              <a:rPr lang="pl-PL" sz="6600" dirty="0" smtClean="0">
                <a:solidFill>
                  <a:schemeClr val="bg1"/>
                </a:solidFill>
                <a:latin typeface="Chiller" pitchFamily="82" charset="0"/>
              </a:rPr>
              <a:t>?</a:t>
            </a:r>
            <a:endParaRPr lang="pl-PL" sz="66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Zapytanie przepisywane jest na wywołania specjalnych </a:t>
            </a:r>
            <a:r>
              <a:rPr lang="pl-PL" sz="3600" i="1" dirty="0" smtClean="0">
                <a:solidFill>
                  <a:schemeClr val="bg1"/>
                </a:solidFill>
              </a:rPr>
              <a:t>metod</a:t>
            </a:r>
            <a:r>
              <a:rPr lang="pl-PL" sz="3600" dirty="0" smtClean="0">
                <a:solidFill>
                  <a:schemeClr val="bg1"/>
                </a:solidFill>
              </a:rPr>
              <a:t> LINQ</a:t>
            </a:r>
          </a:p>
          <a:p>
            <a:r>
              <a:rPr lang="pl-PL" sz="3600" dirty="0" smtClean="0">
                <a:solidFill>
                  <a:schemeClr val="bg1"/>
                </a:solidFill>
              </a:rPr>
              <a:t>W zależności od dostawcy (</a:t>
            </a:r>
            <a:r>
              <a:rPr lang="pl-PL" sz="3600" dirty="0" err="1" smtClean="0">
                <a:solidFill>
                  <a:schemeClr val="bg1"/>
                </a:solidFill>
              </a:rPr>
              <a:t>provider</a:t>
            </a:r>
            <a:r>
              <a:rPr lang="pl-PL" sz="3600" dirty="0" smtClean="0">
                <a:solidFill>
                  <a:schemeClr val="bg1"/>
                </a:solidFill>
              </a:rPr>
              <a:t>) LINQ zapytanie jest transformowane na serię zapytań lub komunikatów do systemu posiadającego dane</a:t>
            </a:r>
          </a:p>
          <a:p>
            <a:r>
              <a:rPr lang="pl-PL" sz="3600" dirty="0" smtClean="0">
                <a:solidFill>
                  <a:schemeClr val="bg1"/>
                </a:solidFill>
              </a:rPr>
              <a:t>Wyniki są zwracane jako kolekcja obiektów – typ wynika z treści zapytania</a:t>
            </a:r>
          </a:p>
        </p:txBody>
      </p:sp>
    </p:spTree>
    <p:extLst>
      <p:ext uri="{BB962C8B-B14F-4D97-AF65-F5344CB8AC3E}">
        <p14:creationId xmlns:p14="http://schemas.microsoft.com/office/powerpoint/2010/main" val="270301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201354" y="512189"/>
            <a:ext cx="97210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400" dirty="0" smtClean="0">
                <a:solidFill>
                  <a:schemeClr val="bg1"/>
                </a:solidFill>
                <a:latin typeface="Chiller" pitchFamily="82" charset="0"/>
              </a:rPr>
              <a:t>DEMO</a:t>
            </a:r>
            <a:endParaRPr lang="pl-PL" sz="9600" dirty="0">
              <a:solidFill>
                <a:schemeClr val="bg1"/>
              </a:solidFill>
              <a:latin typeface="Chiller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86" y="5013176"/>
            <a:ext cx="4254599" cy="146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05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347</Words>
  <Application>Microsoft Office PowerPoint</Application>
  <PresentationFormat>Pokaz na ekranie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Prezentacja programu PowerPoint</vt:lpstr>
      <vt:lpstr>-&gt; Agenda</vt:lpstr>
      <vt:lpstr>-&gt; Podstawy</vt:lpstr>
      <vt:lpstr>-&gt; Podstawy</vt:lpstr>
      <vt:lpstr>-&gt; Podstawy</vt:lpstr>
      <vt:lpstr>-&gt; Z czym gada Linq?</vt:lpstr>
      <vt:lpstr>-&gt; Jak to wyglada?</vt:lpstr>
      <vt:lpstr>-&gt; Jak to dziala?</vt:lpstr>
      <vt:lpstr>Prezentacja programu PowerPoint</vt:lpstr>
      <vt:lpstr>-&gt; Co dalej?</vt:lpstr>
      <vt:lpstr>-&gt; Pytania?</vt:lpstr>
      <vt:lpstr>-&gt; BRAWA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houp</dc:creator>
  <cp:lastModifiedBy>houp</cp:lastModifiedBy>
  <cp:revision>8</cp:revision>
  <dcterms:created xsi:type="dcterms:W3CDTF">2010-11-30T19:06:05Z</dcterms:created>
  <dcterms:modified xsi:type="dcterms:W3CDTF">2010-11-30T20:15:11Z</dcterms:modified>
</cp:coreProperties>
</file>