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09" r:id="rId2"/>
    <p:sldId id="303" r:id="rId3"/>
    <p:sldId id="287" r:id="rId4"/>
    <p:sldId id="316" r:id="rId5"/>
    <p:sldId id="317" r:id="rId6"/>
    <p:sldId id="312" r:id="rId7"/>
    <p:sldId id="314" r:id="rId8"/>
    <p:sldId id="315" r:id="rId9"/>
    <p:sldId id="313" r:id="rId10"/>
    <p:sldId id="294" r:id="rId11"/>
    <p:sldId id="298"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325"/>
    <a:srgbClr val="2A9995"/>
    <a:srgbClr val="8EE0DC"/>
    <a:srgbClr val="01E2BC"/>
    <a:srgbClr val="54D0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80" d="100"/>
          <a:sy n="80" d="100"/>
        </p:scale>
        <p:origin x="82" y="12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8CDDB4-6553-4F69-92A5-864D7528836E}" type="datetimeFigureOut">
              <a:rPr lang="zh-CN" altLang="en-US" smtClean="0"/>
              <a:t>2018/7/14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D39D0A-ED8E-4A87-BA33-B024370FBD8A}" type="slidenum">
              <a:rPr lang="zh-CN" altLang="en-US" smtClean="0"/>
              <a:t>‹#›</a:t>
            </a:fld>
            <a:endParaRPr lang="zh-CN" altLang="en-US"/>
          </a:p>
        </p:txBody>
      </p:sp>
    </p:spTree>
    <p:extLst>
      <p:ext uri="{BB962C8B-B14F-4D97-AF65-F5344CB8AC3E}">
        <p14:creationId xmlns:p14="http://schemas.microsoft.com/office/powerpoint/2010/main" val="2820679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D39D0A-ED8E-4A87-BA33-B024370FBD8A}"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98315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根据现有数据，我们做的是新闻事件对金价的影响，</a:t>
            </a:r>
            <a:endParaRPr lang="zh-CN" altLang="en-US" dirty="0"/>
          </a:p>
        </p:txBody>
      </p:sp>
      <p:sp>
        <p:nvSpPr>
          <p:cNvPr id="4" name="灯片编号占位符 3"/>
          <p:cNvSpPr>
            <a:spLocks noGrp="1"/>
          </p:cNvSpPr>
          <p:nvPr>
            <p:ph type="sldNum" sz="quarter" idx="10"/>
          </p:nvPr>
        </p:nvSpPr>
        <p:spPr/>
        <p:txBody>
          <a:bodyPr/>
          <a:lstStyle/>
          <a:p>
            <a:fld id="{A4D39D0A-ED8E-4A87-BA33-B024370FBD8A}" type="slidenum">
              <a:rPr lang="zh-CN" altLang="en-US" smtClean="0"/>
              <a:t>10</a:t>
            </a:fld>
            <a:endParaRPr lang="zh-CN" altLang="en-US"/>
          </a:p>
        </p:txBody>
      </p:sp>
    </p:spTree>
    <p:extLst>
      <p:ext uri="{BB962C8B-B14F-4D97-AF65-F5344CB8AC3E}">
        <p14:creationId xmlns:p14="http://schemas.microsoft.com/office/powerpoint/2010/main" val="736375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t>11</a:t>
            </a:fld>
            <a:endParaRPr lang="zh-CN" altLang="en-US"/>
          </a:p>
        </p:txBody>
      </p:sp>
    </p:spTree>
    <p:extLst>
      <p:ext uri="{BB962C8B-B14F-4D97-AF65-F5344CB8AC3E}">
        <p14:creationId xmlns:p14="http://schemas.microsoft.com/office/powerpoint/2010/main" val="2481638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t>2</a:t>
            </a:fld>
            <a:endParaRPr lang="zh-CN" altLang="en-US"/>
          </a:p>
        </p:txBody>
      </p:sp>
    </p:spTree>
    <p:extLst>
      <p:ext uri="{BB962C8B-B14F-4D97-AF65-F5344CB8AC3E}">
        <p14:creationId xmlns:p14="http://schemas.microsoft.com/office/powerpoint/2010/main" val="2655092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D39D0A-ED8E-4A87-BA33-B024370FBD8A}" type="slidenum">
              <a:rPr lang="zh-CN" altLang="en-US" smtClean="0"/>
              <a:t>3</a:t>
            </a:fld>
            <a:endParaRPr lang="zh-CN" altLang="en-US"/>
          </a:p>
        </p:txBody>
      </p:sp>
    </p:spTree>
    <p:extLst>
      <p:ext uri="{BB962C8B-B14F-4D97-AF65-F5344CB8AC3E}">
        <p14:creationId xmlns:p14="http://schemas.microsoft.com/office/powerpoint/2010/main" val="92834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新闻一览 </a:t>
            </a:r>
            <a:endParaRPr lang="en-US" altLang="zh-CN" dirty="0" smtClean="0"/>
          </a:p>
          <a:p>
            <a:r>
              <a:rPr lang="zh-CN" altLang="en-US" dirty="0" smtClean="0"/>
              <a:t>关键新闻推荐 </a:t>
            </a:r>
            <a:r>
              <a:rPr lang="zh-CN" altLang="en-US" baseline="0" dirty="0" smtClean="0"/>
              <a:t> 是对价格下跌的新闻进行实时推送，并且标注好对应新闻的下跌程度</a:t>
            </a:r>
            <a:endParaRPr lang="en-US" altLang="zh-CN" dirty="0" smtClean="0"/>
          </a:p>
          <a:p>
            <a:r>
              <a:rPr lang="zh-CN" altLang="en-US" dirty="0" smtClean="0"/>
              <a:t>今日评分 是通过交易员的反馈来优化我们算法的模型</a:t>
            </a:r>
            <a:endParaRPr lang="zh-CN" altLang="en-US" dirty="0"/>
          </a:p>
        </p:txBody>
      </p:sp>
      <p:sp>
        <p:nvSpPr>
          <p:cNvPr id="4" name="灯片编号占位符 3"/>
          <p:cNvSpPr>
            <a:spLocks noGrp="1"/>
          </p:cNvSpPr>
          <p:nvPr>
            <p:ph type="sldNum" sz="quarter" idx="10"/>
          </p:nvPr>
        </p:nvSpPr>
        <p:spPr/>
        <p:txBody>
          <a:bodyPr/>
          <a:lstStyle/>
          <a:p>
            <a:fld id="{A4D39D0A-ED8E-4A87-BA33-B024370FBD8A}" type="slidenum">
              <a:rPr lang="zh-CN" altLang="en-US" smtClean="0"/>
              <a:t>4</a:t>
            </a:fld>
            <a:endParaRPr lang="zh-CN" altLang="en-US"/>
          </a:p>
        </p:txBody>
      </p:sp>
    </p:spTree>
    <p:extLst>
      <p:ext uri="{BB962C8B-B14F-4D97-AF65-F5344CB8AC3E}">
        <p14:creationId xmlns:p14="http://schemas.microsoft.com/office/powerpoint/2010/main" val="208797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新闻一览 </a:t>
            </a:r>
            <a:endParaRPr lang="en-US" altLang="zh-CN" dirty="0" smtClean="0"/>
          </a:p>
          <a:p>
            <a:r>
              <a:rPr lang="zh-CN" altLang="en-US" dirty="0" smtClean="0"/>
              <a:t>关键新闻推荐 </a:t>
            </a:r>
            <a:r>
              <a:rPr lang="zh-CN" altLang="en-US" baseline="0" dirty="0" smtClean="0"/>
              <a:t> 是对价格下跌的新闻进行实时推送，并且标注好对应新闻的下跌程度</a:t>
            </a:r>
            <a:endParaRPr lang="en-US" altLang="zh-CN" dirty="0" smtClean="0"/>
          </a:p>
          <a:p>
            <a:r>
              <a:rPr lang="zh-CN" altLang="en-US" dirty="0" smtClean="0"/>
              <a:t>今日评分 是通过交易员的反馈来优化我们算法的模型</a:t>
            </a:r>
            <a:endParaRPr lang="zh-CN" altLang="en-US" dirty="0"/>
          </a:p>
        </p:txBody>
      </p:sp>
      <p:sp>
        <p:nvSpPr>
          <p:cNvPr id="4" name="灯片编号占位符 3"/>
          <p:cNvSpPr>
            <a:spLocks noGrp="1"/>
          </p:cNvSpPr>
          <p:nvPr>
            <p:ph type="sldNum" sz="quarter" idx="10"/>
          </p:nvPr>
        </p:nvSpPr>
        <p:spPr/>
        <p:txBody>
          <a:bodyPr/>
          <a:lstStyle/>
          <a:p>
            <a:fld id="{A4D39D0A-ED8E-4A87-BA33-B024370FBD8A}" type="slidenum">
              <a:rPr lang="zh-CN" altLang="en-US" smtClean="0"/>
              <a:t>5</a:t>
            </a:fld>
            <a:endParaRPr lang="zh-CN" altLang="en-US"/>
          </a:p>
        </p:txBody>
      </p:sp>
    </p:spTree>
    <p:extLst>
      <p:ext uri="{BB962C8B-B14F-4D97-AF65-F5344CB8AC3E}">
        <p14:creationId xmlns:p14="http://schemas.microsoft.com/office/powerpoint/2010/main" val="498070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t>6</a:t>
            </a:fld>
            <a:endParaRPr lang="zh-CN" altLang="en-US"/>
          </a:p>
        </p:txBody>
      </p:sp>
    </p:spTree>
    <p:extLst>
      <p:ext uri="{BB962C8B-B14F-4D97-AF65-F5344CB8AC3E}">
        <p14:creationId xmlns:p14="http://schemas.microsoft.com/office/powerpoint/2010/main" val="713853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D39D0A-ED8E-4A87-BA33-B024370FBD8A}" type="slidenum">
              <a:rPr lang="zh-CN" altLang="en-US" smtClean="0"/>
              <a:t>7</a:t>
            </a:fld>
            <a:endParaRPr lang="zh-CN" altLang="en-US"/>
          </a:p>
        </p:txBody>
      </p:sp>
    </p:spTree>
    <p:extLst>
      <p:ext uri="{BB962C8B-B14F-4D97-AF65-F5344CB8AC3E}">
        <p14:creationId xmlns:p14="http://schemas.microsoft.com/office/powerpoint/2010/main" val="2668713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D39D0A-ED8E-4A87-BA33-B024370FBD8A}" type="slidenum">
              <a:rPr lang="zh-CN" altLang="en-US" smtClean="0"/>
              <a:t>8</a:t>
            </a:fld>
            <a:endParaRPr lang="zh-CN" altLang="en-US"/>
          </a:p>
        </p:txBody>
      </p:sp>
    </p:spTree>
    <p:extLst>
      <p:ext uri="{BB962C8B-B14F-4D97-AF65-F5344CB8AC3E}">
        <p14:creationId xmlns:p14="http://schemas.microsoft.com/office/powerpoint/2010/main" val="1693915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判断 新闻对金价下跌的影响程度</a:t>
            </a:r>
            <a:endParaRPr lang="zh-CN" altLang="en-US" dirty="0"/>
          </a:p>
        </p:txBody>
      </p:sp>
      <p:sp>
        <p:nvSpPr>
          <p:cNvPr id="4" name="灯片编号占位符 3"/>
          <p:cNvSpPr>
            <a:spLocks noGrp="1"/>
          </p:cNvSpPr>
          <p:nvPr>
            <p:ph type="sldNum" sz="quarter" idx="10"/>
          </p:nvPr>
        </p:nvSpPr>
        <p:spPr/>
        <p:txBody>
          <a:bodyPr/>
          <a:lstStyle/>
          <a:p>
            <a:fld id="{A4D39D0A-ED8E-4A87-BA33-B024370FBD8A}" type="slidenum">
              <a:rPr lang="zh-CN" altLang="en-US" smtClean="0"/>
              <a:t>9</a:t>
            </a:fld>
            <a:endParaRPr lang="zh-CN" altLang="en-US"/>
          </a:p>
        </p:txBody>
      </p:sp>
    </p:spTree>
    <p:extLst>
      <p:ext uri="{BB962C8B-B14F-4D97-AF65-F5344CB8AC3E}">
        <p14:creationId xmlns:p14="http://schemas.microsoft.com/office/powerpoint/2010/main" val="416816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D8AD4C7-00E1-484E-ADC6-80BED9BCD7E0}" type="datetimeFigureOut">
              <a:rPr lang="zh-CN" altLang="en-US" smtClean="0"/>
              <a:t>2018/7/14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9B093F-DDD8-4FA1-B0B2-6BD78FD0BB34}" type="slidenum">
              <a:rPr lang="zh-CN" altLang="en-US" smtClean="0"/>
              <a:t>‹#›</a:t>
            </a:fld>
            <a:endParaRPr lang="zh-CN" altLang="en-US"/>
          </a:p>
        </p:txBody>
      </p:sp>
    </p:spTree>
    <p:extLst>
      <p:ext uri="{BB962C8B-B14F-4D97-AF65-F5344CB8AC3E}">
        <p14:creationId xmlns:p14="http://schemas.microsoft.com/office/powerpoint/2010/main" val="215482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8AD4C7-00E1-484E-ADC6-80BED9BCD7E0}" type="datetimeFigureOut">
              <a:rPr lang="zh-CN" altLang="en-US" smtClean="0"/>
              <a:t>2018/7/14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9B093F-DDD8-4FA1-B0B2-6BD78FD0BB34}" type="slidenum">
              <a:rPr lang="zh-CN" altLang="en-US" smtClean="0"/>
              <a:t>‹#›</a:t>
            </a:fld>
            <a:endParaRPr lang="zh-CN" altLang="en-US"/>
          </a:p>
        </p:txBody>
      </p:sp>
    </p:spTree>
    <p:extLst>
      <p:ext uri="{BB962C8B-B14F-4D97-AF65-F5344CB8AC3E}">
        <p14:creationId xmlns:p14="http://schemas.microsoft.com/office/powerpoint/2010/main" val="31005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8AD4C7-00E1-484E-ADC6-80BED9BCD7E0}" type="datetimeFigureOut">
              <a:rPr lang="zh-CN" altLang="en-US" smtClean="0"/>
              <a:t>2018/7/14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9B093F-DDD8-4FA1-B0B2-6BD78FD0BB34}" type="slidenum">
              <a:rPr lang="zh-CN" altLang="en-US" smtClean="0"/>
              <a:t>‹#›</a:t>
            </a:fld>
            <a:endParaRPr lang="zh-CN" altLang="en-US"/>
          </a:p>
        </p:txBody>
      </p:sp>
    </p:spTree>
    <p:extLst>
      <p:ext uri="{BB962C8B-B14F-4D97-AF65-F5344CB8AC3E}">
        <p14:creationId xmlns:p14="http://schemas.microsoft.com/office/powerpoint/2010/main" val="3876416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colorTemperature colorTemp="11200"/>
                    </a14:imgEffect>
                    <a14:imgEffect>
                      <a14:brightnessContrast bright="-40000"/>
                    </a14:imgEffect>
                  </a14:imgLayer>
                </a14:imgProps>
              </a:ex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图片 3"/>
          <p:cNvPicPr>
            <a:picLocks noChangeAspect="1"/>
          </p:cNvPicPr>
          <p:nvPr userDrawn="1"/>
        </p:nvPicPr>
        <p:blipFill>
          <a:blip r:embed="rId4" cstate="screen">
            <a:extLst>
              <a:ext uri="{28A0092B-C50C-407E-A947-70E740481C1C}">
                <a14:useLocalDpi xmlns:a14="http://schemas.microsoft.com/office/drawing/2010/main"/>
              </a:ext>
            </a:extLst>
          </a:blip>
          <a:srcRect/>
          <a:stretch>
            <a:fillRect/>
          </a:stretch>
        </p:blipFill>
        <p:spPr>
          <a:xfrm>
            <a:off x="0" y="0"/>
            <a:ext cx="1305921" cy="858638"/>
          </a:xfrm>
          <a:custGeom>
            <a:avLst/>
            <a:gdLst>
              <a:gd name="connsiteX0" fmla="*/ 0 w 1305921"/>
              <a:gd name="connsiteY0" fmla="*/ 0 h 858638"/>
              <a:gd name="connsiteX1" fmla="*/ 1305921 w 1305921"/>
              <a:gd name="connsiteY1" fmla="*/ 0 h 858638"/>
              <a:gd name="connsiteX2" fmla="*/ 1305921 w 1305921"/>
              <a:gd name="connsiteY2" fmla="*/ 858638 h 858638"/>
              <a:gd name="connsiteX3" fmla="*/ 0 w 1305921"/>
              <a:gd name="connsiteY3" fmla="*/ 858638 h 858638"/>
            </a:gdLst>
            <a:ahLst/>
            <a:cxnLst>
              <a:cxn ang="0">
                <a:pos x="connsiteX0" y="connsiteY0"/>
              </a:cxn>
              <a:cxn ang="0">
                <a:pos x="connsiteX1" y="connsiteY1"/>
              </a:cxn>
              <a:cxn ang="0">
                <a:pos x="connsiteX2" y="connsiteY2"/>
              </a:cxn>
              <a:cxn ang="0">
                <a:pos x="connsiteX3" y="connsiteY3"/>
              </a:cxn>
            </a:cxnLst>
            <a:rect l="l" t="t" r="r" b="b"/>
            <a:pathLst>
              <a:path w="1305921" h="858638">
                <a:moveTo>
                  <a:pt x="0" y="0"/>
                </a:moveTo>
                <a:lnTo>
                  <a:pt x="1305921" y="0"/>
                </a:lnTo>
                <a:lnTo>
                  <a:pt x="1305921" y="858638"/>
                </a:lnTo>
                <a:lnTo>
                  <a:pt x="0" y="858638"/>
                </a:lnTo>
                <a:close/>
              </a:path>
            </a:pathLst>
          </a:custGeom>
        </p:spPr>
      </p:pic>
      <p:pic>
        <p:nvPicPr>
          <p:cNvPr id="5" name="图片 4"/>
          <p:cNvPicPr>
            <a:picLocks noChangeAspect="1"/>
          </p:cNvPicPr>
          <p:nvPr userDrawn="1"/>
        </p:nvPicPr>
        <p:blipFill>
          <a:blip r:embed="rId5" cstate="screen">
            <a:extLst>
              <a:ext uri="{28A0092B-C50C-407E-A947-70E740481C1C}">
                <a14:useLocalDpi xmlns:a14="http://schemas.microsoft.com/office/drawing/2010/main"/>
              </a:ext>
            </a:extLst>
          </a:blip>
          <a:srcRect/>
          <a:stretch>
            <a:fillRect/>
          </a:stretch>
        </p:blipFill>
        <p:spPr>
          <a:xfrm>
            <a:off x="5120000" y="0"/>
            <a:ext cx="2322777" cy="862954"/>
          </a:xfrm>
          <a:custGeom>
            <a:avLst/>
            <a:gdLst>
              <a:gd name="connsiteX0" fmla="*/ 0 w 2322777"/>
              <a:gd name="connsiteY0" fmla="*/ 0 h 862954"/>
              <a:gd name="connsiteX1" fmla="*/ 2322777 w 2322777"/>
              <a:gd name="connsiteY1" fmla="*/ 0 h 862954"/>
              <a:gd name="connsiteX2" fmla="*/ 2322777 w 2322777"/>
              <a:gd name="connsiteY2" fmla="*/ 862954 h 862954"/>
              <a:gd name="connsiteX3" fmla="*/ 0 w 2322777"/>
              <a:gd name="connsiteY3" fmla="*/ 862954 h 862954"/>
            </a:gdLst>
            <a:ahLst/>
            <a:cxnLst>
              <a:cxn ang="0">
                <a:pos x="connsiteX0" y="connsiteY0"/>
              </a:cxn>
              <a:cxn ang="0">
                <a:pos x="connsiteX1" y="connsiteY1"/>
              </a:cxn>
              <a:cxn ang="0">
                <a:pos x="connsiteX2" y="connsiteY2"/>
              </a:cxn>
              <a:cxn ang="0">
                <a:pos x="connsiteX3" y="connsiteY3"/>
              </a:cxn>
            </a:cxnLst>
            <a:rect l="l" t="t" r="r" b="b"/>
            <a:pathLst>
              <a:path w="2322777" h="862954">
                <a:moveTo>
                  <a:pt x="0" y="0"/>
                </a:moveTo>
                <a:lnTo>
                  <a:pt x="2322777" y="0"/>
                </a:lnTo>
                <a:lnTo>
                  <a:pt x="2322777" y="862954"/>
                </a:lnTo>
                <a:lnTo>
                  <a:pt x="0" y="862954"/>
                </a:lnTo>
                <a:close/>
              </a:path>
            </a:pathLst>
          </a:custGeom>
        </p:spPr>
      </p:pic>
      <p:sp>
        <p:nvSpPr>
          <p:cNvPr id="14" name="矩形 13"/>
          <p:cNvSpPr/>
          <p:nvPr userDrawn="1"/>
        </p:nvSpPr>
        <p:spPr>
          <a:xfrm>
            <a:off x="0" y="0"/>
            <a:ext cx="12192000" cy="6858000"/>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323745771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colorTemperature colorTemp="11200"/>
                    </a14:imgEffect>
                    <a14:imgEffect>
                      <a14:brightnessContrast bright="-40000"/>
                    </a14:imgEffect>
                  </a14:imgLayer>
                </a14:imgProps>
              </a:ex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图片 3"/>
          <p:cNvPicPr>
            <a:picLocks noChangeAspect="1"/>
          </p:cNvPicPr>
          <p:nvPr userDrawn="1"/>
        </p:nvPicPr>
        <p:blipFill>
          <a:blip r:embed="rId4" cstate="screen">
            <a:extLst>
              <a:ext uri="{28A0092B-C50C-407E-A947-70E740481C1C}">
                <a14:useLocalDpi xmlns:a14="http://schemas.microsoft.com/office/drawing/2010/main"/>
              </a:ext>
            </a:extLst>
          </a:blip>
          <a:srcRect/>
          <a:stretch>
            <a:fillRect/>
          </a:stretch>
        </p:blipFill>
        <p:spPr>
          <a:xfrm>
            <a:off x="0" y="0"/>
            <a:ext cx="1305921" cy="858638"/>
          </a:xfrm>
          <a:custGeom>
            <a:avLst/>
            <a:gdLst>
              <a:gd name="connsiteX0" fmla="*/ 0 w 1305921"/>
              <a:gd name="connsiteY0" fmla="*/ 0 h 858638"/>
              <a:gd name="connsiteX1" fmla="*/ 1305921 w 1305921"/>
              <a:gd name="connsiteY1" fmla="*/ 0 h 858638"/>
              <a:gd name="connsiteX2" fmla="*/ 1305921 w 1305921"/>
              <a:gd name="connsiteY2" fmla="*/ 858638 h 858638"/>
              <a:gd name="connsiteX3" fmla="*/ 0 w 1305921"/>
              <a:gd name="connsiteY3" fmla="*/ 858638 h 858638"/>
            </a:gdLst>
            <a:ahLst/>
            <a:cxnLst>
              <a:cxn ang="0">
                <a:pos x="connsiteX0" y="connsiteY0"/>
              </a:cxn>
              <a:cxn ang="0">
                <a:pos x="connsiteX1" y="connsiteY1"/>
              </a:cxn>
              <a:cxn ang="0">
                <a:pos x="connsiteX2" y="connsiteY2"/>
              </a:cxn>
              <a:cxn ang="0">
                <a:pos x="connsiteX3" y="connsiteY3"/>
              </a:cxn>
            </a:cxnLst>
            <a:rect l="l" t="t" r="r" b="b"/>
            <a:pathLst>
              <a:path w="1305921" h="858638">
                <a:moveTo>
                  <a:pt x="0" y="0"/>
                </a:moveTo>
                <a:lnTo>
                  <a:pt x="1305921" y="0"/>
                </a:lnTo>
                <a:lnTo>
                  <a:pt x="1305921" y="858638"/>
                </a:lnTo>
                <a:lnTo>
                  <a:pt x="0" y="858638"/>
                </a:lnTo>
                <a:close/>
              </a:path>
            </a:pathLst>
          </a:custGeom>
        </p:spPr>
      </p:pic>
      <p:pic>
        <p:nvPicPr>
          <p:cNvPr id="5" name="图片 4"/>
          <p:cNvPicPr>
            <a:picLocks noChangeAspect="1"/>
          </p:cNvPicPr>
          <p:nvPr userDrawn="1"/>
        </p:nvPicPr>
        <p:blipFill>
          <a:blip r:embed="rId5" cstate="screen">
            <a:extLst>
              <a:ext uri="{28A0092B-C50C-407E-A947-70E740481C1C}">
                <a14:useLocalDpi xmlns:a14="http://schemas.microsoft.com/office/drawing/2010/main"/>
              </a:ext>
            </a:extLst>
          </a:blip>
          <a:srcRect/>
          <a:stretch>
            <a:fillRect/>
          </a:stretch>
        </p:blipFill>
        <p:spPr>
          <a:xfrm>
            <a:off x="5120000" y="0"/>
            <a:ext cx="2322777" cy="862954"/>
          </a:xfrm>
          <a:custGeom>
            <a:avLst/>
            <a:gdLst>
              <a:gd name="connsiteX0" fmla="*/ 0 w 2322777"/>
              <a:gd name="connsiteY0" fmla="*/ 0 h 862954"/>
              <a:gd name="connsiteX1" fmla="*/ 2322777 w 2322777"/>
              <a:gd name="connsiteY1" fmla="*/ 0 h 862954"/>
              <a:gd name="connsiteX2" fmla="*/ 2322777 w 2322777"/>
              <a:gd name="connsiteY2" fmla="*/ 862954 h 862954"/>
              <a:gd name="connsiteX3" fmla="*/ 0 w 2322777"/>
              <a:gd name="connsiteY3" fmla="*/ 862954 h 862954"/>
            </a:gdLst>
            <a:ahLst/>
            <a:cxnLst>
              <a:cxn ang="0">
                <a:pos x="connsiteX0" y="connsiteY0"/>
              </a:cxn>
              <a:cxn ang="0">
                <a:pos x="connsiteX1" y="connsiteY1"/>
              </a:cxn>
              <a:cxn ang="0">
                <a:pos x="connsiteX2" y="connsiteY2"/>
              </a:cxn>
              <a:cxn ang="0">
                <a:pos x="connsiteX3" y="connsiteY3"/>
              </a:cxn>
            </a:cxnLst>
            <a:rect l="l" t="t" r="r" b="b"/>
            <a:pathLst>
              <a:path w="2322777" h="862954">
                <a:moveTo>
                  <a:pt x="0" y="0"/>
                </a:moveTo>
                <a:lnTo>
                  <a:pt x="2322777" y="0"/>
                </a:lnTo>
                <a:lnTo>
                  <a:pt x="2322777" y="862954"/>
                </a:lnTo>
                <a:lnTo>
                  <a:pt x="0" y="862954"/>
                </a:lnTo>
                <a:close/>
              </a:path>
            </a:pathLst>
          </a:custGeom>
        </p:spPr>
      </p:pic>
      <p:sp>
        <p:nvSpPr>
          <p:cNvPr id="14" name="矩形 13"/>
          <p:cNvSpPr/>
          <p:nvPr userDrawn="1"/>
        </p:nvSpPr>
        <p:spPr>
          <a:xfrm>
            <a:off x="0" y="0"/>
            <a:ext cx="12192000" cy="6858000"/>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69483766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colorTemperature colorTemp="11200"/>
                    </a14:imgEffect>
                    <a14:imgEffect>
                      <a14:brightnessContrast bright="-40000"/>
                    </a14:imgEffect>
                  </a14:imgLayer>
                </a14:imgProps>
              </a:ex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图片 3"/>
          <p:cNvPicPr>
            <a:picLocks noChangeAspect="1"/>
          </p:cNvPicPr>
          <p:nvPr userDrawn="1"/>
        </p:nvPicPr>
        <p:blipFill>
          <a:blip r:embed="rId4" cstate="screen">
            <a:extLst>
              <a:ext uri="{28A0092B-C50C-407E-A947-70E740481C1C}">
                <a14:useLocalDpi xmlns:a14="http://schemas.microsoft.com/office/drawing/2010/main"/>
              </a:ext>
            </a:extLst>
          </a:blip>
          <a:srcRect/>
          <a:stretch>
            <a:fillRect/>
          </a:stretch>
        </p:blipFill>
        <p:spPr>
          <a:xfrm>
            <a:off x="0" y="0"/>
            <a:ext cx="1305921" cy="858638"/>
          </a:xfrm>
          <a:custGeom>
            <a:avLst/>
            <a:gdLst>
              <a:gd name="connsiteX0" fmla="*/ 0 w 1305921"/>
              <a:gd name="connsiteY0" fmla="*/ 0 h 858638"/>
              <a:gd name="connsiteX1" fmla="*/ 1305921 w 1305921"/>
              <a:gd name="connsiteY1" fmla="*/ 0 h 858638"/>
              <a:gd name="connsiteX2" fmla="*/ 1305921 w 1305921"/>
              <a:gd name="connsiteY2" fmla="*/ 858638 h 858638"/>
              <a:gd name="connsiteX3" fmla="*/ 0 w 1305921"/>
              <a:gd name="connsiteY3" fmla="*/ 858638 h 858638"/>
            </a:gdLst>
            <a:ahLst/>
            <a:cxnLst>
              <a:cxn ang="0">
                <a:pos x="connsiteX0" y="connsiteY0"/>
              </a:cxn>
              <a:cxn ang="0">
                <a:pos x="connsiteX1" y="connsiteY1"/>
              </a:cxn>
              <a:cxn ang="0">
                <a:pos x="connsiteX2" y="connsiteY2"/>
              </a:cxn>
              <a:cxn ang="0">
                <a:pos x="connsiteX3" y="connsiteY3"/>
              </a:cxn>
            </a:cxnLst>
            <a:rect l="l" t="t" r="r" b="b"/>
            <a:pathLst>
              <a:path w="1305921" h="858638">
                <a:moveTo>
                  <a:pt x="0" y="0"/>
                </a:moveTo>
                <a:lnTo>
                  <a:pt x="1305921" y="0"/>
                </a:lnTo>
                <a:lnTo>
                  <a:pt x="1305921" y="858638"/>
                </a:lnTo>
                <a:lnTo>
                  <a:pt x="0" y="858638"/>
                </a:lnTo>
                <a:close/>
              </a:path>
            </a:pathLst>
          </a:custGeom>
        </p:spPr>
      </p:pic>
      <p:pic>
        <p:nvPicPr>
          <p:cNvPr id="5" name="图片 4"/>
          <p:cNvPicPr>
            <a:picLocks noChangeAspect="1"/>
          </p:cNvPicPr>
          <p:nvPr userDrawn="1"/>
        </p:nvPicPr>
        <p:blipFill>
          <a:blip r:embed="rId5" cstate="screen">
            <a:extLst>
              <a:ext uri="{28A0092B-C50C-407E-A947-70E740481C1C}">
                <a14:useLocalDpi xmlns:a14="http://schemas.microsoft.com/office/drawing/2010/main"/>
              </a:ext>
            </a:extLst>
          </a:blip>
          <a:srcRect/>
          <a:stretch>
            <a:fillRect/>
          </a:stretch>
        </p:blipFill>
        <p:spPr>
          <a:xfrm>
            <a:off x="5120000" y="0"/>
            <a:ext cx="2322777" cy="862954"/>
          </a:xfrm>
          <a:custGeom>
            <a:avLst/>
            <a:gdLst>
              <a:gd name="connsiteX0" fmla="*/ 0 w 2322777"/>
              <a:gd name="connsiteY0" fmla="*/ 0 h 862954"/>
              <a:gd name="connsiteX1" fmla="*/ 2322777 w 2322777"/>
              <a:gd name="connsiteY1" fmla="*/ 0 h 862954"/>
              <a:gd name="connsiteX2" fmla="*/ 2322777 w 2322777"/>
              <a:gd name="connsiteY2" fmla="*/ 862954 h 862954"/>
              <a:gd name="connsiteX3" fmla="*/ 0 w 2322777"/>
              <a:gd name="connsiteY3" fmla="*/ 862954 h 862954"/>
            </a:gdLst>
            <a:ahLst/>
            <a:cxnLst>
              <a:cxn ang="0">
                <a:pos x="connsiteX0" y="connsiteY0"/>
              </a:cxn>
              <a:cxn ang="0">
                <a:pos x="connsiteX1" y="connsiteY1"/>
              </a:cxn>
              <a:cxn ang="0">
                <a:pos x="connsiteX2" y="connsiteY2"/>
              </a:cxn>
              <a:cxn ang="0">
                <a:pos x="connsiteX3" y="connsiteY3"/>
              </a:cxn>
            </a:cxnLst>
            <a:rect l="l" t="t" r="r" b="b"/>
            <a:pathLst>
              <a:path w="2322777" h="862954">
                <a:moveTo>
                  <a:pt x="0" y="0"/>
                </a:moveTo>
                <a:lnTo>
                  <a:pt x="2322777" y="0"/>
                </a:lnTo>
                <a:lnTo>
                  <a:pt x="2322777" y="862954"/>
                </a:lnTo>
                <a:lnTo>
                  <a:pt x="0" y="862954"/>
                </a:lnTo>
                <a:close/>
              </a:path>
            </a:pathLst>
          </a:custGeom>
        </p:spPr>
      </p:pic>
      <p:sp>
        <p:nvSpPr>
          <p:cNvPr id="14" name="矩形 13"/>
          <p:cNvSpPr/>
          <p:nvPr userDrawn="1"/>
        </p:nvSpPr>
        <p:spPr>
          <a:xfrm>
            <a:off x="0" y="0"/>
            <a:ext cx="12192000" cy="6858000"/>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71438250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colorTemperature colorTemp="11200"/>
                    </a14:imgEffect>
                    <a14:imgEffect>
                      <a14:brightnessContrast bright="-40000"/>
                    </a14:imgEffect>
                  </a14:imgLayer>
                </a14:imgProps>
              </a:ex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图片 3"/>
          <p:cNvPicPr>
            <a:picLocks noChangeAspect="1"/>
          </p:cNvPicPr>
          <p:nvPr userDrawn="1"/>
        </p:nvPicPr>
        <p:blipFill>
          <a:blip r:embed="rId4" cstate="screen">
            <a:extLst>
              <a:ext uri="{28A0092B-C50C-407E-A947-70E740481C1C}">
                <a14:useLocalDpi xmlns:a14="http://schemas.microsoft.com/office/drawing/2010/main"/>
              </a:ext>
            </a:extLst>
          </a:blip>
          <a:srcRect/>
          <a:stretch>
            <a:fillRect/>
          </a:stretch>
        </p:blipFill>
        <p:spPr>
          <a:xfrm>
            <a:off x="0" y="0"/>
            <a:ext cx="1305921" cy="858638"/>
          </a:xfrm>
          <a:custGeom>
            <a:avLst/>
            <a:gdLst>
              <a:gd name="connsiteX0" fmla="*/ 0 w 1305921"/>
              <a:gd name="connsiteY0" fmla="*/ 0 h 858638"/>
              <a:gd name="connsiteX1" fmla="*/ 1305921 w 1305921"/>
              <a:gd name="connsiteY1" fmla="*/ 0 h 858638"/>
              <a:gd name="connsiteX2" fmla="*/ 1305921 w 1305921"/>
              <a:gd name="connsiteY2" fmla="*/ 858638 h 858638"/>
              <a:gd name="connsiteX3" fmla="*/ 0 w 1305921"/>
              <a:gd name="connsiteY3" fmla="*/ 858638 h 858638"/>
            </a:gdLst>
            <a:ahLst/>
            <a:cxnLst>
              <a:cxn ang="0">
                <a:pos x="connsiteX0" y="connsiteY0"/>
              </a:cxn>
              <a:cxn ang="0">
                <a:pos x="connsiteX1" y="connsiteY1"/>
              </a:cxn>
              <a:cxn ang="0">
                <a:pos x="connsiteX2" y="connsiteY2"/>
              </a:cxn>
              <a:cxn ang="0">
                <a:pos x="connsiteX3" y="connsiteY3"/>
              </a:cxn>
            </a:cxnLst>
            <a:rect l="l" t="t" r="r" b="b"/>
            <a:pathLst>
              <a:path w="1305921" h="858638">
                <a:moveTo>
                  <a:pt x="0" y="0"/>
                </a:moveTo>
                <a:lnTo>
                  <a:pt x="1305921" y="0"/>
                </a:lnTo>
                <a:lnTo>
                  <a:pt x="1305921" y="858638"/>
                </a:lnTo>
                <a:lnTo>
                  <a:pt x="0" y="858638"/>
                </a:lnTo>
                <a:close/>
              </a:path>
            </a:pathLst>
          </a:custGeom>
        </p:spPr>
      </p:pic>
      <p:pic>
        <p:nvPicPr>
          <p:cNvPr id="5" name="图片 4"/>
          <p:cNvPicPr>
            <a:picLocks noChangeAspect="1"/>
          </p:cNvPicPr>
          <p:nvPr userDrawn="1"/>
        </p:nvPicPr>
        <p:blipFill>
          <a:blip r:embed="rId5" cstate="screen">
            <a:extLst>
              <a:ext uri="{28A0092B-C50C-407E-A947-70E740481C1C}">
                <a14:useLocalDpi xmlns:a14="http://schemas.microsoft.com/office/drawing/2010/main"/>
              </a:ext>
            </a:extLst>
          </a:blip>
          <a:srcRect/>
          <a:stretch>
            <a:fillRect/>
          </a:stretch>
        </p:blipFill>
        <p:spPr>
          <a:xfrm>
            <a:off x="5120000" y="0"/>
            <a:ext cx="2322777" cy="862954"/>
          </a:xfrm>
          <a:custGeom>
            <a:avLst/>
            <a:gdLst>
              <a:gd name="connsiteX0" fmla="*/ 0 w 2322777"/>
              <a:gd name="connsiteY0" fmla="*/ 0 h 862954"/>
              <a:gd name="connsiteX1" fmla="*/ 2322777 w 2322777"/>
              <a:gd name="connsiteY1" fmla="*/ 0 h 862954"/>
              <a:gd name="connsiteX2" fmla="*/ 2322777 w 2322777"/>
              <a:gd name="connsiteY2" fmla="*/ 862954 h 862954"/>
              <a:gd name="connsiteX3" fmla="*/ 0 w 2322777"/>
              <a:gd name="connsiteY3" fmla="*/ 862954 h 862954"/>
            </a:gdLst>
            <a:ahLst/>
            <a:cxnLst>
              <a:cxn ang="0">
                <a:pos x="connsiteX0" y="connsiteY0"/>
              </a:cxn>
              <a:cxn ang="0">
                <a:pos x="connsiteX1" y="connsiteY1"/>
              </a:cxn>
              <a:cxn ang="0">
                <a:pos x="connsiteX2" y="connsiteY2"/>
              </a:cxn>
              <a:cxn ang="0">
                <a:pos x="connsiteX3" y="connsiteY3"/>
              </a:cxn>
            </a:cxnLst>
            <a:rect l="l" t="t" r="r" b="b"/>
            <a:pathLst>
              <a:path w="2322777" h="862954">
                <a:moveTo>
                  <a:pt x="0" y="0"/>
                </a:moveTo>
                <a:lnTo>
                  <a:pt x="2322777" y="0"/>
                </a:lnTo>
                <a:lnTo>
                  <a:pt x="2322777" y="862954"/>
                </a:lnTo>
                <a:lnTo>
                  <a:pt x="0" y="862954"/>
                </a:lnTo>
                <a:close/>
              </a:path>
            </a:pathLst>
          </a:custGeom>
        </p:spPr>
      </p:pic>
      <p:sp>
        <p:nvSpPr>
          <p:cNvPr id="14" name="矩形 13"/>
          <p:cNvSpPr/>
          <p:nvPr userDrawn="1"/>
        </p:nvSpPr>
        <p:spPr>
          <a:xfrm>
            <a:off x="0" y="0"/>
            <a:ext cx="12192000" cy="6858000"/>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354960490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colorTemperature colorTemp="11200"/>
                    </a14:imgEffect>
                    <a14:imgEffect>
                      <a14:brightnessContrast bright="-40000"/>
                    </a14:imgEffect>
                  </a14:imgLayer>
                </a14:imgProps>
              </a:ex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图片 3"/>
          <p:cNvPicPr>
            <a:picLocks noChangeAspect="1"/>
          </p:cNvPicPr>
          <p:nvPr userDrawn="1"/>
        </p:nvPicPr>
        <p:blipFill>
          <a:blip r:embed="rId4" cstate="screen">
            <a:extLst>
              <a:ext uri="{28A0092B-C50C-407E-A947-70E740481C1C}">
                <a14:useLocalDpi xmlns:a14="http://schemas.microsoft.com/office/drawing/2010/main"/>
              </a:ext>
            </a:extLst>
          </a:blip>
          <a:srcRect/>
          <a:stretch>
            <a:fillRect/>
          </a:stretch>
        </p:blipFill>
        <p:spPr>
          <a:xfrm>
            <a:off x="0" y="0"/>
            <a:ext cx="1305921" cy="858638"/>
          </a:xfrm>
          <a:custGeom>
            <a:avLst/>
            <a:gdLst>
              <a:gd name="connsiteX0" fmla="*/ 0 w 1305921"/>
              <a:gd name="connsiteY0" fmla="*/ 0 h 858638"/>
              <a:gd name="connsiteX1" fmla="*/ 1305921 w 1305921"/>
              <a:gd name="connsiteY1" fmla="*/ 0 h 858638"/>
              <a:gd name="connsiteX2" fmla="*/ 1305921 w 1305921"/>
              <a:gd name="connsiteY2" fmla="*/ 858638 h 858638"/>
              <a:gd name="connsiteX3" fmla="*/ 0 w 1305921"/>
              <a:gd name="connsiteY3" fmla="*/ 858638 h 858638"/>
            </a:gdLst>
            <a:ahLst/>
            <a:cxnLst>
              <a:cxn ang="0">
                <a:pos x="connsiteX0" y="connsiteY0"/>
              </a:cxn>
              <a:cxn ang="0">
                <a:pos x="connsiteX1" y="connsiteY1"/>
              </a:cxn>
              <a:cxn ang="0">
                <a:pos x="connsiteX2" y="connsiteY2"/>
              </a:cxn>
              <a:cxn ang="0">
                <a:pos x="connsiteX3" y="connsiteY3"/>
              </a:cxn>
            </a:cxnLst>
            <a:rect l="l" t="t" r="r" b="b"/>
            <a:pathLst>
              <a:path w="1305921" h="858638">
                <a:moveTo>
                  <a:pt x="0" y="0"/>
                </a:moveTo>
                <a:lnTo>
                  <a:pt x="1305921" y="0"/>
                </a:lnTo>
                <a:lnTo>
                  <a:pt x="1305921" y="858638"/>
                </a:lnTo>
                <a:lnTo>
                  <a:pt x="0" y="858638"/>
                </a:lnTo>
                <a:close/>
              </a:path>
            </a:pathLst>
          </a:custGeom>
        </p:spPr>
      </p:pic>
      <p:pic>
        <p:nvPicPr>
          <p:cNvPr id="5" name="图片 4"/>
          <p:cNvPicPr>
            <a:picLocks noChangeAspect="1"/>
          </p:cNvPicPr>
          <p:nvPr userDrawn="1"/>
        </p:nvPicPr>
        <p:blipFill>
          <a:blip r:embed="rId5" cstate="screen">
            <a:extLst>
              <a:ext uri="{28A0092B-C50C-407E-A947-70E740481C1C}">
                <a14:useLocalDpi xmlns:a14="http://schemas.microsoft.com/office/drawing/2010/main"/>
              </a:ext>
            </a:extLst>
          </a:blip>
          <a:srcRect/>
          <a:stretch>
            <a:fillRect/>
          </a:stretch>
        </p:blipFill>
        <p:spPr>
          <a:xfrm>
            <a:off x="5120000" y="0"/>
            <a:ext cx="2322777" cy="862954"/>
          </a:xfrm>
          <a:custGeom>
            <a:avLst/>
            <a:gdLst>
              <a:gd name="connsiteX0" fmla="*/ 0 w 2322777"/>
              <a:gd name="connsiteY0" fmla="*/ 0 h 862954"/>
              <a:gd name="connsiteX1" fmla="*/ 2322777 w 2322777"/>
              <a:gd name="connsiteY1" fmla="*/ 0 h 862954"/>
              <a:gd name="connsiteX2" fmla="*/ 2322777 w 2322777"/>
              <a:gd name="connsiteY2" fmla="*/ 862954 h 862954"/>
              <a:gd name="connsiteX3" fmla="*/ 0 w 2322777"/>
              <a:gd name="connsiteY3" fmla="*/ 862954 h 862954"/>
            </a:gdLst>
            <a:ahLst/>
            <a:cxnLst>
              <a:cxn ang="0">
                <a:pos x="connsiteX0" y="connsiteY0"/>
              </a:cxn>
              <a:cxn ang="0">
                <a:pos x="connsiteX1" y="connsiteY1"/>
              </a:cxn>
              <a:cxn ang="0">
                <a:pos x="connsiteX2" y="connsiteY2"/>
              </a:cxn>
              <a:cxn ang="0">
                <a:pos x="connsiteX3" y="connsiteY3"/>
              </a:cxn>
            </a:cxnLst>
            <a:rect l="l" t="t" r="r" b="b"/>
            <a:pathLst>
              <a:path w="2322777" h="862954">
                <a:moveTo>
                  <a:pt x="0" y="0"/>
                </a:moveTo>
                <a:lnTo>
                  <a:pt x="2322777" y="0"/>
                </a:lnTo>
                <a:lnTo>
                  <a:pt x="2322777" y="862954"/>
                </a:lnTo>
                <a:lnTo>
                  <a:pt x="0" y="862954"/>
                </a:lnTo>
                <a:close/>
              </a:path>
            </a:pathLst>
          </a:custGeom>
        </p:spPr>
      </p:pic>
      <p:sp>
        <p:nvSpPr>
          <p:cNvPr id="14" name="矩形 13"/>
          <p:cNvSpPr/>
          <p:nvPr userDrawn="1"/>
        </p:nvSpPr>
        <p:spPr>
          <a:xfrm>
            <a:off x="0" y="0"/>
            <a:ext cx="12192000" cy="6858000"/>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9030581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8AD4C7-00E1-484E-ADC6-80BED9BCD7E0}" type="datetimeFigureOut">
              <a:rPr lang="zh-CN" altLang="en-US" smtClean="0"/>
              <a:t>2018/7/14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9B093F-DDD8-4FA1-B0B2-6BD78FD0BB34}" type="slidenum">
              <a:rPr lang="zh-CN" altLang="en-US" smtClean="0"/>
              <a:t>‹#›</a:t>
            </a:fld>
            <a:endParaRPr lang="zh-CN" altLang="en-US"/>
          </a:p>
        </p:txBody>
      </p:sp>
    </p:spTree>
    <p:extLst>
      <p:ext uri="{BB962C8B-B14F-4D97-AF65-F5344CB8AC3E}">
        <p14:creationId xmlns:p14="http://schemas.microsoft.com/office/powerpoint/2010/main" val="36521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D8AD4C7-00E1-484E-ADC6-80BED9BCD7E0}" type="datetimeFigureOut">
              <a:rPr lang="zh-CN" altLang="en-US" smtClean="0"/>
              <a:t>2018/7/14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9B093F-DDD8-4FA1-B0B2-6BD78FD0BB34}" type="slidenum">
              <a:rPr lang="zh-CN" altLang="en-US" smtClean="0"/>
              <a:t>‹#›</a:t>
            </a:fld>
            <a:endParaRPr lang="zh-CN" altLang="en-US"/>
          </a:p>
        </p:txBody>
      </p:sp>
    </p:spTree>
    <p:extLst>
      <p:ext uri="{BB962C8B-B14F-4D97-AF65-F5344CB8AC3E}">
        <p14:creationId xmlns:p14="http://schemas.microsoft.com/office/powerpoint/2010/main" val="586799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D8AD4C7-00E1-484E-ADC6-80BED9BCD7E0}" type="datetimeFigureOut">
              <a:rPr lang="zh-CN" altLang="en-US" smtClean="0"/>
              <a:t>2018/7/14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9B093F-DDD8-4FA1-B0B2-6BD78FD0BB34}" type="slidenum">
              <a:rPr lang="zh-CN" altLang="en-US" smtClean="0"/>
              <a:t>‹#›</a:t>
            </a:fld>
            <a:endParaRPr lang="zh-CN" altLang="en-US"/>
          </a:p>
        </p:txBody>
      </p:sp>
    </p:spTree>
    <p:extLst>
      <p:ext uri="{BB962C8B-B14F-4D97-AF65-F5344CB8AC3E}">
        <p14:creationId xmlns:p14="http://schemas.microsoft.com/office/powerpoint/2010/main" val="368936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D8AD4C7-00E1-484E-ADC6-80BED9BCD7E0}" type="datetimeFigureOut">
              <a:rPr lang="zh-CN" altLang="en-US" smtClean="0"/>
              <a:t>2018/7/14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19B093F-DDD8-4FA1-B0B2-6BD78FD0BB34}" type="slidenum">
              <a:rPr lang="zh-CN" altLang="en-US" smtClean="0"/>
              <a:t>‹#›</a:t>
            </a:fld>
            <a:endParaRPr lang="zh-CN" altLang="en-US"/>
          </a:p>
        </p:txBody>
      </p:sp>
    </p:spTree>
    <p:extLst>
      <p:ext uri="{BB962C8B-B14F-4D97-AF65-F5344CB8AC3E}">
        <p14:creationId xmlns:p14="http://schemas.microsoft.com/office/powerpoint/2010/main" val="209695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矩形 6"/>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ea typeface="宋体"/>
              </a:rPr>
              <a:t>PPT</a:t>
            </a:r>
            <a:r>
              <a:rPr lang="zh-CN" altLang="en-US" sz="100" dirty="0">
                <a:solidFill>
                  <a:prstClr val="white"/>
                </a:solidFill>
                <a:ea typeface="宋体"/>
              </a:rPr>
              <a:t>模板下载：</a:t>
            </a:r>
            <a:r>
              <a:rPr lang="en-US" altLang="zh-CN" sz="100" dirty="0">
                <a:solidFill>
                  <a:prstClr val="white"/>
                </a:solidFill>
                <a:ea typeface="宋体"/>
              </a:rPr>
              <a:t>www.1ppt.com/moban/     </a:t>
            </a:r>
            <a:r>
              <a:rPr lang="zh-CN" altLang="en-US" sz="100" dirty="0">
                <a:solidFill>
                  <a:prstClr val="white"/>
                </a:solidFill>
                <a:ea typeface="宋体"/>
              </a:rPr>
              <a:t>行业</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www.1ppt.com/hangye/ </a:t>
            </a:r>
          </a:p>
          <a:p>
            <a:r>
              <a:rPr lang="zh-CN" altLang="en-US" sz="100" dirty="0">
                <a:solidFill>
                  <a:prstClr val="white"/>
                </a:solidFill>
                <a:ea typeface="宋体"/>
              </a:rPr>
              <a:t>节日</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www.1ppt.com/jieri/           PPT</a:t>
            </a:r>
            <a:r>
              <a:rPr lang="zh-CN" altLang="en-US" sz="100" dirty="0">
                <a:solidFill>
                  <a:prstClr val="white"/>
                </a:solidFill>
                <a:ea typeface="宋体"/>
              </a:rPr>
              <a:t>素材下载：</a:t>
            </a:r>
            <a:r>
              <a:rPr lang="en-US" altLang="zh-CN" sz="100" dirty="0">
                <a:solidFill>
                  <a:prstClr val="white"/>
                </a:solidFill>
                <a:ea typeface="宋体"/>
              </a:rPr>
              <a:t>www.1ppt.com/sucai/</a:t>
            </a:r>
          </a:p>
          <a:p>
            <a:r>
              <a:rPr lang="en-US" altLang="zh-CN" sz="100" dirty="0">
                <a:solidFill>
                  <a:prstClr val="white"/>
                </a:solidFill>
                <a:ea typeface="宋体"/>
              </a:rPr>
              <a:t>PPT</a:t>
            </a:r>
            <a:r>
              <a:rPr lang="zh-CN" altLang="en-US" sz="100" dirty="0">
                <a:solidFill>
                  <a:prstClr val="white"/>
                </a:solidFill>
                <a:ea typeface="宋体"/>
              </a:rPr>
              <a:t>背景图片：</a:t>
            </a:r>
            <a:r>
              <a:rPr lang="en-US" altLang="zh-CN" sz="100" dirty="0">
                <a:solidFill>
                  <a:prstClr val="white"/>
                </a:solidFill>
                <a:ea typeface="宋体"/>
              </a:rPr>
              <a:t>www.1ppt.com/beijing/      PPT</a:t>
            </a:r>
            <a:r>
              <a:rPr lang="zh-CN" altLang="en-US" sz="100" dirty="0">
                <a:solidFill>
                  <a:prstClr val="white"/>
                </a:solidFill>
                <a:ea typeface="宋体"/>
              </a:rPr>
              <a:t>图表下载：</a:t>
            </a:r>
            <a:r>
              <a:rPr lang="en-US" altLang="zh-CN" sz="100" dirty="0">
                <a:solidFill>
                  <a:prstClr val="white"/>
                </a:solidFill>
                <a:ea typeface="宋体"/>
              </a:rPr>
              <a:t>www.1ppt.com/tubiao/      </a:t>
            </a:r>
          </a:p>
          <a:p>
            <a:r>
              <a:rPr lang="zh-CN" altLang="en-US" sz="100" dirty="0">
                <a:solidFill>
                  <a:prstClr val="white"/>
                </a:solidFill>
                <a:ea typeface="宋体"/>
              </a:rPr>
              <a:t>优秀</a:t>
            </a:r>
            <a:r>
              <a:rPr lang="en-US" altLang="zh-CN" sz="100" dirty="0">
                <a:solidFill>
                  <a:prstClr val="white"/>
                </a:solidFill>
                <a:ea typeface="宋体"/>
              </a:rPr>
              <a:t>PPT</a:t>
            </a:r>
            <a:r>
              <a:rPr lang="zh-CN" altLang="en-US" sz="100" dirty="0">
                <a:solidFill>
                  <a:prstClr val="white"/>
                </a:solidFill>
                <a:ea typeface="宋体"/>
              </a:rPr>
              <a:t>下载：</a:t>
            </a:r>
            <a:r>
              <a:rPr lang="en-US" altLang="zh-CN" sz="100" dirty="0">
                <a:solidFill>
                  <a:prstClr val="white"/>
                </a:solidFill>
                <a:ea typeface="宋体"/>
              </a:rPr>
              <a:t>www.1ppt.com/xiazai/        PPT</a:t>
            </a:r>
            <a:r>
              <a:rPr lang="zh-CN" altLang="en-US" sz="100" dirty="0">
                <a:solidFill>
                  <a:prstClr val="white"/>
                </a:solidFill>
                <a:ea typeface="宋体"/>
              </a:rPr>
              <a:t>教程： </a:t>
            </a:r>
            <a:r>
              <a:rPr lang="en-US" altLang="zh-CN" sz="100" dirty="0">
                <a:solidFill>
                  <a:prstClr val="white"/>
                </a:solidFill>
                <a:ea typeface="宋体"/>
              </a:rPr>
              <a:t>www.1ppt.com/powerpoint/      </a:t>
            </a:r>
          </a:p>
          <a:p>
            <a:r>
              <a:rPr lang="en-US" altLang="zh-CN" sz="100" dirty="0">
                <a:solidFill>
                  <a:prstClr val="white"/>
                </a:solidFill>
                <a:ea typeface="宋体"/>
              </a:rPr>
              <a:t>Word</a:t>
            </a:r>
            <a:r>
              <a:rPr lang="zh-CN" altLang="en-US" sz="100" dirty="0">
                <a:solidFill>
                  <a:prstClr val="white"/>
                </a:solidFill>
                <a:ea typeface="宋体"/>
              </a:rPr>
              <a:t>教程： </a:t>
            </a:r>
            <a:r>
              <a:rPr lang="en-US" altLang="zh-CN" sz="100" dirty="0">
                <a:solidFill>
                  <a:prstClr val="white"/>
                </a:solidFill>
                <a:ea typeface="宋体"/>
              </a:rPr>
              <a:t>www.1ppt.com/word/              Excel</a:t>
            </a:r>
            <a:r>
              <a:rPr lang="zh-CN" altLang="en-US" sz="100" dirty="0">
                <a:solidFill>
                  <a:prstClr val="white"/>
                </a:solidFill>
                <a:ea typeface="宋体"/>
              </a:rPr>
              <a:t>教程：</a:t>
            </a:r>
            <a:r>
              <a:rPr lang="en-US" altLang="zh-CN" sz="100" dirty="0">
                <a:solidFill>
                  <a:prstClr val="white"/>
                </a:solidFill>
                <a:ea typeface="宋体"/>
              </a:rPr>
              <a:t>www.1ppt.com/excel/  </a:t>
            </a:r>
          </a:p>
          <a:p>
            <a:r>
              <a:rPr lang="zh-CN" altLang="en-US" sz="100" dirty="0">
                <a:solidFill>
                  <a:prstClr val="white"/>
                </a:solidFill>
                <a:ea typeface="宋体"/>
              </a:rPr>
              <a:t>资料下载：</a:t>
            </a:r>
            <a:r>
              <a:rPr lang="en-US" altLang="zh-CN" sz="100" dirty="0">
                <a:solidFill>
                  <a:prstClr val="white"/>
                </a:solidFill>
                <a:ea typeface="宋体"/>
              </a:rPr>
              <a:t>www.1ppt.com/ziliao/                PPT</a:t>
            </a:r>
            <a:r>
              <a:rPr lang="zh-CN" altLang="en-US" sz="100" dirty="0">
                <a:solidFill>
                  <a:prstClr val="white"/>
                </a:solidFill>
                <a:ea typeface="宋体"/>
              </a:rPr>
              <a:t>课件下载：</a:t>
            </a:r>
            <a:r>
              <a:rPr lang="en-US" altLang="zh-CN" sz="100" dirty="0">
                <a:solidFill>
                  <a:prstClr val="white"/>
                </a:solidFill>
                <a:ea typeface="宋体"/>
              </a:rPr>
              <a:t>www.1ppt.com/kejian/ </a:t>
            </a:r>
          </a:p>
          <a:p>
            <a:r>
              <a:rPr lang="zh-CN" altLang="en-US" sz="100" dirty="0">
                <a:solidFill>
                  <a:prstClr val="white"/>
                </a:solidFill>
                <a:ea typeface="宋体"/>
              </a:rPr>
              <a:t>范文下载：</a:t>
            </a:r>
            <a:r>
              <a:rPr lang="en-US" altLang="zh-CN" sz="100" dirty="0">
                <a:solidFill>
                  <a:prstClr val="white"/>
                </a:solidFill>
                <a:ea typeface="宋体"/>
              </a:rPr>
              <a:t>www.1ppt.com/fanwen/             </a:t>
            </a:r>
            <a:r>
              <a:rPr lang="zh-CN" altLang="en-US" sz="100" dirty="0">
                <a:solidFill>
                  <a:prstClr val="white"/>
                </a:solidFill>
                <a:ea typeface="宋体"/>
              </a:rPr>
              <a:t>试卷下载：</a:t>
            </a:r>
            <a:r>
              <a:rPr lang="en-US" altLang="zh-CN" sz="100" dirty="0">
                <a:solidFill>
                  <a:prstClr val="white"/>
                </a:solidFill>
                <a:ea typeface="宋体"/>
              </a:rPr>
              <a:t>www.1ppt.com/shiti/  </a:t>
            </a:r>
          </a:p>
          <a:p>
            <a:r>
              <a:rPr lang="zh-CN" altLang="en-US" sz="100" dirty="0">
                <a:solidFill>
                  <a:prstClr val="white"/>
                </a:solidFill>
                <a:ea typeface="宋体"/>
              </a:rPr>
              <a:t>教案下载：</a:t>
            </a:r>
            <a:r>
              <a:rPr lang="en-US" altLang="zh-CN" sz="100" dirty="0">
                <a:solidFill>
                  <a:prstClr val="white"/>
                </a:solidFill>
                <a:ea typeface="宋体"/>
              </a:rPr>
              <a:t>www.1ppt.com/jiaoan/  </a:t>
            </a:r>
            <a:r>
              <a:rPr lang="en-US" altLang="zh-CN" sz="100" dirty="0" smtClean="0">
                <a:solidFill>
                  <a:prstClr val="white"/>
                </a:solidFill>
                <a:ea typeface="宋体"/>
              </a:rPr>
              <a:t>      </a:t>
            </a:r>
            <a:endParaRPr lang="en-US" altLang="zh-CN" sz="100" dirty="0">
              <a:solidFill>
                <a:prstClr val="white"/>
              </a:solidFill>
              <a:ea typeface="宋体"/>
            </a:endParaRPr>
          </a:p>
          <a:p>
            <a:r>
              <a:rPr lang="zh-CN" altLang="en-US" sz="100" dirty="0" smtClean="0">
                <a:solidFill>
                  <a:prstClr val="white"/>
                </a:solidFill>
                <a:ea typeface="宋体"/>
              </a:rPr>
              <a:t>字体下载：</a:t>
            </a:r>
            <a:r>
              <a:rPr lang="en-US" altLang="zh-CN" sz="100" dirty="0" smtClean="0">
                <a:solidFill>
                  <a:prstClr val="white"/>
                </a:solidFill>
                <a:ea typeface="宋体"/>
              </a:rPr>
              <a:t>www.1ppt.com/ziti/</a:t>
            </a:r>
            <a:endParaRPr lang="en-US" altLang="zh-CN" sz="100" dirty="0">
              <a:solidFill>
                <a:prstClr val="white"/>
              </a:solidFill>
              <a:ea typeface="宋体"/>
            </a:endParaRPr>
          </a:p>
          <a:p>
            <a:r>
              <a:rPr lang="en-US" altLang="zh-CN" sz="100" dirty="0">
                <a:solidFill>
                  <a:prstClr val="white"/>
                </a:solidFill>
                <a:ea typeface="宋体"/>
              </a:rPr>
              <a:t> </a:t>
            </a:r>
            <a:endParaRPr lang="zh-CN" altLang="en-US" sz="100" dirty="0">
              <a:solidFill>
                <a:prstClr val="white"/>
              </a:solidFill>
              <a:ea typeface="宋体"/>
            </a:endParaRPr>
          </a:p>
        </p:txBody>
      </p:sp>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colorTemperature colorTemp="11200"/>
                    </a14:imgEffect>
                    <a14:imgEffect>
                      <a14:brightnessContrast bright="-40000"/>
                    </a14:imgEffect>
                  </a14:imgLayer>
                </a14:imgProps>
              </a:ex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图片 3"/>
          <p:cNvPicPr>
            <a:picLocks noChangeAspect="1"/>
          </p:cNvPicPr>
          <p:nvPr userDrawn="1"/>
        </p:nvPicPr>
        <p:blipFill>
          <a:blip r:embed="rId4" cstate="screen">
            <a:extLst>
              <a:ext uri="{28A0092B-C50C-407E-A947-70E740481C1C}">
                <a14:useLocalDpi xmlns:a14="http://schemas.microsoft.com/office/drawing/2010/main"/>
              </a:ext>
            </a:extLst>
          </a:blip>
          <a:srcRect/>
          <a:stretch>
            <a:fillRect/>
          </a:stretch>
        </p:blipFill>
        <p:spPr>
          <a:xfrm>
            <a:off x="0" y="0"/>
            <a:ext cx="1305921" cy="858638"/>
          </a:xfrm>
          <a:custGeom>
            <a:avLst/>
            <a:gdLst>
              <a:gd name="connsiteX0" fmla="*/ 0 w 1305921"/>
              <a:gd name="connsiteY0" fmla="*/ 0 h 858638"/>
              <a:gd name="connsiteX1" fmla="*/ 1305921 w 1305921"/>
              <a:gd name="connsiteY1" fmla="*/ 0 h 858638"/>
              <a:gd name="connsiteX2" fmla="*/ 1305921 w 1305921"/>
              <a:gd name="connsiteY2" fmla="*/ 858638 h 858638"/>
              <a:gd name="connsiteX3" fmla="*/ 0 w 1305921"/>
              <a:gd name="connsiteY3" fmla="*/ 858638 h 858638"/>
            </a:gdLst>
            <a:ahLst/>
            <a:cxnLst>
              <a:cxn ang="0">
                <a:pos x="connsiteX0" y="connsiteY0"/>
              </a:cxn>
              <a:cxn ang="0">
                <a:pos x="connsiteX1" y="connsiteY1"/>
              </a:cxn>
              <a:cxn ang="0">
                <a:pos x="connsiteX2" y="connsiteY2"/>
              </a:cxn>
              <a:cxn ang="0">
                <a:pos x="connsiteX3" y="connsiteY3"/>
              </a:cxn>
            </a:cxnLst>
            <a:rect l="l" t="t" r="r" b="b"/>
            <a:pathLst>
              <a:path w="1305921" h="858638">
                <a:moveTo>
                  <a:pt x="0" y="0"/>
                </a:moveTo>
                <a:lnTo>
                  <a:pt x="1305921" y="0"/>
                </a:lnTo>
                <a:lnTo>
                  <a:pt x="1305921" y="858638"/>
                </a:lnTo>
                <a:lnTo>
                  <a:pt x="0" y="858638"/>
                </a:lnTo>
                <a:close/>
              </a:path>
            </a:pathLst>
          </a:custGeom>
        </p:spPr>
      </p:pic>
      <p:pic>
        <p:nvPicPr>
          <p:cNvPr id="5" name="图片 4"/>
          <p:cNvPicPr>
            <a:picLocks noChangeAspect="1"/>
          </p:cNvPicPr>
          <p:nvPr userDrawn="1"/>
        </p:nvPicPr>
        <p:blipFill>
          <a:blip r:embed="rId5" cstate="screen">
            <a:extLst>
              <a:ext uri="{28A0092B-C50C-407E-A947-70E740481C1C}">
                <a14:useLocalDpi xmlns:a14="http://schemas.microsoft.com/office/drawing/2010/main"/>
              </a:ext>
            </a:extLst>
          </a:blip>
          <a:srcRect/>
          <a:stretch>
            <a:fillRect/>
          </a:stretch>
        </p:blipFill>
        <p:spPr>
          <a:xfrm>
            <a:off x="5120000" y="0"/>
            <a:ext cx="2322777" cy="862954"/>
          </a:xfrm>
          <a:custGeom>
            <a:avLst/>
            <a:gdLst>
              <a:gd name="connsiteX0" fmla="*/ 0 w 2322777"/>
              <a:gd name="connsiteY0" fmla="*/ 0 h 862954"/>
              <a:gd name="connsiteX1" fmla="*/ 2322777 w 2322777"/>
              <a:gd name="connsiteY1" fmla="*/ 0 h 862954"/>
              <a:gd name="connsiteX2" fmla="*/ 2322777 w 2322777"/>
              <a:gd name="connsiteY2" fmla="*/ 862954 h 862954"/>
              <a:gd name="connsiteX3" fmla="*/ 0 w 2322777"/>
              <a:gd name="connsiteY3" fmla="*/ 862954 h 862954"/>
            </a:gdLst>
            <a:ahLst/>
            <a:cxnLst>
              <a:cxn ang="0">
                <a:pos x="connsiteX0" y="connsiteY0"/>
              </a:cxn>
              <a:cxn ang="0">
                <a:pos x="connsiteX1" y="connsiteY1"/>
              </a:cxn>
              <a:cxn ang="0">
                <a:pos x="connsiteX2" y="connsiteY2"/>
              </a:cxn>
              <a:cxn ang="0">
                <a:pos x="connsiteX3" y="connsiteY3"/>
              </a:cxn>
            </a:cxnLst>
            <a:rect l="l" t="t" r="r" b="b"/>
            <a:pathLst>
              <a:path w="2322777" h="862954">
                <a:moveTo>
                  <a:pt x="0" y="0"/>
                </a:moveTo>
                <a:lnTo>
                  <a:pt x="2322777" y="0"/>
                </a:lnTo>
                <a:lnTo>
                  <a:pt x="2322777" y="862954"/>
                </a:lnTo>
                <a:lnTo>
                  <a:pt x="0" y="862954"/>
                </a:lnTo>
                <a:close/>
              </a:path>
            </a:pathLst>
          </a:custGeom>
        </p:spPr>
      </p:pic>
      <p:sp>
        <p:nvSpPr>
          <p:cNvPr id="14" name="矩形 13"/>
          <p:cNvSpPr/>
          <p:nvPr userDrawn="1"/>
        </p:nvSpPr>
        <p:spPr>
          <a:xfrm>
            <a:off x="0" y="0"/>
            <a:ext cx="12192000" cy="6858000"/>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296876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D8AD4C7-00E1-484E-ADC6-80BED9BCD7E0}" type="datetimeFigureOut">
              <a:rPr lang="zh-CN" altLang="en-US" smtClean="0"/>
              <a:t>2018/7/14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19B093F-DDD8-4FA1-B0B2-6BD78FD0BB34}" type="slidenum">
              <a:rPr lang="zh-CN" altLang="en-US" smtClean="0"/>
              <a:t>‹#›</a:t>
            </a:fld>
            <a:endParaRPr lang="zh-CN" altLang="en-US"/>
          </a:p>
        </p:txBody>
      </p:sp>
    </p:spTree>
    <p:extLst>
      <p:ext uri="{BB962C8B-B14F-4D97-AF65-F5344CB8AC3E}">
        <p14:creationId xmlns:p14="http://schemas.microsoft.com/office/powerpoint/2010/main" val="328689530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D8AD4C7-00E1-484E-ADC6-80BED9BCD7E0}" type="datetimeFigureOut">
              <a:rPr lang="zh-CN" altLang="en-US" smtClean="0"/>
              <a:t>2018/7/14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9B093F-DDD8-4FA1-B0B2-6BD78FD0BB34}" type="slidenum">
              <a:rPr lang="zh-CN" altLang="en-US" smtClean="0"/>
              <a:t>‹#›</a:t>
            </a:fld>
            <a:endParaRPr lang="zh-CN" altLang="en-US"/>
          </a:p>
        </p:txBody>
      </p:sp>
    </p:spTree>
    <p:extLst>
      <p:ext uri="{BB962C8B-B14F-4D97-AF65-F5344CB8AC3E}">
        <p14:creationId xmlns:p14="http://schemas.microsoft.com/office/powerpoint/2010/main" val="4071262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D8AD4C7-00E1-484E-ADC6-80BED9BCD7E0}" type="datetimeFigureOut">
              <a:rPr lang="zh-CN" altLang="en-US" smtClean="0"/>
              <a:t>2018/7/14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9B093F-DDD8-4FA1-B0B2-6BD78FD0BB34}" type="slidenum">
              <a:rPr lang="zh-CN" altLang="en-US" smtClean="0"/>
              <a:t>‹#›</a:t>
            </a:fld>
            <a:endParaRPr lang="zh-CN" altLang="en-US"/>
          </a:p>
        </p:txBody>
      </p:sp>
    </p:spTree>
    <p:extLst>
      <p:ext uri="{BB962C8B-B14F-4D97-AF65-F5344CB8AC3E}">
        <p14:creationId xmlns:p14="http://schemas.microsoft.com/office/powerpoint/2010/main" val="3724652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AD4C7-00E1-484E-ADC6-80BED9BCD7E0}" type="datetimeFigureOut">
              <a:rPr lang="zh-CN" altLang="en-US" smtClean="0"/>
              <a:t>2018/7/14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9B093F-DDD8-4FA1-B0B2-6BD78FD0BB34}" type="slidenum">
              <a:rPr lang="zh-CN" altLang="en-US" smtClean="0"/>
              <a:t>‹#›</a:t>
            </a:fld>
            <a:endParaRPr lang="zh-CN" altLang="en-US"/>
          </a:p>
        </p:txBody>
      </p:sp>
    </p:spTree>
    <p:extLst>
      <p:ext uri="{BB962C8B-B14F-4D97-AF65-F5344CB8AC3E}">
        <p14:creationId xmlns:p14="http://schemas.microsoft.com/office/powerpoint/2010/main" val="794853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6" r:id="rId12"/>
    <p:sldLayoutId id="2147483678" r:id="rId13"/>
    <p:sldLayoutId id="2147483690" r:id="rId14"/>
    <p:sldLayoutId id="2147483702" r:id="rId15"/>
    <p:sldLayoutId id="214748371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7.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slide" Target="slide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slide" Target="slide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53"/>
          <p:cNvSpPr txBox="1"/>
          <p:nvPr/>
        </p:nvSpPr>
        <p:spPr>
          <a:xfrm>
            <a:off x="2977357" y="4370221"/>
            <a:ext cx="6079805" cy="1138773"/>
          </a:xfrm>
          <a:prstGeom prst="rect">
            <a:avLst/>
          </a:prstGeom>
          <a:noFill/>
        </p:spPr>
        <p:txBody>
          <a:bodyPr wrap="square" rtlCol="0">
            <a:spAutoFit/>
          </a:bodyPr>
          <a:lstStyle/>
          <a:p>
            <a:pPr algn="ctr"/>
            <a:r>
              <a:rPr lang="zh-CN" altLang="en-US" sz="2800" dirty="0" smtClean="0">
                <a:gradFill>
                  <a:gsLst>
                    <a:gs pos="100000">
                      <a:schemeClr val="bg1">
                        <a:lumMod val="85000"/>
                      </a:schemeClr>
                    </a:gs>
                    <a:gs pos="0">
                      <a:schemeClr val="bg1"/>
                    </a:gs>
                  </a:gsLst>
                  <a:lin ang="16200000" scaled="1"/>
                </a:gradFill>
              </a:rPr>
              <a:t>第二组 </a:t>
            </a:r>
            <a:r>
              <a:rPr lang="en-US" altLang="zh-CN" sz="2800" dirty="0" err="1" smtClean="0">
                <a:gradFill>
                  <a:gsLst>
                    <a:gs pos="100000">
                      <a:schemeClr val="bg1">
                        <a:lumMod val="85000"/>
                      </a:schemeClr>
                    </a:gs>
                    <a:gs pos="0">
                      <a:schemeClr val="bg1"/>
                    </a:gs>
                  </a:gsLst>
                  <a:lin ang="16200000" scaled="1"/>
                </a:gradFill>
              </a:rPr>
              <a:t>P</a:t>
            </a:r>
            <a:r>
              <a:rPr lang="en-US" altLang="zh-CN" sz="2800" dirty="0" err="1" smtClean="0">
                <a:gradFill>
                  <a:gsLst>
                    <a:gs pos="100000">
                      <a:schemeClr val="bg1">
                        <a:lumMod val="85000"/>
                      </a:schemeClr>
                    </a:gs>
                    <a:gs pos="0">
                      <a:schemeClr val="bg1"/>
                    </a:gs>
                  </a:gsLst>
                  <a:lin ang="16200000" scaled="1"/>
                </a:gradFill>
              </a:rPr>
              <a:t>eppa</a:t>
            </a:r>
            <a:r>
              <a:rPr lang="en-US" altLang="zh-CN" sz="2800" dirty="0" smtClean="0">
                <a:gradFill>
                  <a:gsLst>
                    <a:gs pos="100000">
                      <a:schemeClr val="bg1">
                        <a:lumMod val="85000"/>
                      </a:schemeClr>
                    </a:gs>
                    <a:gs pos="0">
                      <a:schemeClr val="bg1"/>
                    </a:gs>
                  </a:gsLst>
                  <a:lin ang="16200000" scaled="1"/>
                </a:gradFill>
              </a:rPr>
              <a:t> Pig X</a:t>
            </a:r>
            <a:r>
              <a:rPr lang="zh-CN" altLang="en-US" sz="2800" dirty="0">
                <a:gradFill>
                  <a:gsLst>
                    <a:gs pos="100000">
                      <a:schemeClr val="bg1">
                        <a:lumMod val="85000"/>
                      </a:schemeClr>
                    </a:gs>
                    <a:gs pos="0">
                      <a:schemeClr val="bg1"/>
                    </a:gs>
                  </a:gsLst>
                  <a:lin ang="16200000" scaled="1"/>
                </a:gradFill>
              </a:rPr>
              <a:t> </a:t>
            </a:r>
            <a:r>
              <a:rPr lang="en-US" altLang="zh-CN" sz="2800" dirty="0" smtClean="0">
                <a:gradFill>
                  <a:gsLst>
                    <a:gs pos="100000">
                      <a:schemeClr val="bg1">
                        <a:lumMod val="85000"/>
                      </a:schemeClr>
                    </a:gs>
                    <a:gs pos="0">
                      <a:schemeClr val="bg1"/>
                    </a:gs>
                  </a:gsLst>
                  <a:lin ang="16200000" scaled="1"/>
                </a:gradFill>
              </a:rPr>
              <a:t>6 </a:t>
            </a:r>
          </a:p>
          <a:p>
            <a:pPr algn="ctr"/>
            <a:endParaRPr lang="en-US" altLang="zh-CN" sz="2000" dirty="0" smtClean="0">
              <a:gradFill>
                <a:gsLst>
                  <a:gs pos="100000">
                    <a:schemeClr val="bg1">
                      <a:lumMod val="85000"/>
                    </a:schemeClr>
                  </a:gs>
                  <a:gs pos="0">
                    <a:schemeClr val="bg1"/>
                  </a:gs>
                </a:gsLst>
                <a:lin ang="16200000" scaled="1"/>
              </a:gradFill>
            </a:endParaRPr>
          </a:p>
          <a:p>
            <a:pPr algn="ctr"/>
            <a:r>
              <a:rPr lang="zh-CN" altLang="en-US" sz="2000" dirty="0" smtClean="0">
                <a:gradFill>
                  <a:gsLst>
                    <a:gs pos="100000">
                      <a:schemeClr val="bg1">
                        <a:lumMod val="85000"/>
                      </a:schemeClr>
                    </a:gs>
                    <a:gs pos="0">
                      <a:schemeClr val="bg1"/>
                    </a:gs>
                  </a:gsLst>
                  <a:lin ang="16200000" scaled="1"/>
                </a:gradFill>
              </a:rPr>
              <a:t>冯丹蕾，耿闯，蓝浩，刘艾婷，徐青青，曾贞 </a:t>
            </a:r>
            <a:endParaRPr lang="zh-CN" altLang="en-US" sz="2000" dirty="0">
              <a:gradFill>
                <a:gsLst>
                  <a:gs pos="100000">
                    <a:schemeClr val="bg1">
                      <a:lumMod val="85000"/>
                    </a:schemeClr>
                  </a:gs>
                  <a:gs pos="0">
                    <a:schemeClr val="bg1"/>
                  </a:gs>
                </a:gsLst>
                <a:lin ang="16200000" scaled="1"/>
              </a:gradFill>
            </a:endParaRPr>
          </a:p>
        </p:txBody>
      </p:sp>
      <p:sp>
        <p:nvSpPr>
          <p:cNvPr id="55" name="文本框 54"/>
          <p:cNvSpPr txBox="1"/>
          <p:nvPr/>
        </p:nvSpPr>
        <p:spPr>
          <a:xfrm>
            <a:off x="1682340" y="2375019"/>
            <a:ext cx="8803572" cy="1015663"/>
          </a:xfrm>
          <a:prstGeom prst="rect">
            <a:avLst/>
          </a:prstGeom>
          <a:noFill/>
        </p:spPr>
        <p:txBody>
          <a:bodyPr wrap="square" rtlCol="0">
            <a:spAutoFit/>
          </a:bodyPr>
          <a:lstStyle>
            <a:defPPr>
              <a:defRPr lang="zh-CN"/>
            </a:defPPr>
            <a:lvl1pPr marL="342900" indent="-342900">
              <a:buFont typeface="Wingdings" panose="05000000000000000000" pitchFamily="2" charset="2"/>
              <a:buChar char="Ø"/>
              <a:defRPr sz="240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defRPr>
            </a:lvl1pPr>
          </a:lstStyle>
          <a:p>
            <a:pPr marL="0" indent="0" algn="ctr">
              <a:buNone/>
            </a:pPr>
            <a:r>
              <a:rPr lang="zh-CN" altLang="en-US" sz="6000" dirty="0" smtClean="0">
                <a:latin typeface="时尚中黑简体" panose="01010104010101010101" pitchFamily="2" charset="-122"/>
                <a:ea typeface="时尚中黑简体" panose="01010104010101010101" pitchFamily="2" charset="-122"/>
              </a:rPr>
              <a:t>朝 朝 闻</a:t>
            </a:r>
            <a:endParaRPr lang="zh-CN" altLang="en-US" sz="6000" dirty="0">
              <a:latin typeface="时尚中黑简体" panose="01010104010101010101" pitchFamily="2" charset="-122"/>
              <a:ea typeface="时尚中黑简体" panose="01010104010101010101" pitchFamily="2" charset="-122"/>
            </a:endParaRPr>
          </a:p>
        </p:txBody>
      </p:sp>
      <p:sp>
        <p:nvSpPr>
          <p:cNvPr id="14" name="文本框 13"/>
          <p:cNvSpPr txBox="1"/>
          <p:nvPr/>
        </p:nvSpPr>
        <p:spPr>
          <a:xfrm>
            <a:off x="3534642" y="1386117"/>
            <a:ext cx="5098967" cy="400110"/>
          </a:xfrm>
          <a:prstGeom prst="rect">
            <a:avLst/>
          </a:prstGeom>
          <a:noFill/>
        </p:spPr>
        <p:txBody>
          <a:bodyPr wrap="square" rtlCol="0">
            <a:spAutoFit/>
          </a:bodyPr>
          <a:lstStyle/>
          <a:p>
            <a:pPr algn="ctr"/>
            <a:r>
              <a:rPr lang="zh-CN" altLang="en-US" sz="2000" dirty="0" smtClean="0">
                <a:solidFill>
                  <a:schemeClr val="bg1">
                    <a:alpha val="63000"/>
                  </a:schemeClr>
                </a:solidFill>
                <a:latin typeface="Arial" panose="020B0604020202020204" pitchFamily="34" charset="0"/>
                <a:cs typeface="Arial" panose="020B0604020202020204" pitchFamily="34" charset="0"/>
              </a:rPr>
              <a:t>财 经 新 闻 分 析</a:t>
            </a:r>
            <a:endParaRPr lang="zh-CN" altLang="en-US" sz="2000" dirty="0">
              <a:solidFill>
                <a:schemeClr val="bg1">
                  <a:alpha val="63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624079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GrpSpPr/>
          <p:nvPr/>
        </p:nvGrpSpPr>
        <p:grpSpPr>
          <a:xfrm>
            <a:off x="2565212" y="2751209"/>
            <a:ext cx="6729065" cy="1939784"/>
            <a:chOff x="2024915" y="2614191"/>
            <a:chExt cx="8142169" cy="2347139"/>
          </a:xfrm>
        </p:grpSpPr>
        <p:sp>
          <p:nvSpPr>
            <p:cNvPr id="3" name="Freeform 5"/>
            <p:cNvSpPr>
              <a:spLocks/>
            </p:cNvSpPr>
            <p:nvPr/>
          </p:nvSpPr>
          <p:spPr bwMode="auto">
            <a:xfrm>
              <a:off x="2127250" y="2732269"/>
              <a:ext cx="7962428" cy="2171333"/>
            </a:xfrm>
            <a:custGeom>
              <a:avLst/>
              <a:gdLst>
                <a:gd name="T0" fmla="*/ 750 w 2566"/>
                <a:gd name="T1" fmla="*/ 699 h 699"/>
                <a:gd name="T2" fmla="*/ 296 w 2566"/>
                <a:gd name="T3" fmla="*/ 302 h 699"/>
                <a:gd name="T4" fmla="*/ 12 w 2566"/>
                <a:gd name="T5" fmla="*/ 626 h 699"/>
                <a:gd name="T6" fmla="*/ 0 w 2566"/>
                <a:gd name="T7" fmla="*/ 610 h 699"/>
                <a:gd name="T8" fmla="*/ 287 w 2566"/>
                <a:gd name="T9" fmla="*/ 282 h 699"/>
                <a:gd name="T10" fmla="*/ 294 w 2566"/>
                <a:gd name="T11" fmla="*/ 274 h 699"/>
                <a:gd name="T12" fmla="*/ 748 w 2566"/>
                <a:gd name="T13" fmla="*/ 671 h 699"/>
                <a:gd name="T14" fmla="*/ 1005 w 2566"/>
                <a:gd name="T15" fmla="*/ 377 h 699"/>
                <a:gd name="T16" fmla="*/ 1157 w 2566"/>
                <a:gd name="T17" fmla="*/ 510 h 699"/>
                <a:gd name="T18" fmla="*/ 1519 w 2566"/>
                <a:gd name="T19" fmla="*/ 153 h 699"/>
                <a:gd name="T20" fmla="*/ 1610 w 2566"/>
                <a:gd name="T21" fmla="*/ 147 h 699"/>
                <a:gd name="T22" fmla="*/ 2099 w 2566"/>
                <a:gd name="T23" fmla="*/ 517 h 699"/>
                <a:gd name="T24" fmla="*/ 2551 w 2566"/>
                <a:gd name="T25" fmla="*/ 0 h 699"/>
                <a:gd name="T26" fmla="*/ 2566 w 2566"/>
                <a:gd name="T27" fmla="*/ 13 h 699"/>
                <a:gd name="T28" fmla="*/ 2101 w 2566"/>
                <a:gd name="T29" fmla="*/ 545 h 699"/>
                <a:gd name="T30" fmla="*/ 1564 w 2566"/>
                <a:gd name="T31" fmla="*/ 162 h 699"/>
                <a:gd name="T32" fmla="*/ 1159 w 2566"/>
                <a:gd name="T33" fmla="*/ 538 h 699"/>
                <a:gd name="T34" fmla="*/ 1007 w 2566"/>
                <a:gd name="T35" fmla="*/ 405 h 699"/>
                <a:gd name="T36" fmla="*/ 750 w 2566"/>
                <a:gd name="T37" fmla="*/ 699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6" h="699">
                  <a:moveTo>
                    <a:pt x="750" y="699"/>
                  </a:moveTo>
                  <a:cubicBezTo>
                    <a:pt x="296" y="302"/>
                    <a:pt x="296" y="302"/>
                    <a:pt x="296" y="302"/>
                  </a:cubicBezTo>
                  <a:cubicBezTo>
                    <a:pt x="248" y="357"/>
                    <a:pt x="28" y="613"/>
                    <a:pt x="12" y="626"/>
                  </a:cubicBezTo>
                  <a:cubicBezTo>
                    <a:pt x="0" y="610"/>
                    <a:pt x="0" y="610"/>
                    <a:pt x="0" y="610"/>
                  </a:cubicBezTo>
                  <a:cubicBezTo>
                    <a:pt x="13" y="600"/>
                    <a:pt x="179" y="408"/>
                    <a:pt x="287" y="282"/>
                  </a:cubicBezTo>
                  <a:cubicBezTo>
                    <a:pt x="294" y="274"/>
                    <a:pt x="294" y="274"/>
                    <a:pt x="294" y="274"/>
                  </a:cubicBezTo>
                  <a:cubicBezTo>
                    <a:pt x="748" y="671"/>
                    <a:pt x="748" y="671"/>
                    <a:pt x="748" y="671"/>
                  </a:cubicBezTo>
                  <a:cubicBezTo>
                    <a:pt x="1005" y="377"/>
                    <a:pt x="1005" y="377"/>
                    <a:pt x="1005" y="377"/>
                  </a:cubicBezTo>
                  <a:cubicBezTo>
                    <a:pt x="1157" y="510"/>
                    <a:pt x="1157" y="510"/>
                    <a:pt x="1157" y="510"/>
                  </a:cubicBezTo>
                  <a:cubicBezTo>
                    <a:pt x="1519" y="153"/>
                    <a:pt x="1519" y="153"/>
                    <a:pt x="1519" y="153"/>
                  </a:cubicBezTo>
                  <a:cubicBezTo>
                    <a:pt x="1543" y="128"/>
                    <a:pt x="1583" y="126"/>
                    <a:pt x="1610" y="147"/>
                  </a:cubicBezTo>
                  <a:cubicBezTo>
                    <a:pt x="2099" y="517"/>
                    <a:pt x="2099" y="517"/>
                    <a:pt x="2099" y="517"/>
                  </a:cubicBezTo>
                  <a:cubicBezTo>
                    <a:pt x="2551" y="0"/>
                    <a:pt x="2551" y="0"/>
                    <a:pt x="2551" y="0"/>
                  </a:cubicBezTo>
                  <a:cubicBezTo>
                    <a:pt x="2566" y="13"/>
                    <a:pt x="2566" y="13"/>
                    <a:pt x="2566" y="13"/>
                  </a:cubicBezTo>
                  <a:cubicBezTo>
                    <a:pt x="2101" y="545"/>
                    <a:pt x="2101" y="545"/>
                    <a:pt x="2101" y="545"/>
                  </a:cubicBezTo>
                  <a:cubicBezTo>
                    <a:pt x="1564" y="162"/>
                    <a:pt x="1564" y="162"/>
                    <a:pt x="1564" y="162"/>
                  </a:cubicBezTo>
                  <a:cubicBezTo>
                    <a:pt x="1159" y="538"/>
                    <a:pt x="1159" y="538"/>
                    <a:pt x="1159" y="538"/>
                  </a:cubicBezTo>
                  <a:cubicBezTo>
                    <a:pt x="1007" y="405"/>
                    <a:pt x="1007" y="405"/>
                    <a:pt x="1007" y="405"/>
                  </a:cubicBezTo>
                  <a:lnTo>
                    <a:pt x="750" y="699"/>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4" name="Freeform 6"/>
            <p:cNvSpPr>
              <a:spLocks/>
            </p:cNvSpPr>
            <p:nvPr/>
          </p:nvSpPr>
          <p:spPr bwMode="auto">
            <a:xfrm>
              <a:off x="2024915" y="4520503"/>
              <a:ext cx="251901" cy="251901"/>
            </a:xfrm>
            <a:custGeom>
              <a:avLst/>
              <a:gdLst>
                <a:gd name="T0" fmla="*/ 80 w 81"/>
                <a:gd name="T1" fmla="*/ 38 h 81"/>
                <a:gd name="T2" fmla="*/ 43 w 81"/>
                <a:gd name="T3" fmla="*/ 80 h 81"/>
                <a:gd name="T4" fmla="*/ 1 w 81"/>
                <a:gd name="T5" fmla="*/ 43 h 81"/>
                <a:gd name="T6" fmla="*/ 38 w 81"/>
                <a:gd name="T7" fmla="*/ 2 h 81"/>
                <a:gd name="T8" fmla="*/ 80 w 81"/>
                <a:gd name="T9" fmla="*/ 38 h 81"/>
              </a:gdLst>
              <a:ahLst/>
              <a:cxnLst>
                <a:cxn ang="0">
                  <a:pos x="T0" y="T1"/>
                </a:cxn>
                <a:cxn ang="0">
                  <a:pos x="T2" y="T3"/>
                </a:cxn>
                <a:cxn ang="0">
                  <a:pos x="T4" y="T5"/>
                </a:cxn>
                <a:cxn ang="0">
                  <a:pos x="T6" y="T7"/>
                </a:cxn>
                <a:cxn ang="0">
                  <a:pos x="T8" y="T9"/>
                </a:cxn>
              </a:cxnLst>
              <a:rect l="0" t="0" r="r" b="b"/>
              <a:pathLst>
                <a:path w="81" h="81">
                  <a:moveTo>
                    <a:pt x="80" y="38"/>
                  </a:moveTo>
                  <a:cubicBezTo>
                    <a:pt x="81" y="60"/>
                    <a:pt x="65" y="79"/>
                    <a:pt x="43" y="80"/>
                  </a:cubicBezTo>
                  <a:cubicBezTo>
                    <a:pt x="21" y="81"/>
                    <a:pt x="3" y="65"/>
                    <a:pt x="1" y="43"/>
                  </a:cubicBezTo>
                  <a:cubicBezTo>
                    <a:pt x="0" y="22"/>
                    <a:pt x="16" y="3"/>
                    <a:pt x="38" y="2"/>
                  </a:cubicBezTo>
                  <a:cubicBezTo>
                    <a:pt x="59" y="0"/>
                    <a:pt x="78" y="16"/>
                    <a:pt x="80" y="38"/>
                  </a:cubicBezTo>
                  <a:close/>
                </a:path>
              </a:pathLst>
            </a:custGeom>
            <a:solidFill>
              <a:srgbClr val="2A9995"/>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5" name="Freeform 7"/>
            <p:cNvSpPr>
              <a:spLocks/>
            </p:cNvSpPr>
            <p:nvPr/>
          </p:nvSpPr>
          <p:spPr bwMode="auto">
            <a:xfrm>
              <a:off x="2903944" y="3515524"/>
              <a:ext cx="254525" cy="254525"/>
            </a:xfrm>
            <a:custGeom>
              <a:avLst/>
              <a:gdLst>
                <a:gd name="T0" fmla="*/ 80 w 82"/>
                <a:gd name="T1" fmla="*/ 38 h 82"/>
                <a:gd name="T2" fmla="*/ 43 w 82"/>
                <a:gd name="T3" fmla="*/ 80 h 82"/>
                <a:gd name="T4" fmla="*/ 2 w 82"/>
                <a:gd name="T5" fmla="*/ 44 h 82"/>
                <a:gd name="T6" fmla="*/ 38 w 82"/>
                <a:gd name="T7" fmla="*/ 2 h 82"/>
                <a:gd name="T8" fmla="*/ 80 w 82"/>
                <a:gd name="T9" fmla="*/ 38 h 82"/>
              </a:gdLst>
              <a:ahLst/>
              <a:cxnLst>
                <a:cxn ang="0">
                  <a:pos x="T0" y="T1"/>
                </a:cxn>
                <a:cxn ang="0">
                  <a:pos x="T2" y="T3"/>
                </a:cxn>
                <a:cxn ang="0">
                  <a:pos x="T4" y="T5"/>
                </a:cxn>
                <a:cxn ang="0">
                  <a:pos x="T6" y="T7"/>
                </a:cxn>
                <a:cxn ang="0">
                  <a:pos x="T8" y="T9"/>
                </a:cxn>
              </a:cxnLst>
              <a:rect l="0" t="0" r="r" b="b"/>
              <a:pathLst>
                <a:path w="82" h="82">
                  <a:moveTo>
                    <a:pt x="80" y="38"/>
                  </a:moveTo>
                  <a:cubicBezTo>
                    <a:pt x="82" y="60"/>
                    <a:pt x="65" y="79"/>
                    <a:pt x="43" y="80"/>
                  </a:cubicBezTo>
                  <a:cubicBezTo>
                    <a:pt x="22" y="82"/>
                    <a:pt x="3" y="65"/>
                    <a:pt x="2" y="44"/>
                  </a:cubicBezTo>
                  <a:cubicBezTo>
                    <a:pt x="0" y="22"/>
                    <a:pt x="17" y="3"/>
                    <a:pt x="38" y="2"/>
                  </a:cubicBezTo>
                  <a:cubicBezTo>
                    <a:pt x="60" y="0"/>
                    <a:pt x="79" y="17"/>
                    <a:pt x="80" y="38"/>
                  </a:cubicBezTo>
                  <a:close/>
                </a:path>
              </a:pathLst>
            </a:custGeom>
            <a:solidFill>
              <a:srgbClr val="2A9995"/>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6" name="Freeform 8"/>
            <p:cNvSpPr>
              <a:spLocks/>
            </p:cNvSpPr>
            <p:nvPr/>
          </p:nvSpPr>
          <p:spPr bwMode="auto">
            <a:xfrm>
              <a:off x="4290710" y="4706805"/>
              <a:ext cx="250589" cy="254525"/>
            </a:xfrm>
            <a:custGeom>
              <a:avLst/>
              <a:gdLst>
                <a:gd name="T0" fmla="*/ 80 w 81"/>
                <a:gd name="T1" fmla="*/ 39 h 82"/>
                <a:gd name="T2" fmla="*/ 43 w 81"/>
                <a:gd name="T3" fmla="*/ 80 h 82"/>
                <a:gd name="T4" fmla="*/ 1 w 81"/>
                <a:gd name="T5" fmla="*/ 44 h 82"/>
                <a:gd name="T6" fmla="*/ 38 w 81"/>
                <a:gd name="T7" fmla="*/ 2 h 82"/>
                <a:gd name="T8" fmla="*/ 80 w 81"/>
                <a:gd name="T9" fmla="*/ 39 h 82"/>
              </a:gdLst>
              <a:ahLst/>
              <a:cxnLst>
                <a:cxn ang="0">
                  <a:pos x="T0" y="T1"/>
                </a:cxn>
                <a:cxn ang="0">
                  <a:pos x="T2" y="T3"/>
                </a:cxn>
                <a:cxn ang="0">
                  <a:pos x="T4" y="T5"/>
                </a:cxn>
                <a:cxn ang="0">
                  <a:pos x="T6" y="T7"/>
                </a:cxn>
                <a:cxn ang="0">
                  <a:pos x="T8" y="T9"/>
                </a:cxn>
              </a:cxnLst>
              <a:rect l="0" t="0" r="r" b="b"/>
              <a:pathLst>
                <a:path w="81" h="82">
                  <a:moveTo>
                    <a:pt x="80" y="39"/>
                  </a:moveTo>
                  <a:cubicBezTo>
                    <a:pt x="81" y="60"/>
                    <a:pt x="65" y="79"/>
                    <a:pt x="43" y="80"/>
                  </a:cubicBezTo>
                  <a:cubicBezTo>
                    <a:pt x="21" y="82"/>
                    <a:pt x="2" y="65"/>
                    <a:pt x="1" y="44"/>
                  </a:cubicBezTo>
                  <a:cubicBezTo>
                    <a:pt x="0" y="22"/>
                    <a:pt x="16" y="3"/>
                    <a:pt x="38" y="2"/>
                  </a:cubicBezTo>
                  <a:cubicBezTo>
                    <a:pt x="59" y="0"/>
                    <a:pt x="78" y="17"/>
                    <a:pt x="80" y="39"/>
                  </a:cubicBezTo>
                  <a:close/>
                </a:path>
              </a:pathLst>
            </a:custGeom>
            <a:solidFill>
              <a:srgbClr val="2A9995"/>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7" name="Freeform 9"/>
            <p:cNvSpPr>
              <a:spLocks/>
            </p:cNvSpPr>
            <p:nvPr/>
          </p:nvSpPr>
          <p:spPr bwMode="auto">
            <a:xfrm>
              <a:off x="5088396" y="3794976"/>
              <a:ext cx="250589" cy="254525"/>
            </a:xfrm>
            <a:custGeom>
              <a:avLst/>
              <a:gdLst>
                <a:gd name="T0" fmla="*/ 80 w 81"/>
                <a:gd name="T1" fmla="*/ 38 h 82"/>
                <a:gd name="T2" fmla="*/ 43 w 81"/>
                <a:gd name="T3" fmla="*/ 80 h 82"/>
                <a:gd name="T4" fmla="*/ 1 w 81"/>
                <a:gd name="T5" fmla="*/ 44 h 82"/>
                <a:gd name="T6" fmla="*/ 38 w 81"/>
                <a:gd name="T7" fmla="*/ 2 h 82"/>
                <a:gd name="T8" fmla="*/ 80 w 81"/>
                <a:gd name="T9" fmla="*/ 38 h 82"/>
              </a:gdLst>
              <a:ahLst/>
              <a:cxnLst>
                <a:cxn ang="0">
                  <a:pos x="T0" y="T1"/>
                </a:cxn>
                <a:cxn ang="0">
                  <a:pos x="T2" y="T3"/>
                </a:cxn>
                <a:cxn ang="0">
                  <a:pos x="T4" y="T5"/>
                </a:cxn>
                <a:cxn ang="0">
                  <a:pos x="T6" y="T7"/>
                </a:cxn>
                <a:cxn ang="0">
                  <a:pos x="T8" y="T9"/>
                </a:cxn>
              </a:cxnLst>
              <a:rect l="0" t="0" r="r" b="b"/>
              <a:pathLst>
                <a:path w="81" h="82">
                  <a:moveTo>
                    <a:pt x="80" y="38"/>
                  </a:moveTo>
                  <a:cubicBezTo>
                    <a:pt x="81" y="60"/>
                    <a:pt x="65" y="79"/>
                    <a:pt x="43" y="80"/>
                  </a:cubicBezTo>
                  <a:cubicBezTo>
                    <a:pt x="21" y="82"/>
                    <a:pt x="3" y="65"/>
                    <a:pt x="1" y="44"/>
                  </a:cubicBezTo>
                  <a:cubicBezTo>
                    <a:pt x="0" y="22"/>
                    <a:pt x="16" y="3"/>
                    <a:pt x="38" y="2"/>
                  </a:cubicBezTo>
                  <a:cubicBezTo>
                    <a:pt x="59" y="0"/>
                    <a:pt x="78" y="17"/>
                    <a:pt x="80" y="38"/>
                  </a:cubicBezTo>
                  <a:close/>
                </a:path>
              </a:pathLst>
            </a:custGeom>
            <a:solidFill>
              <a:srgbClr val="2A9995"/>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8" name="Freeform 12"/>
            <p:cNvSpPr>
              <a:spLocks/>
            </p:cNvSpPr>
            <p:nvPr/>
          </p:nvSpPr>
          <p:spPr bwMode="auto">
            <a:xfrm>
              <a:off x="9912559" y="2614191"/>
              <a:ext cx="254525" cy="254525"/>
            </a:xfrm>
            <a:custGeom>
              <a:avLst/>
              <a:gdLst>
                <a:gd name="T0" fmla="*/ 80 w 82"/>
                <a:gd name="T1" fmla="*/ 38 h 82"/>
                <a:gd name="T2" fmla="*/ 43 w 82"/>
                <a:gd name="T3" fmla="*/ 80 h 82"/>
                <a:gd name="T4" fmla="*/ 2 w 82"/>
                <a:gd name="T5" fmla="*/ 44 h 82"/>
                <a:gd name="T6" fmla="*/ 38 w 82"/>
                <a:gd name="T7" fmla="*/ 2 h 82"/>
                <a:gd name="T8" fmla="*/ 80 w 82"/>
                <a:gd name="T9" fmla="*/ 38 h 82"/>
              </a:gdLst>
              <a:ahLst/>
              <a:cxnLst>
                <a:cxn ang="0">
                  <a:pos x="T0" y="T1"/>
                </a:cxn>
                <a:cxn ang="0">
                  <a:pos x="T2" y="T3"/>
                </a:cxn>
                <a:cxn ang="0">
                  <a:pos x="T4" y="T5"/>
                </a:cxn>
                <a:cxn ang="0">
                  <a:pos x="T6" y="T7"/>
                </a:cxn>
                <a:cxn ang="0">
                  <a:pos x="T8" y="T9"/>
                </a:cxn>
              </a:cxnLst>
              <a:rect l="0" t="0" r="r" b="b"/>
              <a:pathLst>
                <a:path w="82" h="82">
                  <a:moveTo>
                    <a:pt x="80" y="38"/>
                  </a:moveTo>
                  <a:cubicBezTo>
                    <a:pt x="82" y="60"/>
                    <a:pt x="65" y="79"/>
                    <a:pt x="43" y="80"/>
                  </a:cubicBezTo>
                  <a:cubicBezTo>
                    <a:pt x="22" y="82"/>
                    <a:pt x="3" y="65"/>
                    <a:pt x="2" y="44"/>
                  </a:cubicBezTo>
                  <a:cubicBezTo>
                    <a:pt x="0" y="22"/>
                    <a:pt x="16" y="3"/>
                    <a:pt x="38" y="2"/>
                  </a:cubicBezTo>
                  <a:cubicBezTo>
                    <a:pt x="60" y="0"/>
                    <a:pt x="79" y="17"/>
                    <a:pt x="80" y="38"/>
                  </a:cubicBezTo>
                  <a:close/>
                </a:path>
              </a:pathLst>
            </a:custGeom>
            <a:solidFill>
              <a:srgbClr val="2A9995"/>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9" name="Freeform 13"/>
            <p:cNvSpPr>
              <a:spLocks/>
            </p:cNvSpPr>
            <p:nvPr/>
          </p:nvSpPr>
          <p:spPr bwMode="auto">
            <a:xfrm>
              <a:off x="8494305" y="4210875"/>
              <a:ext cx="254525" cy="250589"/>
            </a:xfrm>
            <a:custGeom>
              <a:avLst/>
              <a:gdLst>
                <a:gd name="T0" fmla="*/ 80 w 82"/>
                <a:gd name="T1" fmla="*/ 38 h 81"/>
                <a:gd name="T2" fmla="*/ 44 w 82"/>
                <a:gd name="T3" fmla="*/ 80 h 81"/>
                <a:gd name="T4" fmla="*/ 2 w 82"/>
                <a:gd name="T5" fmla="*/ 43 h 81"/>
                <a:gd name="T6" fmla="*/ 38 w 82"/>
                <a:gd name="T7" fmla="*/ 1 h 81"/>
                <a:gd name="T8" fmla="*/ 80 w 82"/>
                <a:gd name="T9" fmla="*/ 38 h 81"/>
              </a:gdLst>
              <a:ahLst/>
              <a:cxnLst>
                <a:cxn ang="0">
                  <a:pos x="T0" y="T1"/>
                </a:cxn>
                <a:cxn ang="0">
                  <a:pos x="T2" y="T3"/>
                </a:cxn>
                <a:cxn ang="0">
                  <a:pos x="T4" y="T5"/>
                </a:cxn>
                <a:cxn ang="0">
                  <a:pos x="T6" y="T7"/>
                </a:cxn>
                <a:cxn ang="0">
                  <a:pos x="T8" y="T9"/>
                </a:cxn>
              </a:cxnLst>
              <a:rect l="0" t="0" r="r" b="b"/>
              <a:pathLst>
                <a:path w="82" h="81">
                  <a:moveTo>
                    <a:pt x="80" y="38"/>
                  </a:moveTo>
                  <a:cubicBezTo>
                    <a:pt x="82" y="59"/>
                    <a:pt x="65" y="78"/>
                    <a:pt x="44" y="80"/>
                  </a:cubicBezTo>
                  <a:cubicBezTo>
                    <a:pt x="22" y="81"/>
                    <a:pt x="3" y="65"/>
                    <a:pt x="2" y="43"/>
                  </a:cubicBezTo>
                  <a:cubicBezTo>
                    <a:pt x="0" y="21"/>
                    <a:pt x="17" y="3"/>
                    <a:pt x="38" y="1"/>
                  </a:cubicBezTo>
                  <a:cubicBezTo>
                    <a:pt x="60" y="0"/>
                    <a:pt x="79" y="16"/>
                    <a:pt x="80" y="38"/>
                  </a:cubicBezTo>
                  <a:close/>
                </a:path>
              </a:pathLst>
            </a:custGeom>
            <a:solidFill>
              <a:srgbClr val="2A9995"/>
            </a:solidFill>
            <a:ln>
              <a:noFill/>
            </a:ln>
            <a:extLst/>
          </p:spPr>
          <p:txBody>
            <a:bodyPr vert="horz" wrap="square" lIns="91440" tIns="45720" rIns="91440" bIns="45720" numCol="1" anchor="t" anchorCtr="0" compatLnSpc="1">
              <a:prstTxWarp prst="textNoShape">
                <a:avLst/>
              </a:prstTxWarp>
            </a:bodyPr>
            <a:lstStyle/>
            <a:p>
              <a:endParaRPr lang="en-GB"/>
            </a:p>
          </p:txBody>
        </p:sp>
      </p:grpSp>
      <p:grpSp>
        <p:nvGrpSpPr>
          <p:cNvPr id="10" name="Group 11"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GrpSpPr/>
          <p:nvPr/>
        </p:nvGrpSpPr>
        <p:grpSpPr>
          <a:xfrm>
            <a:off x="3844776" y="1904383"/>
            <a:ext cx="4243887" cy="4070402"/>
            <a:chOff x="3601919" y="1589532"/>
            <a:chExt cx="5135103" cy="4925186"/>
          </a:xfrm>
        </p:grpSpPr>
        <p:sp>
          <p:nvSpPr>
            <p:cNvPr id="11" name="Freeform 10"/>
            <p:cNvSpPr>
              <a:spLocks/>
            </p:cNvSpPr>
            <p:nvPr/>
          </p:nvSpPr>
          <p:spPr bwMode="auto">
            <a:xfrm>
              <a:off x="5590886" y="4161020"/>
              <a:ext cx="250589" cy="251901"/>
            </a:xfrm>
            <a:custGeom>
              <a:avLst/>
              <a:gdLst>
                <a:gd name="T0" fmla="*/ 80 w 81"/>
                <a:gd name="T1" fmla="*/ 38 h 81"/>
                <a:gd name="T2" fmla="*/ 43 w 81"/>
                <a:gd name="T3" fmla="*/ 80 h 81"/>
                <a:gd name="T4" fmla="*/ 1 w 81"/>
                <a:gd name="T5" fmla="*/ 43 h 81"/>
                <a:gd name="T6" fmla="*/ 38 w 81"/>
                <a:gd name="T7" fmla="*/ 1 h 81"/>
                <a:gd name="T8" fmla="*/ 80 w 81"/>
                <a:gd name="T9" fmla="*/ 38 h 81"/>
              </a:gdLst>
              <a:ahLst/>
              <a:cxnLst>
                <a:cxn ang="0">
                  <a:pos x="T0" y="T1"/>
                </a:cxn>
                <a:cxn ang="0">
                  <a:pos x="T2" y="T3"/>
                </a:cxn>
                <a:cxn ang="0">
                  <a:pos x="T4" y="T5"/>
                </a:cxn>
                <a:cxn ang="0">
                  <a:pos x="T6" y="T7"/>
                </a:cxn>
                <a:cxn ang="0">
                  <a:pos x="T8" y="T9"/>
                </a:cxn>
              </a:cxnLst>
              <a:rect l="0" t="0" r="r" b="b"/>
              <a:pathLst>
                <a:path w="81" h="81">
                  <a:moveTo>
                    <a:pt x="80" y="38"/>
                  </a:moveTo>
                  <a:cubicBezTo>
                    <a:pt x="81" y="59"/>
                    <a:pt x="65" y="78"/>
                    <a:pt x="43" y="80"/>
                  </a:cubicBezTo>
                  <a:cubicBezTo>
                    <a:pt x="21" y="81"/>
                    <a:pt x="3" y="65"/>
                    <a:pt x="1" y="43"/>
                  </a:cubicBezTo>
                  <a:cubicBezTo>
                    <a:pt x="0" y="21"/>
                    <a:pt x="16" y="3"/>
                    <a:pt x="38" y="1"/>
                  </a:cubicBezTo>
                  <a:cubicBezTo>
                    <a:pt x="59" y="0"/>
                    <a:pt x="78" y="16"/>
                    <a:pt x="80" y="38"/>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11"/>
            <p:cNvSpPr>
              <a:spLocks/>
            </p:cNvSpPr>
            <p:nvPr/>
          </p:nvSpPr>
          <p:spPr bwMode="auto">
            <a:xfrm>
              <a:off x="6837270" y="2754573"/>
              <a:ext cx="254525" cy="250589"/>
            </a:xfrm>
            <a:custGeom>
              <a:avLst/>
              <a:gdLst>
                <a:gd name="T0" fmla="*/ 80 w 82"/>
                <a:gd name="T1" fmla="*/ 38 h 81"/>
                <a:gd name="T2" fmla="*/ 44 w 82"/>
                <a:gd name="T3" fmla="*/ 80 h 81"/>
                <a:gd name="T4" fmla="*/ 2 w 82"/>
                <a:gd name="T5" fmla="*/ 43 h 81"/>
                <a:gd name="T6" fmla="*/ 38 w 82"/>
                <a:gd name="T7" fmla="*/ 1 h 81"/>
                <a:gd name="T8" fmla="*/ 80 w 82"/>
                <a:gd name="T9" fmla="*/ 38 h 81"/>
              </a:gdLst>
              <a:ahLst/>
              <a:cxnLst>
                <a:cxn ang="0">
                  <a:pos x="T0" y="T1"/>
                </a:cxn>
                <a:cxn ang="0">
                  <a:pos x="T2" y="T3"/>
                </a:cxn>
                <a:cxn ang="0">
                  <a:pos x="T4" y="T5"/>
                </a:cxn>
                <a:cxn ang="0">
                  <a:pos x="T6" y="T7"/>
                </a:cxn>
                <a:cxn ang="0">
                  <a:pos x="T8" y="T9"/>
                </a:cxn>
              </a:cxnLst>
              <a:rect l="0" t="0" r="r" b="b"/>
              <a:pathLst>
                <a:path w="82" h="81">
                  <a:moveTo>
                    <a:pt x="80" y="38"/>
                  </a:moveTo>
                  <a:cubicBezTo>
                    <a:pt x="82" y="60"/>
                    <a:pt x="65" y="78"/>
                    <a:pt x="44" y="80"/>
                  </a:cubicBezTo>
                  <a:cubicBezTo>
                    <a:pt x="22" y="81"/>
                    <a:pt x="3" y="65"/>
                    <a:pt x="2" y="43"/>
                  </a:cubicBezTo>
                  <a:cubicBezTo>
                    <a:pt x="0" y="21"/>
                    <a:pt x="17" y="3"/>
                    <a:pt x="38" y="1"/>
                  </a:cubicBezTo>
                  <a:cubicBezTo>
                    <a:pt x="60" y="0"/>
                    <a:pt x="79" y="16"/>
                    <a:pt x="80" y="38"/>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14"/>
            <p:cNvSpPr>
              <a:spLocks/>
            </p:cNvSpPr>
            <p:nvPr/>
          </p:nvSpPr>
          <p:spPr bwMode="auto">
            <a:xfrm>
              <a:off x="6050080" y="3079945"/>
              <a:ext cx="2239556" cy="1264752"/>
            </a:xfrm>
            <a:custGeom>
              <a:avLst/>
              <a:gdLst>
                <a:gd name="T0" fmla="*/ 0 w 1707"/>
                <a:gd name="T1" fmla="*/ 722 h 964"/>
                <a:gd name="T2" fmla="*/ 721 w 1707"/>
                <a:gd name="T3" fmla="*/ 0 h 964"/>
                <a:gd name="T4" fmla="*/ 1707 w 1707"/>
                <a:gd name="T5" fmla="*/ 758 h 964"/>
                <a:gd name="T6" fmla="*/ 1594 w 1707"/>
                <a:gd name="T7" fmla="*/ 893 h 964"/>
                <a:gd name="T8" fmla="*/ 738 w 1707"/>
                <a:gd name="T9" fmla="*/ 227 h 964"/>
                <a:gd name="T10" fmla="*/ 12 w 1707"/>
                <a:gd name="T11" fmla="*/ 964 h 964"/>
                <a:gd name="T12" fmla="*/ 0 w 1707"/>
                <a:gd name="T13" fmla="*/ 722 h 964"/>
              </a:gdLst>
              <a:ahLst/>
              <a:cxnLst>
                <a:cxn ang="0">
                  <a:pos x="T0" y="T1"/>
                </a:cxn>
                <a:cxn ang="0">
                  <a:pos x="T2" y="T3"/>
                </a:cxn>
                <a:cxn ang="0">
                  <a:pos x="T4" y="T5"/>
                </a:cxn>
                <a:cxn ang="0">
                  <a:pos x="T6" y="T7"/>
                </a:cxn>
                <a:cxn ang="0">
                  <a:pos x="T8" y="T9"/>
                </a:cxn>
                <a:cxn ang="0">
                  <a:pos x="T10" y="T11"/>
                </a:cxn>
                <a:cxn ang="0">
                  <a:pos x="T12" y="T13"/>
                </a:cxn>
              </a:cxnLst>
              <a:rect l="0" t="0" r="r" b="b"/>
              <a:pathLst>
                <a:path w="1707" h="964">
                  <a:moveTo>
                    <a:pt x="0" y="722"/>
                  </a:moveTo>
                  <a:lnTo>
                    <a:pt x="721" y="0"/>
                  </a:lnTo>
                  <a:lnTo>
                    <a:pt x="1707" y="758"/>
                  </a:lnTo>
                  <a:lnTo>
                    <a:pt x="1594" y="893"/>
                  </a:lnTo>
                  <a:lnTo>
                    <a:pt x="738" y="227"/>
                  </a:lnTo>
                  <a:lnTo>
                    <a:pt x="12" y="964"/>
                  </a:lnTo>
                  <a:lnTo>
                    <a:pt x="0"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15"/>
            <p:cNvSpPr>
              <a:spLocks/>
            </p:cNvSpPr>
            <p:nvPr/>
          </p:nvSpPr>
          <p:spPr bwMode="auto">
            <a:xfrm>
              <a:off x="4961134" y="3990462"/>
              <a:ext cx="1284432" cy="1241136"/>
            </a:xfrm>
            <a:custGeom>
              <a:avLst/>
              <a:gdLst>
                <a:gd name="T0" fmla="*/ 99 w 414"/>
                <a:gd name="T1" fmla="*/ 388 h 400"/>
                <a:gd name="T2" fmla="*/ 11 w 414"/>
                <a:gd name="T3" fmla="*/ 298 h 400"/>
                <a:gd name="T4" fmla="*/ 12 w 414"/>
                <a:gd name="T5" fmla="*/ 257 h 400"/>
                <a:gd name="T6" fmla="*/ 274 w 414"/>
                <a:gd name="T7" fmla="*/ 10 h 400"/>
                <a:gd name="T8" fmla="*/ 314 w 414"/>
                <a:gd name="T9" fmla="*/ 11 h 400"/>
                <a:gd name="T10" fmla="*/ 403 w 414"/>
                <a:gd name="T11" fmla="*/ 102 h 400"/>
                <a:gd name="T12" fmla="*/ 402 w 414"/>
                <a:gd name="T13" fmla="*/ 143 h 400"/>
                <a:gd name="T14" fmla="*/ 139 w 414"/>
                <a:gd name="T15" fmla="*/ 389 h 400"/>
                <a:gd name="T16" fmla="*/ 99 w 414"/>
                <a:gd name="T17" fmla="*/ 388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400">
                  <a:moveTo>
                    <a:pt x="99" y="388"/>
                  </a:moveTo>
                  <a:cubicBezTo>
                    <a:pt x="11" y="298"/>
                    <a:pt x="11" y="298"/>
                    <a:pt x="11" y="298"/>
                  </a:cubicBezTo>
                  <a:cubicBezTo>
                    <a:pt x="0" y="286"/>
                    <a:pt x="0" y="268"/>
                    <a:pt x="12" y="257"/>
                  </a:cubicBezTo>
                  <a:cubicBezTo>
                    <a:pt x="274" y="10"/>
                    <a:pt x="274" y="10"/>
                    <a:pt x="274" y="10"/>
                  </a:cubicBezTo>
                  <a:cubicBezTo>
                    <a:pt x="285" y="0"/>
                    <a:pt x="304" y="0"/>
                    <a:pt x="314" y="11"/>
                  </a:cubicBezTo>
                  <a:cubicBezTo>
                    <a:pt x="403" y="102"/>
                    <a:pt x="403" y="102"/>
                    <a:pt x="403" y="102"/>
                  </a:cubicBezTo>
                  <a:cubicBezTo>
                    <a:pt x="414" y="114"/>
                    <a:pt x="413" y="132"/>
                    <a:pt x="402" y="143"/>
                  </a:cubicBezTo>
                  <a:cubicBezTo>
                    <a:pt x="139" y="389"/>
                    <a:pt x="139" y="389"/>
                    <a:pt x="139" y="389"/>
                  </a:cubicBezTo>
                  <a:cubicBezTo>
                    <a:pt x="128" y="400"/>
                    <a:pt x="110" y="400"/>
                    <a:pt x="99" y="388"/>
                  </a:cubicBezTo>
                  <a:close/>
                </a:path>
              </a:pathLst>
            </a:cu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5" name="Freeform 16"/>
            <p:cNvSpPr>
              <a:spLocks noEditPoints="1"/>
            </p:cNvSpPr>
            <p:nvPr/>
          </p:nvSpPr>
          <p:spPr bwMode="auto">
            <a:xfrm>
              <a:off x="5239274" y="1645947"/>
              <a:ext cx="3441333" cy="3384917"/>
            </a:xfrm>
            <a:custGeom>
              <a:avLst/>
              <a:gdLst>
                <a:gd name="T0" fmla="*/ 917 w 1109"/>
                <a:gd name="T1" fmla="*/ 204 h 1090"/>
                <a:gd name="T2" fmla="*/ 208 w 1109"/>
                <a:gd name="T3" fmla="*/ 188 h 1090"/>
                <a:gd name="T4" fmla="*/ 192 w 1109"/>
                <a:gd name="T5" fmla="*/ 886 h 1090"/>
                <a:gd name="T6" fmla="*/ 901 w 1109"/>
                <a:gd name="T7" fmla="*/ 902 h 1090"/>
                <a:gd name="T8" fmla="*/ 917 w 1109"/>
                <a:gd name="T9" fmla="*/ 204 h 1090"/>
                <a:gd name="T10" fmla="*/ 295 w 1109"/>
                <a:gd name="T11" fmla="*/ 789 h 1090"/>
                <a:gd name="T12" fmla="*/ 307 w 1109"/>
                <a:gd name="T13" fmla="*/ 290 h 1090"/>
                <a:gd name="T14" fmla="*/ 814 w 1109"/>
                <a:gd name="T15" fmla="*/ 302 h 1090"/>
                <a:gd name="T16" fmla="*/ 802 w 1109"/>
                <a:gd name="T17" fmla="*/ 800 h 1090"/>
                <a:gd name="T18" fmla="*/ 295 w 1109"/>
                <a:gd name="T19" fmla="*/ 789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9" h="1090">
                  <a:moveTo>
                    <a:pt x="917" y="204"/>
                  </a:moveTo>
                  <a:cubicBezTo>
                    <a:pt x="726" y="7"/>
                    <a:pt x="409" y="0"/>
                    <a:pt x="208" y="188"/>
                  </a:cubicBezTo>
                  <a:cubicBezTo>
                    <a:pt x="8" y="377"/>
                    <a:pt x="0" y="689"/>
                    <a:pt x="192" y="886"/>
                  </a:cubicBezTo>
                  <a:cubicBezTo>
                    <a:pt x="383" y="1083"/>
                    <a:pt x="700" y="1090"/>
                    <a:pt x="901" y="902"/>
                  </a:cubicBezTo>
                  <a:cubicBezTo>
                    <a:pt x="1101" y="714"/>
                    <a:pt x="1109" y="401"/>
                    <a:pt x="917" y="204"/>
                  </a:cubicBezTo>
                  <a:close/>
                  <a:moveTo>
                    <a:pt x="295" y="789"/>
                  </a:moveTo>
                  <a:cubicBezTo>
                    <a:pt x="159" y="648"/>
                    <a:pt x="164" y="425"/>
                    <a:pt x="307" y="290"/>
                  </a:cubicBezTo>
                  <a:cubicBezTo>
                    <a:pt x="450" y="156"/>
                    <a:pt x="677" y="161"/>
                    <a:pt x="814" y="302"/>
                  </a:cubicBezTo>
                  <a:cubicBezTo>
                    <a:pt x="950" y="443"/>
                    <a:pt x="945" y="666"/>
                    <a:pt x="802" y="800"/>
                  </a:cubicBezTo>
                  <a:cubicBezTo>
                    <a:pt x="659" y="935"/>
                    <a:pt x="432" y="929"/>
                    <a:pt x="295" y="789"/>
                  </a:cubicBezTo>
                  <a:close/>
                </a:path>
              </a:pathLst>
            </a:custGeom>
            <a:solidFill>
              <a:srgbClr val="2A9995"/>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6" name="Freeform 17"/>
            <p:cNvSpPr>
              <a:spLocks/>
            </p:cNvSpPr>
            <p:nvPr/>
          </p:nvSpPr>
          <p:spPr bwMode="auto">
            <a:xfrm>
              <a:off x="3998138" y="4868178"/>
              <a:ext cx="1300176" cy="1273936"/>
            </a:xfrm>
            <a:custGeom>
              <a:avLst/>
              <a:gdLst>
                <a:gd name="T0" fmla="*/ 452 w 991"/>
                <a:gd name="T1" fmla="*/ 971 h 971"/>
                <a:gd name="T2" fmla="*/ 0 w 991"/>
                <a:gd name="T3" fmla="*/ 507 h 971"/>
                <a:gd name="T4" fmla="*/ 542 w 991"/>
                <a:gd name="T5" fmla="*/ 0 h 971"/>
                <a:gd name="T6" fmla="*/ 991 w 991"/>
                <a:gd name="T7" fmla="*/ 464 h 971"/>
                <a:gd name="T8" fmla="*/ 452 w 991"/>
                <a:gd name="T9" fmla="*/ 971 h 971"/>
              </a:gdLst>
              <a:ahLst/>
              <a:cxnLst>
                <a:cxn ang="0">
                  <a:pos x="T0" y="T1"/>
                </a:cxn>
                <a:cxn ang="0">
                  <a:pos x="T2" y="T3"/>
                </a:cxn>
                <a:cxn ang="0">
                  <a:pos x="T4" y="T5"/>
                </a:cxn>
                <a:cxn ang="0">
                  <a:pos x="T6" y="T7"/>
                </a:cxn>
                <a:cxn ang="0">
                  <a:pos x="T8" y="T9"/>
                </a:cxn>
              </a:cxnLst>
              <a:rect l="0" t="0" r="r" b="b"/>
              <a:pathLst>
                <a:path w="991" h="971">
                  <a:moveTo>
                    <a:pt x="452" y="971"/>
                  </a:moveTo>
                  <a:lnTo>
                    <a:pt x="0" y="507"/>
                  </a:lnTo>
                  <a:lnTo>
                    <a:pt x="542" y="0"/>
                  </a:lnTo>
                  <a:lnTo>
                    <a:pt x="991" y="464"/>
                  </a:lnTo>
                  <a:lnTo>
                    <a:pt x="452" y="971"/>
                  </a:lnTo>
                  <a:close/>
                </a:path>
              </a:pathLst>
            </a:custGeom>
            <a:solidFill>
              <a:srgbClr val="2A9995"/>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7" name="Freeform 18"/>
            <p:cNvSpPr>
              <a:spLocks/>
            </p:cNvSpPr>
            <p:nvPr/>
          </p:nvSpPr>
          <p:spPr bwMode="auto">
            <a:xfrm>
              <a:off x="3601919" y="5533354"/>
              <a:ext cx="989235" cy="981364"/>
            </a:xfrm>
            <a:custGeom>
              <a:avLst/>
              <a:gdLst>
                <a:gd name="T0" fmla="*/ 14 w 319"/>
                <a:gd name="T1" fmla="*/ 108 h 316"/>
                <a:gd name="T2" fmla="*/ 13 w 319"/>
                <a:gd name="T3" fmla="*/ 154 h 316"/>
                <a:gd name="T4" fmla="*/ 158 w 319"/>
                <a:gd name="T5" fmla="*/ 303 h 316"/>
                <a:gd name="T6" fmla="*/ 204 w 319"/>
                <a:gd name="T7" fmla="*/ 304 h 316"/>
                <a:gd name="T8" fmla="*/ 319 w 319"/>
                <a:gd name="T9" fmla="*/ 196 h 316"/>
                <a:gd name="T10" fmla="*/ 128 w 319"/>
                <a:gd name="T11" fmla="*/ 0 h 316"/>
                <a:gd name="T12" fmla="*/ 14 w 319"/>
                <a:gd name="T13" fmla="*/ 108 h 316"/>
              </a:gdLst>
              <a:ahLst/>
              <a:cxnLst>
                <a:cxn ang="0">
                  <a:pos x="T0" y="T1"/>
                </a:cxn>
                <a:cxn ang="0">
                  <a:pos x="T2" y="T3"/>
                </a:cxn>
                <a:cxn ang="0">
                  <a:pos x="T4" y="T5"/>
                </a:cxn>
                <a:cxn ang="0">
                  <a:pos x="T6" y="T7"/>
                </a:cxn>
                <a:cxn ang="0">
                  <a:pos x="T8" y="T9"/>
                </a:cxn>
                <a:cxn ang="0">
                  <a:pos x="T10" y="T11"/>
                </a:cxn>
                <a:cxn ang="0">
                  <a:pos x="T12" y="T13"/>
                </a:cxn>
              </a:cxnLst>
              <a:rect l="0" t="0" r="r" b="b"/>
              <a:pathLst>
                <a:path w="319" h="316">
                  <a:moveTo>
                    <a:pt x="14" y="108"/>
                  </a:moveTo>
                  <a:cubicBezTo>
                    <a:pt x="1" y="120"/>
                    <a:pt x="0" y="141"/>
                    <a:pt x="13" y="154"/>
                  </a:cubicBezTo>
                  <a:cubicBezTo>
                    <a:pt x="158" y="303"/>
                    <a:pt x="158" y="303"/>
                    <a:pt x="158" y="303"/>
                  </a:cubicBezTo>
                  <a:cubicBezTo>
                    <a:pt x="170" y="316"/>
                    <a:pt x="191" y="316"/>
                    <a:pt x="204" y="304"/>
                  </a:cubicBezTo>
                  <a:cubicBezTo>
                    <a:pt x="319" y="196"/>
                    <a:pt x="319" y="196"/>
                    <a:pt x="319" y="196"/>
                  </a:cubicBezTo>
                  <a:cubicBezTo>
                    <a:pt x="128" y="0"/>
                    <a:pt x="128" y="0"/>
                    <a:pt x="128" y="0"/>
                  </a:cubicBezTo>
                  <a:lnTo>
                    <a:pt x="14" y="108"/>
                  </a:lnTo>
                  <a:close/>
                </a:path>
              </a:pathLst>
            </a:custGeom>
            <a:solidFill>
              <a:srgbClr val="54D0CA"/>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8" name="Freeform 19"/>
            <p:cNvSpPr>
              <a:spLocks/>
            </p:cNvSpPr>
            <p:nvPr/>
          </p:nvSpPr>
          <p:spPr bwMode="auto">
            <a:xfrm>
              <a:off x="4709234" y="4502135"/>
              <a:ext cx="980052" cy="974804"/>
            </a:xfrm>
            <a:custGeom>
              <a:avLst/>
              <a:gdLst>
                <a:gd name="T0" fmla="*/ 303 w 316"/>
                <a:gd name="T1" fmla="*/ 163 h 314"/>
                <a:gd name="T2" fmla="*/ 158 w 316"/>
                <a:gd name="T3" fmla="*/ 13 h 314"/>
                <a:gd name="T4" fmla="*/ 112 w 316"/>
                <a:gd name="T5" fmla="*/ 12 h 314"/>
                <a:gd name="T6" fmla="*/ 0 w 316"/>
                <a:gd name="T7" fmla="*/ 118 h 314"/>
                <a:gd name="T8" fmla="*/ 190 w 316"/>
                <a:gd name="T9" fmla="*/ 314 h 314"/>
                <a:gd name="T10" fmla="*/ 302 w 316"/>
                <a:gd name="T11" fmla="*/ 208 h 314"/>
                <a:gd name="T12" fmla="*/ 303 w 316"/>
                <a:gd name="T13" fmla="*/ 163 h 314"/>
              </a:gdLst>
              <a:ahLst/>
              <a:cxnLst>
                <a:cxn ang="0">
                  <a:pos x="T0" y="T1"/>
                </a:cxn>
                <a:cxn ang="0">
                  <a:pos x="T2" y="T3"/>
                </a:cxn>
                <a:cxn ang="0">
                  <a:pos x="T4" y="T5"/>
                </a:cxn>
                <a:cxn ang="0">
                  <a:pos x="T6" y="T7"/>
                </a:cxn>
                <a:cxn ang="0">
                  <a:pos x="T8" y="T9"/>
                </a:cxn>
                <a:cxn ang="0">
                  <a:pos x="T10" y="T11"/>
                </a:cxn>
                <a:cxn ang="0">
                  <a:pos x="T12" y="T13"/>
                </a:cxn>
              </a:cxnLst>
              <a:rect l="0" t="0" r="r" b="b"/>
              <a:pathLst>
                <a:path w="316" h="314">
                  <a:moveTo>
                    <a:pt x="303" y="163"/>
                  </a:moveTo>
                  <a:cubicBezTo>
                    <a:pt x="158" y="13"/>
                    <a:pt x="158" y="13"/>
                    <a:pt x="158" y="13"/>
                  </a:cubicBezTo>
                  <a:cubicBezTo>
                    <a:pt x="146" y="1"/>
                    <a:pt x="125" y="0"/>
                    <a:pt x="112" y="12"/>
                  </a:cubicBezTo>
                  <a:cubicBezTo>
                    <a:pt x="0" y="118"/>
                    <a:pt x="0" y="118"/>
                    <a:pt x="0" y="118"/>
                  </a:cubicBezTo>
                  <a:cubicBezTo>
                    <a:pt x="190" y="314"/>
                    <a:pt x="190" y="314"/>
                    <a:pt x="190" y="314"/>
                  </a:cubicBezTo>
                  <a:cubicBezTo>
                    <a:pt x="302" y="208"/>
                    <a:pt x="302" y="208"/>
                    <a:pt x="302" y="208"/>
                  </a:cubicBezTo>
                  <a:cubicBezTo>
                    <a:pt x="315" y="196"/>
                    <a:pt x="316" y="176"/>
                    <a:pt x="303" y="163"/>
                  </a:cubicBezTo>
                  <a:close/>
                </a:path>
              </a:pathLst>
            </a:custGeom>
            <a:solidFill>
              <a:srgbClr val="8EE0DC"/>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9" name="Freeform 20"/>
            <p:cNvSpPr>
              <a:spLocks/>
            </p:cNvSpPr>
            <p:nvPr/>
          </p:nvSpPr>
          <p:spPr bwMode="auto">
            <a:xfrm>
              <a:off x="4693489" y="4868178"/>
              <a:ext cx="604825" cy="621880"/>
            </a:xfrm>
            <a:custGeom>
              <a:avLst/>
              <a:gdLst>
                <a:gd name="T0" fmla="*/ 452 w 461"/>
                <a:gd name="T1" fmla="*/ 474 h 474"/>
                <a:gd name="T2" fmla="*/ 0 w 461"/>
                <a:gd name="T3" fmla="*/ 10 h 474"/>
                <a:gd name="T4" fmla="*/ 12 w 461"/>
                <a:gd name="T5" fmla="*/ 0 h 474"/>
                <a:gd name="T6" fmla="*/ 461 w 461"/>
                <a:gd name="T7" fmla="*/ 464 h 474"/>
                <a:gd name="T8" fmla="*/ 452 w 461"/>
                <a:gd name="T9" fmla="*/ 474 h 474"/>
              </a:gdLst>
              <a:ahLst/>
              <a:cxnLst>
                <a:cxn ang="0">
                  <a:pos x="T0" y="T1"/>
                </a:cxn>
                <a:cxn ang="0">
                  <a:pos x="T2" y="T3"/>
                </a:cxn>
                <a:cxn ang="0">
                  <a:pos x="T4" y="T5"/>
                </a:cxn>
                <a:cxn ang="0">
                  <a:pos x="T6" y="T7"/>
                </a:cxn>
                <a:cxn ang="0">
                  <a:pos x="T8" y="T9"/>
                </a:cxn>
              </a:cxnLst>
              <a:rect l="0" t="0" r="r" b="b"/>
              <a:pathLst>
                <a:path w="461" h="474">
                  <a:moveTo>
                    <a:pt x="452" y="474"/>
                  </a:moveTo>
                  <a:lnTo>
                    <a:pt x="0" y="10"/>
                  </a:lnTo>
                  <a:lnTo>
                    <a:pt x="12" y="0"/>
                  </a:lnTo>
                  <a:lnTo>
                    <a:pt x="461" y="464"/>
                  </a:lnTo>
                  <a:lnTo>
                    <a:pt x="452" y="474"/>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21"/>
            <p:cNvSpPr>
              <a:spLocks/>
            </p:cNvSpPr>
            <p:nvPr/>
          </p:nvSpPr>
          <p:spPr bwMode="auto">
            <a:xfrm>
              <a:off x="3995514" y="5526794"/>
              <a:ext cx="604825" cy="617945"/>
            </a:xfrm>
            <a:custGeom>
              <a:avLst/>
              <a:gdLst>
                <a:gd name="T0" fmla="*/ 449 w 461"/>
                <a:gd name="T1" fmla="*/ 471 h 471"/>
                <a:gd name="T2" fmla="*/ 0 w 461"/>
                <a:gd name="T3" fmla="*/ 7 h 471"/>
                <a:gd name="T4" fmla="*/ 10 w 461"/>
                <a:gd name="T5" fmla="*/ 0 h 471"/>
                <a:gd name="T6" fmla="*/ 461 w 461"/>
                <a:gd name="T7" fmla="*/ 462 h 471"/>
                <a:gd name="T8" fmla="*/ 449 w 461"/>
                <a:gd name="T9" fmla="*/ 471 h 471"/>
              </a:gdLst>
              <a:ahLst/>
              <a:cxnLst>
                <a:cxn ang="0">
                  <a:pos x="T0" y="T1"/>
                </a:cxn>
                <a:cxn ang="0">
                  <a:pos x="T2" y="T3"/>
                </a:cxn>
                <a:cxn ang="0">
                  <a:pos x="T4" y="T5"/>
                </a:cxn>
                <a:cxn ang="0">
                  <a:pos x="T6" y="T7"/>
                </a:cxn>
                <a:cxn ang="0">
                  <a:pos x="T8" y="T9"/>
                </a:cxn>
              </a:cxnLst>
              <a:rect l="0" t="0" r="r" b="b"/>
              <a:pathLst>
                <a:path w="461" h="471">
                  <a:moveTo>
                    <a:pt x="449" y="471"/>
                  </a:moveTo>
                  <a:lnTo>
                    <a:pt x="0" y="7"/>
                  </a:lnTo>
                  <a:lnTo>
                    <a:pt x="10" y="0"/>
                  </a:lnTo>
                  <a:lnTo>
                    <a:pt x="461" y="462"/>
                  </a:lnTo>
                  <a:lnTo>
                    <a:pt x="449" y="471"/>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Freeform 22"/>
            <p:cNvSpPr>
              <a:spLocks noEditPoints="1"/>
            </p:cNvSpPr>
            <p:nvPr/>
          </p:nvSpPr>
          <p:spPr bwMode="auto">
            <a:xfrm>
              <a:off x="5295689" y="1589532"/>
              <a:ext cx="3441333" cy="3384917"/>
            </a:xfrm>
            <a:custGeom>
              <a:avLst/>
              <a:gdLst>
                <a:gd name="T0" fmla="*/ 918 w 1109"/>
                <a:gd name="T1" fmla="*/ 204 h 1090"/>
                <a:gd name="T2" fmla="*/ 208 w 1109"/>
                <a:gd name="T3" fmla="*/ 188 h 1090"/>
                <a:gd name="T4" fmla="*/ 192 w 1109"/>
                <a:gd name="T5" fmla="*/ 886 h 1090"/>
                <a:gd name="T6" fmla="*/ 901 w 1109"/>
                <a:gd name="T7" fmla="*/ 902 h 1090"/>
                <a:gd name="T8" fmla="*/ 918 w 1109"/>
                <a:gd name="T9" fmla="*/ 204 h 1090"/>
                <a:gd name="T10" fmla="*/ 450 w 1109"/>
                <a:gd name="T11" fmla="*/ 938 h 1090"/>
                <a:gd name="T12" fmla="*/ 162 w 1109"/>
                <a:gd name="T13" fmla="*/ 440 h 1090"/>
                <a:gd name="T14" fmla="*/ 660 w 1109"/>
                <a:gd name="T15" fmla="*/ 152 h 1090"/>
                <a:gd name="T16" fmla="*/ 948 w 1109"/>
                <a:gd name="T17" fmla="*/ 650 h 1090"/>
                <a:gd name="T18" fmla="*/ 450 w 1109"/>
                <a:gd name="T19" fmla="*/ 938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9" h="1090">
                  <a:moveTo>
                    <a:pt x="918" y="204"/>
                  </a:moveTo>
                  <a:cubicBezTo>
                    <a:pt x="726" y="7"/>
                    <a:pt x="409" y="0"/>
                    <a:pt x="208" y="188"/>
                  </a:cubicBezTo>
                  <a:cubicBezTo>
                    <a:pt x="8" y="376"/>
                    <a:pt x="0" y="688"/>
                    <a:pt x="192" y="886"/>
                  </a:cubicBezTo>
                  <a:cubicBezTo>
                    <a:pt x="383" y="1083"/>
                    <a:pt x="701" y="1090"/>
                    <a:pt x="901" y="902"/>
                  </a:cubicBezTo>
                  <a:cubicBezTo>
                    <a:pt x="1101" y="713"/>
                    <a:pt x="1109" y="401"/>
                    <a:pt x="918" y="204"/>
                  </a:cubicBezTo>
                  <a:close/>
                  <a:moveTo>
                    <a:pt x="450" y="938"/>
                  </a:moveTo>
                  <a:cubicBezTo>
                    <a:pt x="233" y="880"/>
                    <a:pt x="104" y="657"/>
                    <a:pt x="162" y="440"/>
                  </a:cubicBezTo>
                  <a:cubicBezTo>
                    <a:pt x="220" y="223"/>
                    <a:pt x="443" y="94"/>
                    <a:pt x="660" y="152"/>
                  </a:cubicBezTo>
                  <a:cubicBezTo>
                    <a:pt x="877" y="210"/>
                    <a:pt x="1006" y="433"/>
                    <a:pt x="948" y="650"/>
                  </a:cubicBezTo>
                  <a:cubicBezTo>
                    <a:pt x="890" y="867"/>
                    <a:pt x="667" y="996"/>
                    <a:pt x="450" y="938"/>
                  </a:cubicBezTo>
                  <a:close/>
                </a:path>
              </a:pathLst>
            </a:custGeom>
            <a:solidFill>
              <a:srgbClr val="54D0CA"/>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22" name="Freeform 23"/>
            <p:cNvSpPr>
              <a:spLocks noEditPoints="1"/>
            </p:cNvSpPr>
            <p:nvPr/>
          </p:nvSpPr>
          <p:spPr bwMode="auto">
            <a:xfrm>
              <a:off x="5590886" y="1878168"/>
              <a:ext cx="2850940" cy="2807645"/>
            </a:xfrm>
            <a:custGeom>
              <a:avLst/>
              <a:gdLst>
                <a:gd name="T0" fmla="*/ 159 w 919"/>
                <a:gd name="T1" fmla="*/ 734 h 904"/>
                <a:gd name="T2" fmla="*/ 172 w 919"/>
                <a:gd name="T3" fmla="*/ 156 h 904"/>
                <a:gd name="T4" fmla="*/ 761 w 919"/>
                <a:gd name="T5" fmla="*/ 169 h 904"/>
                <a:gd name="T6" fmla="*/ 747 w 919"/>
                <a:gd name="T7" fmla="*/ 748 h 904"/>
                <a:gd name="T8" fmla="*/ 159 w 919"/>
                <a:gd name="T9" fmla="*/ 734 h 904"/>
                <a:gd name="T10" fmla="*/ 746 w 919"/>
                <a:gd name="T11" fmla="*/ 182 h 904"/>
                <a:gd name="T12" fmla="*/ 186 w 919"/>
                <a:gd name="T13" fmla="*/ 170 h 904"/>
                <a:gd name="T14" fmla="*/ 173 w 919"/>
                <a:gd name="T15" fmla="*/ 721 h 904"/>
                <a:gd name="T16" fmla="*/ 733 w 919"/>
                <a:gd name="T17" fmla="*/ 734 h 904"/>
                <a:gd name="T18" fmla="*/ 746 w 919"/>
                <a:gd name="T19" fmla="*/ 182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9" h="904">
                  <a:moveTo>
                    <a:pt x="159" y="734"/>
                  </a:moveTo>
                  <a:cubicBezTo>
                    <a:pt x="0" y="571"/>
                    <a:pt x="6" y="312"/>
                    <a:pt x="172" y="156"/>
                  </a:cubicBezTo>
                  <a:cubicBezTo>
                    <a:pt x="338" y="0"/>
                    <a:pt x="602" y="6"/>
                    <a:pt x="761" y="169"/>
                  </a:cubicBezTo>
                  <a:cubicBezTo>
                    <a:pt x="919" y="332"/>
                    <a:pt x="913" y="592"/>
                    <a:pt x="747" y="748"/>
                  </a:cubicBezTo>
                  <a:cubicBezTo>
                    <a:pt x="581" y="904"/>
                    <a:pt x="317" y="898"/>
                    <a:pt x="159" y="734"/>
                  </a:cubicBezTo>
                  <a:close/>
                  <a:moveTo>
                    <a:pt x="746" y="182"/>
                  </a:moveTo>
                  <a:cubicBezTo>
                    <a:pt x="595" y="27"/>
                    <a:pt x="344" y="21"/>
                    <a:pt x="186" y="170"/>
                  </a:cubicBezTo>
                  <a:cubicBezTo>
                    <a:pt x="28" y="318"/>
                    <a:pt x="22" y="566"/>
                    <a:pt x="173" y="721"/>
                  </a:cubicBezTo>
                  <a:cubicBezTo>
                    <a:pt x="324" y="877"/>
                    <a:pt x="575" y="882"/>
                    <a:pt x="733" y="734"/>
                  </a:cubicBezTo>
                  <a:cubicBezTo>
                    <a:pt x="892" y="585"/>
                    <a:pt x="897" y="338"/>
                    <a:pt x="746" y="182"/>
                  </a:cubicBezTo>
                  <a:close/>
                </a:path>
              </a:pathLst>
            </a:custGeom>
            <a:solidFill>
              <a:schemeClr val="tx2">
                <a:lumMod val="75000"/>
              </a:schemeClr>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23" name="Freeform 24"/>
            <p:cNvSpPr>
              <a:spLocks/>
            </p:cNvSpPr>
            <p:nvPr/>
          </p:nvSpPr>
          <p:spPr bwMode="auto">
            <a:xfrm>
              <a:off x="6284924" y="2549904"/>
              <a:ext cx="1465487" cy="1465487"/>
            </a:xfrm>
            <a:custGeom>
              <a:avLst/>
              <a:gdLst>
                <a:gd name="T0" fmla="*/ 181 w 472"/>
                <a:gd name="T1" fmla="*/ 441 h 472"/>
                <a:gd name="T2" fmla="*/ 30 w 472"/>
                <a:gd name="T3" fmla="*/ 181 h 472"/>
                <a:gd name="T4" fmla="*/ 291 w 472"/>
                <a:gd name="T5" fmla="*/ 30 h 472"/>
                <a:gd name="T6" fmla="*/ 441 w 472"/>
                <a:gd name="T7" fmla="*/ 291 h 472"/>
                <a:gd name="T8" fmla="*/ 181 w 472"/>
                <a:gd name="T9" fmla="*/ 441 h 472"/>
              </a:gdLst>
              <a:ahLst/>
              <a:cxnLst>
                <a:cxn ang="0">
                  <a:pos x="T0" y="T1"/>
                </a:cxn>
                <a:cxn ang="0">
                  <a:pos x="T2" y="T3"/>
                </a:cxn>
                <a:cxn ang="0">
                  <a:pos x="T4" y="T5"/>
                </a:cxn>
                <a:cxn ang="0">
                  <a:pos x="T6" y="T7"/>
                </a:cxn>
                <a:cxn ang="0">
                  <a:pos x="T8" y="T9"/>
                </a:cxn>
              </a:cxnLst>
              <a:rect l="0" t="0" r="r" b="b"/>
              <a:pathLst>
                <a:path w="472" h="472">
                  <a:moveTo>
                    <a:pt x="181" y="441"/>
                  </a:moveTo>
                  <a:cubicBezTo>
                    <a:pt x="67" y="411"/>
                    <a:pt x="0" y="294"/>
                    <a:pt x="30" y="181"/>
                  </a:cubicBezTo>
                  <a:cubicBezTo>
                    <a:pt x="60" y="67"/>
                    <a:pt x="177" y="0"/>
                    <a:pt x="291" y="30"/>
                  </a:cubicBezTo>
                  <a:cubicBezTo>
                    <a:pt x="404" y="60"/>
                    <a:pt x="472" y="177"/>
                    <a:pt x="441" y="291"/>
                  </a:cubicBezTo>
                  <a:cubicBezTo>
                    <a:pt x="411" y="404"/>
                    <a:pt x="294" y="472"/>
                    <a:pt x="181" y="441"/>
                  </a:cubicBezTo>
                  <a:close/>
                </a:path>
              </a:pathLst>
            </a:custGeom>
            <a:solidFill>
              <a:srgbClr val="54D0CA"/>
            </a:solidFill>
            <a:ln>
              <a:noFill/>
            </a:ln>
            <a:extLst/>
          </p:spPr>
          <p:txBody>
            <a:bodyPr vert="horz" wrap="square" lIns="91440" tIns="45720" rIns="91440" bIns="45720" numCol="1" anchor="t" anchorCtr="0" compatLnSpc="1">
              <a:prstTxWarp prst="textNoShape">
                <a:avLst/>
              </a:prstTxWarp>
            </a:bodyPr>
            <a:lstStyle/>
            <a:p>
              <a:endParaRPr lang="en-GB" dirty="0" smtClean="0"/>
            </a:p>
            <a:p>
              <a:pPr>
                <a:lnSpc>
                  <a:spcPct val="150000"/>
                </a:lnSpc>
              </a:pPr>
              <a:r>
                <a:rPr lang="en-GB" dirty="0" smtClean="0"/>
                <a:t>  </a:t>
              </a:r>
              <a:r>
                <a:rPr lang="en-GB" sz="2400" b="1" dirty="0" smtClean="0">
                  <a:solidFill>
                    <a:schemeClr val="bg1"/>
                  </a:solidFill>
                </a:rPr>
                <a:t>SCALE</a:t>
              </a:r>
              <a:endParaRPr lang="en-GB" sz="2400" b="1" dirty="0">
                <a:solidFill>
                  <a:schemeClr val="bg1"/>
                </a:solidFill>
              </a:endParaRPr>
            </a:p>
          </p:txBody>
        </p:sp>
      </p:grpSp>
      <p:cxnSp>
        <p:nvCxnSpPr>
          <p:cNvPr id="31" name="Straight Connector 47"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CxnSpPr/>
          <p:nvPr/>
        </p:nvCxnSpPr>
        <p:spPr>
          <a:xfrm>
            <a:off x="9174034" y="1811215"/>
            <a:ext cx="0" cy="799037"/>
          </a:xfrm>
          <a:prstGeom prst="line">
            <a:avLst/>
          </a:prstGeom>
          <a:ln w="41275">
            <a:solidFill>
              <a:srgbClr val="54D0CA"/>
            </a:solidFill>
          </a:ln>
        </p:spPr>
        <p:style>
          <a:lnRef idx="1">
            <a:schemeClr val="accent1"/>
          </a:lnRef>
          <a:fillRef idx="0">
            <a:schemeClr val="accent1"/>
          </a:fillRef>
          <a:effectRef idx="0">
            <a:schemeClr val="accent1"/>
          </a:effectRef>
          <a:fontRef idx="minor">
            <a:schemeClr val="tx1"/>
          </a:fontRef>
        </p:style>
      </p:cxnSp>
      <p:grpSp>
        <p:nvGrpSpPr>
          <p:cNvPr id="32" name="Group 48"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GrpSpPr/>
          <p:nvPr/>
        </p:nvGrpSpPr>
        <p:grpSpPr>
          <a:xfrm>
            <a:off x="9230306" y="1652829"/>
            <a:ext cx="2675945" cy="1505279"/>
            <a:chOff x="3173169" y="1868127"/>
            <a:chExt cx="2055572" cy="1505279"/>
          </a:xfrm>
        </p:grpSpPr>
        <p:sp>
          <p:nvSpPr>
            <p:cNvPr id="33" name="TextBox 49"/>
            <p:cNvSpPr txBox="1"/>
            <p:nvPr/>
          </p:nvSpPr>
          <p:spPr>
            <a:xfrm>
              <a:off x="3173169" y="1868127"/>
              <a:ext cx="1164871" cy="523220"/>
            </a:xfrm>
            <a:prstGeom prst="rect">
              <a:avLst/>
            </a:prstGeom>
            <a:noFill/>
          </p:spPr>
          <p:txBody>
            <a:bodyPr wrap="none" rtlCol="0">
              <a:spAutoFit/>
            </a:bodyPr>
            <a:lstStyle/>
            <a:p>
              <a:r>
                <a:rPr lang="en-US" sz="2800" b="1" dirty="0" smtClean="0">
                  <a:solidFill>
                    <a:srgbClr val="54D0CA"/>
                  </a:solidFill>
                </a:rPr>
                <a:t>Future</a:t>
              </a:r>
              <a:endParaRPr lang="en-US" b="1" dirty="0">
                <a:solidFill>
                  <a:srgbClr val="54D0CA"/>
                </a:solidFill>
              </a:endParaRPr>
            </a:p>
          </p:txBody>
        </p:sp>
        <p:sp>
          <p:nvSpPr>
            <p:cNvPr id="34" name="Rectangle 50"/>
            <p:cNvSpPr/>
            <p:nvPr/>
          </p:nvSpPr>
          <p:spPr>
            <a:xfrm>
              <a:off x="3260854" y="2426031"/>
              <a:ext cx="1967887" cy="947375"/>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p>
              <a:pPr>
                <a:lnSpc>
                  <a:spcPct val="114000"/>
                </a:lnSpc>
                <a:buFont typeface="Arial" charset="0"/>
                <a:buNone/>
              </a:pPr>
              <a:r>
                <a:rPr lang="zh-CN" altLang="en-US" dirty="0" smtClean="0">
                  <a:solidFill>
                    <a:schemeClr val="bg1">
                      <a:lumMod val="85000"/>
                    </a:schemeClr>
                  </a:solidFill>
                  <a:latin typeface="+mj-ea"/>
                  <a:ea typeface="+mj-ea"/>
                  <a:cs typeface="Tahoma" pitchFamily="34" charset="0"/>
                </a:rPr>
                <a:t>未来扩充功能：</a:t>
              </a:r>
              <a:endParaRPr lang="en-US" altLang="zh-CN" dirty="0" smtClean="0">
                <a:solidFill>
                  <a:schemeClr val="bg1">
                    <a:lumMod val="85000"/>
                  </a:schemeClr>
                </a:solidFill>
                <a:latin typeface="+mj-ea"/>
                <a:ea typeface="+mj-ea"/>
                <a:cs typeface="Tahoma" pitchFamily="34" charset="0"/>
              </a:endParaRPr>
            </a:p>
            <a:p>
              <a:pPr>
                <a:lnSpc>
                  <a:spcPct val="114000"/>
                </a:lnSpc>
                <a:buFont typeface="Arial" charset="0"/>
                <a:buNone/>
              </a:pPr>
              <a:r>
                <a:rPr lang="zh-CN" altLang="en-US" dirty="0" smtClean="0">
                  <a:solidFill>
                    <a:schemeClr val="bg1">
                      <a:lumMod val="85000"/>
                    </a:schemeClr>
                  </a:solidFill>
                  <a:latin typeface="+mj-ea"/>
                  <a:ea typeface="+mj-ea"/>
                  <a:cs typeface="Tahoma" pitchFamily="34" charset="0"/>
                </a:rPr>
                <a:t>金价</a:t>
              </a:r>
              <a:r>
                <a:rPr lang="zh-CN" altLang="en-US" dirty="0">
                  <a:solidFill>
                    <a:schemeClr val="bg1">
                      <a:lumMod val="85000"/>
                    </a:schemeClr>
                  </a:solidFill>
                  <a:latin typeface="+mj-ea"/>
                  <a:ea typeface="+mj-ea"/>
                  <a:cs typeface="Tahoma" pitchFamily="34" charset="0"/>
                </a:rPr>
                <a:t>市场</a:t>
              </a:r>
              <a:r>
                <a:rPr lang="en-US" altLang="zh-CN" dirty="0" smtClean="0">
                  <a:solidFill>
                    <a:schemeClr val="bg1">
                      <a:lumMod val="85000"/>
                    </a:schemeClr>
                  </a:solidFill>
                  <a:latin typeface="+mj-ea"/>
                  <a:ea typeface="+mj-ea"/>
                  <a:cs typeface="Tahoma" pitchFamily="34" charset="0"/>
                </a:rPr>
                <a:t>  ——</a:t>
              </a:r>
              <a:r>
                <a:rPr lang="en-US" altLang="zh-CN" dirty="0" smtClean="0">
                  <a:solidFill>
                    <a:schemeClr val="bg1">
                      <a:lumMod val="85000"/>
                    </a:schemeClr>
                  </a:solidFill>
                  <a:latin typeface="+mj-ea"/>
                  <a:ea typeface="+mj-ea"/>
                  <a:cs typeface="Tahoma" pitchFamily="34" charset="0"/>
                  <a:sym typeface="Wingdings" panose="05000000000000000000" pitchFamily="2" charset="2"/>
                </a:rPr>
                <a:t>  </a:t>
              </a:r>
              <a:r>
                <a:rPr lang="zh-CN" altLang="en-US" dirty="0" smtClean="0">
                  <a:solidFill>
                    <a:schemeClr val="bg1">
                      <a:lumMod val="85000"/>
                    </a:schemeClr>
                  </a:solidFill>
                  <a:latin typeface="+mj-ea"/>
                  <a:ea typeface="+mj-ea"/>
                  <a:cs typeface="Tahoma" pitchFamily="34" charset="0"/>
                  <a:sym typeface="Wingdings" panose="05000000000000000000" pitchFamily="2" charset="2"/>
                </a:rPr>
                <a:t>股票市场</a:t>
              </a:r>
              <a:endParaRPr lang="en-US" altLang="zh-CN" dirty="0" smtClean="0">
                <a:solidFill>
                  <a:schemeClr val="bg1">
                    <a:lumMod val="85000"/>
                  </a:schemeClr>
                </a:solidFill>
                <a:latin typeface="+mj-ea"/>
                <a:ea typeface="+mj-ea"/>
                <a:cs typeface="Tahoma" pitchFamily="34" charset="0"/>
                <a:sym typeface="Wingdings" panose="05000000000000000000" pitchFamily="2" charset="2"/>
              </a:endParaRPr>
            </a:p>
          </p:txBody>
        </p:sp>
      </p:grpSp>
      <p:grpSp>
        <p:nvGrpSpPr>
          <p:cNvPr id="35" name="Group 53"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GrpSpPr/>
          <p:nvPr/>
        </p:nvGrpSpPr>
        <p:grpSpPr>
          <a:xfrm>
            <a:off x="1440099" y="4154735"/>
            <a:ext cx="916146" cy="530709"/>
            <a:chOff x="1646952" y="4580248"/>
            <a:chExt cx="916146" cy="530709"/>
          </a:xfrm>
        </p:grpSpPr>
        <p:sp>
          <p:nvSpPr>
            <p:cNvPr id="36" name="TextBox 51"/>
            <p:cNvSpPr txBox="1"/>
            <p:nvPr/>
          </p:nvSpPr>
          <p:spPr>
            <a:xfrm>
              <a:off x="1647172" y="4580248"/>
              <a:ext cx="915926" cy="530709"/>
            </a:xfrm>
            <a:prstGeom prst="rect">
              <a:avLst/>
            </a:prstGeom>
            <a:noFill/>
          </p:spPr>
          <p:txBody>
            <a:bodyPr wrap="square" rtlCol="0">
              <a:spAutoFit/>
            </a:bodyPr>
            <a:lstStyle/>
            <a:p>
              <a:pPr algn="ctr"/>
              <a:r>
                <a:rPr lang="en-US" sz="2800" b="1" dirty="0" smtClean="0">
                  <a:solidFill>
                    <a:srgbClr val="54D0CA"/>
                  </a:solidFill>
                </a:rPr>
                <a:t>Now</a:t>
              </a:r>
              <a:endParaRPr lang="en-US" sz="2000" b="1" dirty="0">
                <a:solidFill>
                  <a:srgbClr val="54D0CA"/>
                </a:solidFill>
              </a:endParaRPr>
            </a:p>
          </p:txBody>
        </p:sp>
        <p:sp>
          <p:nvSpPr>
            <p:cNvPr id="37" name="Rectangle 52"/>
            <p:cNvSpPr/>
            <p:nvPr/>
          </p:nvSpPr>
          <p:spPr>
            <a:xfrm>
              <a:off x="1646952" y="4614008"/>
              <a:ext cx="914400" cy="485732"/>
            </a:xfrm>
            <a:prstGeom prst="rect">
              <a:avLst/>
            </a:prstGeom>
            <a:noFill/>
            <a:ln w="22225">
              <a:solidFill>
                <a:srgbClr val="54D0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54"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p:nvPr/>
        </p:nvSpPr>
        <p:spPr>
          <a:xfrm>
            <a:off x="428624" y="4837416"/>
            <a:ext cx="3001203" cy="1554977"/>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p>
            <a:pPr>
              <a:lnSpc>
                <a:spcPct val="114000"/>
              </a:lnSpc>
              <a:buFont typeface="Arial" charset="0"/>
              <a:buNone/>
            </a:pPr>
            <a:r>
              <a:rPr lang="zh-CN" altLang="en-US" dirty="0" smtClean="0">
                <a:solidFill>
                  <a:schemeClr val="bg1">
                    <a:lumMod val="85000"/>
                  </a:schemeClr>
                </a:solidFill>
                <a:latin typeface="+mj-ea"/>
                <a:ea typeface="+mj-ea"/>
                <a:cs typeface="Tahoma" pitchFamily="34" charset="0"/>
              </a:rPr>
              <a:t>能够挖掘出导致市场价格行情下跌的关键词、关键事件，向交易员实时推送可能引起价格下跌的新闻，帮助交易员规避风险。</a:t>
            </a:r>
            <a:endParaRPr lang="zh-CN" altLang="en-US" dirty="0">
              <a:solidFill>
                <a:schemeClr val="bg1">
                  <a:lumMod val="85000"/>
                </a:schemeClr>
              </a:solidFill>
              <a:latin typeface="+mj-ea"/>
              <a:ea typeface="+mj-ea"/>
              <a:cs typeface="Tahoma" pitchFamily="34" charset="0"/>
            </a:endParaRPr>
          </a:p>
        </p:txBody>
      </p:sp>
      <p:sp>
        <p:nvSpPr>
          <p:cNvPr id="41" name="矩形 40"/>
          <p:cNvSpPr/>
          <p:nvPr/>
        </p:nvSpPr>
        <p:spPr>
          <a:xfrm>
            <a:off x="330480" y="212915"/>
            <a:ext cx="2319866"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dirty="0" smtClean="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rPr>
              <a:t>未 来 展 望</a:t>
            </a:r>
            <a:endParaRPr lang="zh-CN" altLang="en-US" sz="2400" dirty="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cxnSp>
        <p:nvCxnSpPr>
          <p:cNvPr id="43" name="直接连接符 42"/>
          <p:cNvCxnSpPr/>
          <p:nvPr/>
        </p:nvCxnSpPr>
        <p:spPr>
          <a:xfrm>
            <a:off x="0" y="935079"/>
            <a:ext cx="11273869" cy="0"/>
          </a:xfrm>
          <a:prstGeom prst="line">
            <a:avLst/>
          </a:prstGeom>
          <a:ln w="12700">
            <a:gradFill flip="none" rotWithShape="1">
              <a:gsLst>
                <a:gs pos="59000">
                  <a:schemeClr val="bg1">
                    <a:alpha val="21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flipH="1">
            <a:off x="0" y="780260"/>
            <a:ext cx="5724000" cy="78378"/>
            <a:chOff x="6911145" y="6507480"/>
            <a:chExt cx="4984946" cy="78378"/>
          </a:xfrm>
        </p:grpSpPr>
        <p:sp>
          <p:nvSpPr>
            <p:cNvPr id="45" name="任意多边形 44"/>
            <p:cNvSpPr/>
            <p:nvPr/>
          </p:nvSpPr>
          <p:spPr>
            <a:xfrm flipH="1" flipV="1">
              <a:off x="10182596" y="6507480"/>
              <a:ext cx="1713495" cy="78378"/>
            </a:xfrm>
            <a:custGeom>
              <a:avLst/>
              <a:gdLst>
                <a:gd name="connsiteX0" fmla="*/ 1585578 w 1713495"/>
                <a:gd name="connsiteY0" fmla="*/ 78378 h 78378"/>
                <a:gd name="connsiteX1" fmla="*/ 0 w 1713495"/>
                <a:gd name="connsiteY1" fmla="*/ 78378 h 78378"/>
                <a:gd name="connsiteX2" fmla="*/ 0 w 1713495"/>
                <a:gd name="connsiteY2" fmla="*/ 0 h 78378"/>
                <a:gd name="connsiteX3" fmla="*/ 1713495 w 1713495"/>
                <a:gd name="connsiteY3" fmla="*/ 0 h 78378"/>
              </a:gdLst>
              <a:ahLst/>
              <a:cxnLst>
                <a:cxn ang="0">
                  <a:pos x="connsiteX0" y="connsiteY0"/>
                </a:cxn>
                <a:cxn ang="0">
                  <a:pos x="connsiteX1" y="connsiteY1"/>
                </a:cxn>
                <a:cxn ang="0">
                  <a:pos x="connsiteX2" y="connsiteY2"/>
                </a:cxn>
                <a:cxn ang="0">
                  <a:pos x="connsiteX3" y="connsiteY3"/>
                </a:cxn>
              </a:cxnLst>
              <a:rect l="l" t="t" r="r" b="b"/>
              <a:pathLst>
                <a:path w="1713495" h="78378">
                  <a:moveTo>
                    <a:pt x="1585578" y="78378"/>
                  </a:moveTo>
                  <a:lnTo>
                    <a:pt x="0" y="78378"/>
                  </a:lnTo>
                  <a:lnTo>
                    <a:pt x="0" y="0"/>
                  </a:lnTo>
                  <a:lnTo>
                    <a:pt x="1713495" y="0"/>
                  </a:lnTo>
                  <a:close/>
                </a:path>
              </a:pathLst>
            </a:custGeom>
            <a:solidFill>
              <a:srgbClr val="61D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平行四边形 45"/>
            <p:cNvSpPr/>
            <p:nvPr/>
          </p:nvSpPr>
          <p:spPr>
            <a:xfrm flipH="1" flipV="1">
              <a:off x="8909105" y="6507480"/>
              <a:ext cx="1296000" cy="78378"/>
            </a:xfrm>
            <a:prstGeom prst="parallelogram">
              <a:avLst>
                <a:gd name="adj" fmla="val 163205"/>
              </a:avLst>
            </a:prstGeom>
            <a:solidFill>
              <a:srgbClr val="61D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平行四边形 46"/>
            <p:cNvSpPr/>
            <p:nvPr/>
          </p:nvSpPr>
          <p:spPr>
            <a:xfrm flipH="1" flipV="1">
              <a:off x="8031615" y="6507480"/>
              <a:ext cx="900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平行四边形 47"/>
            <p:cNvSpPr/>
            <p:nvPr/>
          </p:nvSpPr>
          <p:spPr>
            <a:xfrm flipH="1" flipV="1">
              <a:off x="7658125" y="6507480"/>
              <a:ext cx="396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平行四边形 48"/>
            <p:cNvSpPr/>
            <p:nvPr/>
          </p:nvSpPr>
          <p:spPr>
            <a:xfrm flipH="1" flipV="1">
              <a:off x="7284635" y="6507480"/>
              <a:ext cx="396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平行四边形 49"/>
            <p:cNvSpPr/>
            <p:nvPr/>
          </p:nvSpPr>
          <p:spPr>
            <a:xfrm flipH="1" flipV="1">
              <a:off x="6911145" y="6507480"/>
              <a:ext cx="396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8228077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4" fill="hold" nodeType="afterEffect" p14:presetBounceEnd="50000">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14:bounceEnd="50000">
                                          <p:cBhvr additive="base">
                                            <p:cTn id="11" dur="1250" fill="hold"/>
                                            <p:tgtEl>
                                              <p:spTgt spid="10"/>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1750"/>
                                </p:stCondLst>
                                <p:childTnLst>
                                  <p:par>
                                    <p:cTn id="14" presetID="53" presetClass="entr" presetSubtype="16" fill="hold"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p:cTn id="16" dur="500" fill="hold"/>
                                            <p:tgtEl>
                                              <p:spTgt spid="35"/>
                                            </p:tgtEl>
                                            <p:attrNameLst>
                                              <p:attrName>ppt_w</p:attrName>
                                            </p:attrNameLst>
                                          </p:cBhvr>
                                          <p:tavLst>
                                            <p:tav tm="0">
                                              <p:val>
                                                <p:fltVal val="0"/>
                                              </p:val>
                                            </p:tav>
                                            <p:tav tm="100000">
                                              <p:val>
                                                <p:strVal val="#ppt_w"/>
                                              </p:val>
                                            </p:tav>
                                          </p:tavLst>
                                        </p:anim>
                                        <p:anim calcmode="lin" valueType="num">
                                          <p:cBhvr>
                                            <p:cTn id="17" dur="500" fill="hold"/>
                                            <p:tgtEl>
                                              <p:spTgt spid="35"/>
                                            </p:tgtEl>
                                            <p:attrNameLst>
                                              <p:attrName>ppt_h</p:attrName>
                                            </p:attrNameLst>
                                          </p:cBhvr>
                                          <p:tavLst>
                                            <p:tav tm="0">
                                              <p:val>
                                                <p:fltVal val="0"/>
                                              </p:val>
                                            </p:tav>
                                            <p:tav tm="100000">
                                              <p:val>
                                                <p:strVal val="#ppt_h"/>
                                              </p:val>
                                            </p:tav>
                                          </p:tavLst>
                                        </p:anim>
                                        <p:animEffect transition="in" filter="fade">
                                          <p:cBhvr>
                                            <p:cTn id="18" dur="500"/>
                                            <p:tgtEl>
                                              <p:spTgt spid="35"/>
                                            </p:tgtEl>
                                          </p:cBhvr>
                                        </p:animEffect>
                                      </p:childTnLst>
                                    </p:cTn>
                                  </p:par>
                                </p:childTnLst>
                              </p:cTn>
                            </p:par>
                            <p:par>
                              <p:cTn id="19" fill="hold">
                                <p:stCondLst>
                                  <p:cond delay="2250"/>
                                </p:stCondLst>
                                <p:childTnLst>
                                  <p:par>
                                    <p:cTn id="20" presetID="22" presetClass="entr" presetSubtype="8" fill="hold" grpId="0" nodeType="after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left)">
                                          <p:cBhvr>
                                            <p:cTn id="22" dur="500"/>
                                            <p:tgtEl>
                                              <p:spTgt spid="38"/>
                                            </p:tgtEl>
                                          </p:cBhvr>
                                        </p:animEffect>
                                      </p:childTnLst>
                                    </p:cTn>
                                  </p:par>
                                </p:childTnLst>
                              </p:cTn>
                            </p:par>
                            <p:par>
                              <p:cTn id="23" fill="hold">
                                <p:stCondLst>
                                  <p:cond delay="2750"/>
                                </p:stCondLst>
                                <p:childTnLst>
                                  <p:par>
                                    <p:cTn id="24" presetID="22" presetClass="entr" presetSubtype="4"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childTnLst>
                              </p:cTn>
                            </p:par>
                            <p:par>
                              <p:cTn id="27" fill="hold">
                                <p:stCondLst>
                                  <p:cond delay="3250"/>
                                </p:stCondLst>
                                <p:childTnLst>
                                  <p:par>
                                    <p:cTn id="28" presetID="10" presetClass="entr" presetSubtype="0"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250" fill="hold"/>
                                            <p:tgtEl>
                                              <p:spTgt spid="10"/>
                                            </p:tgtEl>
                                            <p:attrNameLst>
                                              <p:attrName>ppt_x</p:attrName>
                                            </p:attrNameLst>
                                          </p:cBhvr>
                                          <p:tavLst>
                                            <p:tav tm="0">
                                              <p:val>
                                                <p:strVal val="#ppt_x"/>
                                              </p:val>
                                            </p:tav>
                                            <p:tav tm="100000">
                                              <p:val>
                                                <p:strVal val="#ppt_x"/>
                                              </p:val>
                                            </p:tav>
                                          </p:tavLst>
                                        </p:anim>
                                        <p:anim calcmode="lin" valueType="num">
                                          <p:cBhvr additive="base">
                                            <p:cTn id="12" dur="125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1750"/>
                                </p:stCondLst>
                                <p:childTnLst>
                                  <p:par>
                                    <p:cTn id="14" presetID="53" presetClass="entr" presetSubtype="16" fill="hold"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p:cTn id="16" dur="500" fill="hold"/>
                                            <p:tgtEl>
                                              <p:spTgt spid="35"/>
                                            </p:tgtEl>
                                            <p:attrNameLst>
                                              <p:attrName>ppt_w</p:attrName>
                                            </p:attrNameLst>
                                          </p:cBhvr>
                                          <p:tavLst>
                                            <p:tav tm="0">
                                              <p:val>
                                                <p:fltVal val="0"/>
                                              </p:val>
                                            </p:tav>
                                            <p:tav tm="100000">
                                              <p:val>
                                                <p:strVal val="#ppt_w"/>
                                              </p:val>
                                            </p:tav>
                                          </p:tavLst>
                                        </p:anim>
                                        <p:anim calcmode="lin" valueType="num">
                                          <p:cBhvr>
                                            <p:cTn id="17" dur="500" fill="hold"/>
                                            <p:tgtEl>
                                              <p:spTgt spid="35"/>
                                            </p:tgtEl>
                                            <p:attrNameLst>
                                              <p:attrName>ppt_h</p:attrName>
                                            </p:attrNameLst>
                                          </p:cBhvr>
                                          <p:tavLst>
                                            <p:tav tm="0">
                                              <p:val>
                                                <p:fltVal val="0"/>
                                              </p:val>
                                            </p:tav>
                                            <p:tav tm="100000">
                                              <p:val>
                                                <p:strVal val="#ppt_h"/>
                                              </p:val>
                                            </p:tav>
                                          </p:tavLst>
                                        </p:anim>
                                        <p:animEffect transition="in" filter="fade">
                                          <p:cBhvr>
                                            <p:cTn id="18" dur="500"/>
                                            <p:tgtEl>
                                              <p:spTgt spid="35"/>
                                            </p:tgtEl>
                                          </p:cBhvr>
                                        </p:animEffect>
                                      </p:childTnLst>
                                    </p:cTn>
                                  </p:par>
                                </p:childTnLst>
                              </p:cTn>
                            </p:par>
                            <p:par>
                              <p:cTn id="19" fill="hold">
                                <p:stCondLst>
                                  <p:cond delay="2250"/>
                                </p:stCondLst>
                                <p:childTnLst>
                                  <p:par>
                                    <p:cTn id="20" presetID="22" presetClass="entr" presetSubtype="8" fill="hold" grpId="0" nodeType="after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left)">
                                          <p:cBhvr>
                                            <p:cTn id="22" dur="500"/>
                                            <p:tgtEl>
                                              <p:spTgt spid="38"/>
                                            </p:tgtEl>
                                          </p:cBhvr>
                                        </p:animEffect>
                                      </p:childTnLst>
                                    </p:cTn>
                                  </p:par>
                                </p:childTnLst>
                              </p:cTn>
                            </p:par>
                            <p:par>
                              <p:cTn id="23" fill="hold">
                                <p:stCondLst>
                                  <p:cond delay="2750"/>
                                </p:stCondLst>
                                <p:childTnLst>
                                  <p:par>
                                    <p:cTn id="24" presetID="22" presetClass="entr" presetSubtype="4"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childTnLst>
                              </p:cTn>
                            </p:par>
                            <p:par>
                              <p:cTn id="27" fill="hold">
                                <p:stCondLst>
                                  <p:cond delay="3250"/>
                                </p:stCondLst>
                                <p:childTnLst>
                                  <p:par>
                                    <p:cTn id="28" presetID="10" presetClass="entr" presetSubtype="0"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文本框 98"/>
          <p:cNvSpPr txBox="1"/>
          <p:nvPr/>
        </p:nvSpPr>
        <p:spPr>
          <a:xfrm>
            <a:off x="8741616" y="525264"/>
            <a:ext cx="3009157" cy="584775"/>
          </a:xfrm>
          <a:prstGeom prst="rect">
            <a:avLst/>
          </a:prstGeom>
          <a:noFill/>
        </p:spPr>
        <p:txBody>
          <a:bodyPr wrap="none" rtlCol="0">
            <a:spAutoFit/>
          </a:bodyPr>
          <a:lstStyle/>
          <a:p>
            <a:r>
              <a:rPr lang="en-US" altLang="zh-CN" sz="3200" b="1" dirty="0" smtClean="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Day </a:t>
            </a:r>
            <a:r>
              <a:rPr lang="en-US" altLang="zh-CN" sz="3200" b="1" dirty="0" err="1" smtClean="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Day</a:t>
            </a:r>
            <a:r>
              <a:rPr lang="en-US" altLang="zh-CN" sz="3200" b="1" dirty="0" smtClean="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Knew</a:t>
            </a:r>
            <a:endParaRPr lang="zh-CN" altLang="en-US" sz="32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7" name="文本框 16"/>
          <p:cNvSpPr txBox="1"/>
          <p:nvPr/>
        </p:nvSpPr>
        <p:spPr>
          <a:xfrm>
            <a:off x="3467968" y="2552075"/>
            <a:ext cx="5273648" cy="1323439"/>
          </a:xfrm>
          <a:prstGeom prst="rect">
            <a:avLst/>
          </a:prstGeom>
          <a:noFill/>
        </p:spPr>
        <p:txBody>
          <a:bodyPr wrap="square" rtlCol="0">
            <a:spAutoFit/>
          </a:bodyPr>
          <a:lstStyle>
            <a:defPPr>
              <a:defRPr lang="zh-CN"/>
            </a:defPPr>
            <a:lvl1pPr indent="0" algn="dist">
              <a:buFont typeface="Wingdings" panose="05000000000000000000" pitchFamily="2" charset="2"/>
              <a:buNone/>
              <a:defRPr sz="6000">
                <a:gradFill>
                  <a:gsLst>
                    <a:gs pos="0">
                      <a:schemeClr val="bg1"/>
                    </a:gs>
                    <a:gs pos="100000">
                      <a:srgbClr val="2A9995"/>
                    </a:gs>
                  </a:gsLst>
                  <a:lin ang="5400000" scaled="1"/>
                </a:gradFill>
                <a:effectLst>
                  <a:glow rad="88900">
                    <a:srgbClr val="073780">
                      <a:alpha val="58000"/>
                    </a:srgbClr>
                  </a:glow>
                </a:effectLst>
                <a:latin typeface="迷你简菱心" panose="02010609000101010101" pitchFamily="49" charset="-122"/>
                <a:ea typeface="迷你简菱心" panose="02010609000101010101" pitchFamily="49" charset="-122"/>
                <a:cs typeface="经典综艺体简" panose="02010609000101010101" pitchFamily="49" charset="-122"/>
              </a:defRPr>
            </a:lvl1pPr>
          </a:lstStyle>
          <a:p>
            <a:pPr algn="ctr"/>
            <a:r>
              <a:rPr lang="zh-CN" altLang="en-US" sz="8000" dirty="0" smtClean="0"/>
              <a:t>谢 谢</a:t>
            </a:r>
            <a:endParaRPr lang="zh-CN" altLang="en-US" sz="8000" dirty="0"/>
          </a:p>
        </p:txBody>
      </p:sp>
      <p:sp>
        <p:nvSpPr>
          <p:cNvPr id="18" name="矩形 17"/>
          <p:cNvSpPr/>
          <p:nvPr/>
        </p:nvSpPr>
        <p:spPr>
          <a:xfrm>
            <a:off x="4698576" y="3646637"/>
            <a:ext cx="3749675" cy="457754"/>
          </a:xfrm>
          <a:prstGeom prst="rect">
            <a:avLst/>
          </a:prstGeom>
        </p:spPr>
        <p:txBody>
          <a:bodyPr>
            <a:spAutoFit/>
          </a:bodyPr>
          <a:lstStyle/>
          <a:p>
            <a:pPr eaLnBrk="1" hangingPunct="1">
              <a:lnSpc>
                <a:spcPct val="200000"/>
              </a:lnSpc>
              <a:defRPr/>
            </a:pPr>
            <a:endParaRPr lang="en-US" altLang="zh-CN" sz="1398"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441189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Scale>
                                      <p:cBhvr>
                                        <p:cTn id="7"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7"/>
                                        </p:tgtEl>
                                        <p:attrNameLst>
                                          <p:attrName>ppt_x</p:attrName>
                                          <p:attrName>ppt_y</p:attrName>
                                        </p:attrNameLst>
                                      </p:cBhvr>
                                    </p:animMotion>
                                    <p:animEffect transition="in" filter="fade">
                                      <p:cBhvr>
                                        <p:cTn id="9" dur="1000"/>
                                        <p:tgtEl>
                                          <p:spTgt spid="17"/>
                                        </p:tgtEl>
                                      </p:cBhvr>
                                    </p:animEffect>
                                  </p:childTnLst>
                                </p:cTn>
                              </p:par>
                            </p:childTnLst>
                          </p:cTn>
                        </p:par>
                        <p:par>
                          <p:cTn id="10" fill="hold">
                            <p:stCondLst>
                              <p:cond delay="1100"/>
                            </p:stCondLst>
                            <p:childTnLst>
                              <p:par>
                                <p:cTn id="11" presetID="22" presetClass="entr" presetSubtype="8" fill="hold" grpId="0" nodeType="afterEffect" nodePh="1">
                                  <p:stCondLst>
                                    <p:cond delay="0"/>
                                  </p:stCondLst>
                                  <p:endCondLst>
                                    <p:cond evt="begin" delay="0">
                                      <p:tn val="11"/>
                                    </p:cond>
                                  </p:end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82944" y="3557713"/>
            <a:ext cx="4560743" cy="4573107"/>
            <a:chOff x="4380056" y="2003619"/>
            <a:chExt cx="3431886" cy="3441190"/>
          </a:xfrm>
        </p:grpSpPr>
        <p:sp>
          <p:nvSpPr>
            <p:cNvPr id="3" name="椭圆 2"/>
            <p:cNvSpPr/>
            <p:nvPr/>
          </p:nvSpPr>
          <p:spPr>
            <a:xfrm>
              <a:off x="4380056" y="2012927"/>
              <a:ext cx="3431886" cy="3431882"/>
            </a:xfrm>
            <a:prstGeom prst="ellipse">
              <a:avLst/>
            </a:prstGeom>
            <a:noFill/>
            <a:ln w="6350">
              <a:solidFill>
                <a:srgbClr val="01E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Freeform 7"/>
            <p:cNvSpPr>
              <a:spLocks noEditPoints="1"/>
            </p:cNvSpPr>
            <p:nvPr/>
          </p:nvSpPr>
          <p:spPr bwMode="auto">
            <a:xfrm>
              <a:off x="4569035" y="2003619"/>
              <a:ext cx="3239860" cy="3367859"/>
            </a:xfrm>
            <a:custGeom>
              <a:avLst/>
              <a:gdLst>
                <a:gd name="T0" fmla="*/ 563 w 1307"/>
                <a:gd name="T1" fmla="*/ 24 h 1359"/>
                <a:gd name="T2" fmla="*/ 543 w 1307"/>
                <a:gd name="T3" fmla="*/ 8 h 1359"/>
                <a:gd name="T4" fmla="*/ 817 w 1307"/>
                <a:gd name="T5" fmla="*/ 44 h 1359"/>
                <a:gd name="T6" fmla="*/ 562 w 1307"/>
                <a:gd name="T7" fmla="*/ 25 h 1359"/>
                <a:gd name="T8" fmla="*/ 800 w 1307"/>
                <a:gd name="T9" fmla="*/ 48 h 1359"/>
                <a:gd name="T10" fmla="*/ 309 w 1307"/>
                <a:gd name="T11" fmla="*/ 92 h 1359"/>
                <a:gd name="T12" fmla="*/ 809 w 1307"/>
                <a:gd name="T13" fmla="*/ 69 h 1359"/>
                <a:gd name="T14" fmla="*/ 1058 w 1307"/>
                <a:gd name="T15" fmla="*/ 162 h 1359"/>
                <a:gd name="T16" fmla="*/ 785 w 1307"/>
                <a:gd name="T17" fmla="*/ 78 h 1359"/>
                <a:gd name="T18" fmla="*/ 1036 w 1307"/>
                <a:gd name="T19" fmla="*/ 172 h 1359"/>
                <a:gd name="T20" fmla="*/ 380 w 1307"/>
                <a:gd name="T21" fmla="*/ 119 h 1359"/>
                <a:gd name="T22" fmla="*/ 1066 w 1307"/>
                <a:gd name="T23" fmla="*/ 199 h 1359"/>
                <a:gd name="T24" fmla="*/ 304 w 1307"/>
                <a:gd name="T25" fmla="*/ 203 h 1359"/>
                <a:gd name="T26" fmla="*/ 1055 w 1307"/>
                <a:gd name="T27" fmla="*/ 208 h 1359"/>
                <a:gd name="T28" fmla="*/ 272 w 1307"/>
                <a:gd name="T29" fmla="*/ 233 h 1359"/>
                <a:gd name="T30" fmla="*/ 1008 w 1307"/>
                <a:gd name="T31" fmla="*/ 244 h 1359"/>
                <a:gd name="T32" fmla="*/ 1193 w 1307"/>
                <a:gd name="T33" fmla="*/ 317 h 1359"/>
                <a:gd name="T34" fmla="*/ 341 w 1307"/>
                <a:gd name="T35" fmla="*/ 291 h 1359"/>
                <a:gd name="T36" fmla="*/ 937 w 1307"/>
                <a:gd name="T37" fmla="*/ 251 h 1359"/>
                <a:gd name="T38" fmla="*/ 1208 w 1307"/>
                <a:gd name="T39" fmla="*/ 366 h 1359"/>
                <a:gd name="T40" fmla="*/ 246 w 1307"/>
                <a:gd name="T41" fmla="*/ 336 h 1359"/>
                <a:gd name="T42" fmla="*/ 684 w 1307"/>
                <a:gd name="T43" fmla="*/ 276 h 1359"/>
                <a:gd name="T44" fmla="*/ 1111 w 1307"/>
                <a:gd name="T45" fmla="*/ 388 h 1359"/>
                <a:gd name="T46" fmla="*/ 1256 w 1307"/>
                <a:gd name="T47" fmla="*/ 427 h 1359"/>
                <a:gd name="T48" fmla="*/ 432 w 1307"/>
                <a:gd name="T49" fmla="*/ 371 h 1359"/>
                <a:gd name="T50" fmla="*/ 1163 w 1307"/>
                <a:gd name="T51" fmla="*/ 454 h 1359"/>
                <a:gd name="T52" fmla="*/ 68 w 1307"/>
                <a:gd name="T53" fmla="*/ 460 h 1359"/>
                <a:gd name="T54" fmla="*/ 357 w 1307"/>
                <a:gd name="T55" fmla="*/ 443 h 1359"/>
                <a:gd name="T56" fmla="*/ 1052 w 1307"/>
                <a:gd name="T57" fmla="*/ 463 h 1359"/>
                <a:gd name="T58" fmla="*/ 1270 w 1307"/>
                <a:gd name="T59" fmla="*/ 500 h 1359"/>
                <a:gd name="T60" fmla="*/ 192 w 1307"/>
                <a:gd name="T61" fmla="*/ 558 h 1359"/>
                <a:gd name="T62" fmla="*/ 909 w 1307"/>
                <a:gd name="T63" fmla="*/ 482 h 1359"/>
                <a:gd name="T64" fmla="*/ 2 w 1307"/>
                <a:gd name="T65" fmla="*/ 612 h 1359"/>
                <a:gd name="T66" fmla="*/ 247 w 1307"/>
                <a:gd name="T67" fmla="*/ 624 h 1359"/>
                <a:gd name="T68" fmla="*/ 1214 w 1307"/>
                <a:gd name="T69" fmla="*/ 582 h 1359"/>
                <a:gd name="T70" fmla="*/ 47 w 1307"/>
                <a:gd name="T71" fmla="*/ 697 h 1359"/>
                <a:gd name="T72" fmla="*/ 1094 w 1307"/>
                <a:gd name="T73" fmla="*/ 634 h 1359"/>
                <a:gd name="T74" fmla="*/ 1262 w 1307"/>
                <a:gd name="T75" fmla="*/ 671 h 1359"/>
                <a:gd name="T76" fmla="*/ 1095 w 1307"/>
                <a:gd name="T77" fmla="*/ 702 h 1359"/>
                <a:gd name="T78" fmla="*/ 1262 w 1307"/>
                <a:gd name="T79" fmla="*/ 727 h 1359"/>
                <a:gd name="T80" fmla="*/ 981 w 1307"/>
                <a:gd name="T81" fmla="*/ 775 h 1359"/>
                <a:gd name="T82" fmla="*/ 1214 w 1307"/>
                <a:gd name="T83" fmla="*/ 816 h 1359"/>
                <a:gd name="T84" fmla="*/ 140 w 1307"/>
                <a:gd name="T85" fmla="*/ 836 h 1359"/>
                <a:gd name="T86" fmla="*/ 1083 w 1307"/>
                <a:gd name="T87" fmla="*/ 897 h 1359"/>
                <a:gd name="T88" fmla="*/ 1267 w 1307"/>
                <a:gd name="T89" fmla="*/ 809 h 1359"/>
                <a:gd name="T90" fmla="*/ 1023 w 1307"/>
                <a:gd name="T91" fmla="*/ 969 h 1359"/>
                <a:gd name="T92" fmla="*/ 1236 w 1307"/>
                <a:gd name="T93" fmla="*/ 870 h 1359"/>
                <a:gd name="T94" fmla="*/ 300 w 1307"/>
                <a:gd name="T95" fmla="*/ 1014 h 1359"/>
                <a:gd name="T96" fmla="*/ 1206 w 1307"/>
                <a:gd name="T97" fmla="*/ 952 h 1359"/>
                <a:gd name="T98" fmla="*/ 217 w 1307"/>
                <a:gd name="T99" fmla="*/ 1031 h 1359"/>
                <a:gd name="T100" fmla="*/ 1173 w 1307"/>
                <a:gd name="T101" fmla="*/ 1031 h 1359"/>
                <a:gd name="T102" fmla="*/ 178 w 1307"/>
                <a:gd name="T103" fmla="*/ 1073 h 1359"/>
                <a:gd name="T104" fmla="*/ 512 w 1307"/>
                <a:gd name="T105" fmla="*/ 1149 h 1359"/>
                <a:gd name="T106" fmla="*/ 204 w 1307"/>
                <a:gd name="T107" fmla="*/ 1163 h 1359"/>
                <a:gd name="T108" fmla="*/ 545 w 1307"/>
                <a:gd name="T109" fmla="*/ 1177 h 1359"/>
                <a:gd name="T110" fmla="*/ 1209 w 1307"/>
                <a:gd name="T111" fmla="*/ 1052 h 1359"/>
                <a:gd name="T112" fmla="*/ 515 w 1307"/>
                <a:gd name="T113" fmla="*/ 1242 h 1359"/>
                <a:gd name="T114" fmla="*/ 371 w 1307"/>
                <a:gd name="T115" fmla="*/ 1244 h 1359"/>
                <a:gd name="T116" fmla="*/ 1150 w 1307"/>
                <a:gd name="T117" fmla="*/ 1141 h 1359"/>
                <a:gd name="T118" fmla="*/ 1128 w 1307"/>
                <a:gd name="T119" fmla="*/ 1164 h 1359"/>
                <a:gd name="T120" fmla="*/ 300 w 1307"/>
                <a:gd name="T121" fmla="*/ 1305 h 1359"/>
                <a:gd name="T122" fmla="*/ 395 w 1307"/>
                <a:gd name="T123" fmla="*/ 1348 h 1359"/>
                <a:gd name="T124" fmla="*/ 332 w 1307"/>
                <a:gd name="T125" fmla="*/ 353 h 1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7" h="1359">
                  <a:moveTo>
                    <a:pt x="495" y="15"/>
                  </a:moveTo>
                  <a:cubicBezTo>
                    <a:pt x="486" y="23"/>
                    <a:pt x="482" y="21"/>
                    <a:pt x="470" y="23"/>
                  </a:cubicBezTo>
                  <a:cubicBezTo>
                    <a:pt x="470" y="23"/>
                    <a:pt x="470" y="23"/>
                    <a:pt x="470" y="23"/>
                  </a:cubicBezTo>
                  <a:cubicBezTo>
                    <a:pt x="458" y="25"/>
                    <a:pt x="451" y="25"/>
                    <a:pt x="453" y="23"/>
                  </a:cubicBezTo>
                  <a:cubicBezTo>
                    <a:pt x="453" y="23"/>
                    <a:pt x="453" y="23"/>
                    <a:pt x="453" y="23"/>
                  </a:cubicBezTo>
                  <a:cubicBezTo>
                    <a:pt x="463" y="18"/>
                    <a:pt x="466" y="19"/>
                    <a:pt x="478" y="17"/>
                  </a:cubicBezTo>
                  <a:cubicBezTo>
                    <a:pt x="478" y="17"/>
                    <a:pt x="478" y="17"/>
                    <a:pt x="478" y="17"/>
                  </a:cubicBezTo>
                  <a:cubicBezTo>
                    <a:pt x="489" y="14"/>
                    <a:pt x="497" y="14"/>
                    <a:pt x="495" y="15"/>
                  </a:cubicBezTo>
                  <a:close/>
                  <a:moveTo>
                    <a:pt x="796" y="25"/>
                  </a:moveTo>
                  <a:cubicBezTo>
                    <a:pt x="796" y="25"/>
                    <a:pt x="796" y="25"/>
                    <a:pt x="796" y="25"/>
                  </a:cubicBezTo>
                  <a:cubicBezTo>
                    <a:pt x="785" y="22"/>
                    <a:pt x="771" y="17"/>
                    <a:pt x="781" y="23"/>
                  </a:cubicBezTo>
                  <a:cubicBezTo>
                    <a:pt x="781" y="23"/>
                    <a:pt x="781" y="23"/>
                    <a:pt x="781" y="23"/>
                  </a:cubicBezTo>
                  <a:cubicBezTo>
                    <a:pt x="783" y="25"/>
                    <a:pt x="794" y="28"/>
                    <a:pt x="806" y="31"/>
                  </a:cubicBezTo>
                  <a:cubicBezTo>
                    <a:pt x="806" y="31"/>
                    <a:pt x="806" y="31"/>
                    <a:pt x="806" y="31"/>
                  </a:cubicBezTo>
                  <a:cubicBezTo>
                    <a:pt x="818" y="34"/>
                    <a:pt x="830" y="40"/>
                    <a:pt x="821" y="33"/>
                  </a:cubicBezTo>
                  <a:cubicBezTo>
                    <a:pt x="818" y="31"/>
                    <a:pt x="807" y="28"/>
                    <a:pt x="796" y="25"/>
                  </a:cubicBezTo>
                  <a:close/>
                  <a:moveTo>
                    <a:pt x="824" y="34"/>
                  </a:moveTo>
                  <a:cubicBezTo>
                    <a:pt x="824" y="34"/>
                    <a:pt x="824" y="34"/>
                    <a:pt x="824" y="34"/>
                  </a:cubicBezTo>
                  <a:cubicBezTo>
                    <a:pt x="827" y="35"/>
                    <a:pt x="839" y="40"/>
                    <a:pt x="850" y="43"/>
                  </a:cubicBezTo>
                  <a:cubicBezTo>
                    <a:pt x="850" y="43"/>
                    <a:pt x="850" y="43"/>
                    <a:pt x="850" y="43"/>
                  </a:cubicBezTo>
                  <a:cubicBezTo>
                    <a:pt x="861" y="47"/>
                    <a:pt x="866" y="48"/>
                    <a:pt x="862" y="46"/>
                  </a:cubicBezTo>
                  <a:cubicBezTo>
                    <a:pt x="858" y="45"/>
                    <a:pt x="814" y="28"/>
                    <a:pt x="824" y="34"/>
                  </a:cubicBezTo>
                  <a:close/>
                  <a:moveTo>
                    <a:pt x="469" y="24"/>
                  </a:moveTo>
                  <a:cubicBezTo>
                    <a:pt x="469" y="24"/>
                    <a:pt x="469" y="24"/>
                    <a:pt x="469" y="24"/>
                  </a:cubicBezTo>
                  <a:cubicBezTo>
                    <a:pt x="457" y="26"/>
                    <a:pt x="446" y="30"/>
                    <a:pt x="443" y="33"/>
                  </a:cubicBezTo>
                  <a:cubicBezTo>
                    <a:pt x="443" y="33"/>
                    <a:pt x="443" y="33"/>
                    <a:pt x="443" y="33"/>
                  </a:cubicBezTo>
                  <a:cubicBezTo>
                    <a:pt x="441" y="37"/>
                    <a:pt x="448" y="38"/>
                    <a:pt x="461" y="35"/>
                  </a:cubicBezTo>
                  <a:cubicBezTo>
                    <a:pt x="461" y="35"/>
                    <a:pt x="461" y="35"/>
                    <a:pt x="461" y="35"/>
                  </a:cubicBezTo>
                  <a:cubicBezTo>
                    <a:pt x="474" y="33"/>
                    <a:pt x="481" y="35"/>
                    <a:pt x="488" y="25"/>
                  </a:cubicBezTo>
                  <a:cubicBezTo>
                    <a:pt x="489" y="22"/>
                    <a:pt x="481" y="21"/>
                    <a:pt x="469" y="24"/>
                  </a:cubicBezTo>
                  <a:close/>
                  <a:moveTo>
                    <a:pt x="517" y="16"/>
                  </a:moveTo>
                  <a:cubicBezTo>
                    <a:pt x="517" y="16"/>
                    <a:pt x="517" y="16"/>
                    <a:pt x="517" y="16"/>
                  </a:cubicBezTo>
                  <a:cubicBezTo>
                    <a:pt x="504" y="18"/>
                    <a:pt x="493" y="21"/>
                    <a:pt x="491" y="25"/>
                  </a:cubicBezTo>
                  <a:cubicBezTo>
                    <a:pt x="491" y="25"/>
                    <a:pt x="491" y="25"/>
                    <a:pt x="491" y="25"/>
                  </a:cubicBezTo>
                  <a:cubicBezTo>
                    <a:pt x="489" y="28"/>
                    <a:pt x="498" y="30"/>
                    <a:pt x="511" y="28"/>
                  </a:cubicBezTo>
                  <a:cubicBezTo>
                    <a:pt x="511" y="28"/>
                    <a:pt x="511" y="28"/>
                    <a:pt x="511" y="28"/>
                  </a:cubicBezTo>
                  <a:cubicBezTo>
                    <a:pt x="524" y="27"/>
                    <a:pt x="534" y="30"/>
                    <a:pt x="537" y="19"/>
                  </a:cubicBezTo>
                  <a:cubicBezTo>
                    <a:pt x="538" y="16"/>
                    <a:pt x="529" y="15"/>
                    <a:pt x="517" y="16"/>
                  </a:cubicBezTo>
                  <a:close/>
                  <a:moveTo>
                    <a:pt x="565" y="12"/>
                  </a:moveTo>
                  <a:cubicBezTo>
                    <a:pt x="565" y="12"/>
                    <a:pt x="565" y="12"/>
                    <a:pt x="565" y="12"/>
                  </a:cubicBezTo>
                  <a:cubicBezTo>
                    <a:pt x="552" y="13"/>
                    <a:pt x="538" y="16"/>
                    <a:pt x="541" y="19"/>
                  </a:cubicBezTo>
                  <a:cubicBezTo>
                    <a:pt x="543" y="22"/>
                    <a:pt x="549" y="24"/>
                    <a:pt x="563" y="24"/>
                  </a:cubicBezTo>
                  <a:cubicBezTo>
                    <a:pt x="563" y="24"/>
                    <a:pt x="563" y="24"/>
                    <a:pt x="563" y="24"/>
                  </a:cubicBezTo>
                  <a:cubicBezTo>
                    <a:pt x="576" y="23"/>
                    <a:pt x="590" y="20"/>
                    <a:pt x="587" y="16"/>
                  </a:cubicBezTo>
                  <a:cubicBezTo>
                    <a:pt x="585" y="12"/>
                    <a:pt x="578" y="12"/>
                    <a:pt x="565" y="12"/>
                  </a:cubicBezTo>
                  <a:close/>
                  <a:moveTo>
                    <a:pt x="615" y="10"/>
                  </a:moveTo>
                  <a:cubicBezTo>
                    <a:pt x="615" y="10"/>
                    <a:pt x="615" y="10"/>
                    <a:pt x="615" y="10"/>
                  </a:cubicBezTo>
                  <a:cubicBezTo>
                    <a:pt x="602" y="11"/>
                    <a:pt x="587" y="11"/>
                    <a:pt x="591" y="16"/>
                  </a:cubicBezTo>
                  <a:cubicBezTo>
                    <a:pt x="595" y="21"/>
                    <a:pt x="601" y="22"/>
                    <a:pt x="615" y="22"/>
                  </a:cubicBezTo>
                  <a:cubicBezTo>
                    <a:pt x="615" y="22"/>
                    <a:pt x="615" y="22"/>
                    <a:pt x="615" y="22"/>
                  </a:cubicBezTo>
                  <a:cubicBezTo>
                    <a:pt x="628" y="22"/>
                    <a:pt x="641" y="20"/>
                    <a:pt x="638" y="16"/>
                  </a:cubicBezTo>
                  <a:cubicBezTo>
                    <a:pt x="635" y="12"/>
                    <a:pt x="628" y="10"/>
                    <a:pt x="615" y="10"/>
                  </a:cubicBezTo>
                  <a:close/>
                  <a:moveTo>
                    <a:pt x="664" y="12"/>
                  </a:moveTo>
                  <a:cubicBezTo>
                    <a:pt x="664" y="12"/>
                    <a:pt x="664" y="12"/>
                    <a:pt x="664" y="12"/>
                  </a:cubicBezTo>
                  <a:cubicBezTo>
                    <a:pt x="652" y="11"/>
                    <a:pt x="638" y="13"/>
                    <a:pt x="642" y="16"/>
                  </a:cubicBezTo>
                  <a:cubicBezTo>
                    <a:pt x="646" y="19"/>
                    <a:pt x="653" y="23"/>
                    <a:pt x="667" y="23"/>
                  </a:cubicBezTo>
                  <a:cubicBezTo>
                    <a:pt x="667" y="23"/>
                    <a:pt x="667" y="23"/>
                    <a:pt x="667" y="23"/>
                  </a:cubicBezTo>
                  <a:cubicBezTo>
                    <a:pt x="680" y="24"/>
                    <a:pt x="690" y="22"/>
                    <a:pt x="689" y="18"/>
                  </a:cubicBezTo>
                  <a:cubicBezTo>
                    <a:pt x="688" y="15"/>
                    <a:pt x="677" y="12"/>
                    <a:pt x="664" y="12"/>
                  </a:cubicBezTo>
                  <a:close/>
                  <a:moveTo>
                    <a:pt x="713" y="16"/>
                  </a:moveTo>
                  <a:cubicBezTo>
                    <a:pt x="713" y="16"/>
                    <a:pt x="713" y="16"/>
                    <a:pt x="713" y="16"/>
                  </a:cubicBezTo>
                  <a:cubicBezTo>
                    <a:pt x="701" y="15"/>
                    <a:pt x="692" y="15"/>
                    <a:pt x="693" y="19"/>
                  </a:cubicBezTo>
                  <a:cubicBezTo>
                    <a:pt x="693" y="19"/>
                    <a:pt x="693" y="19"/>
                    <a:pt x="693" y="19"/>
                  </a:cubicBezTo>
                  <a:cubicBezTo>
                    <a:pt x="694" y="22"/>
                    <a:pt x="705" y="26"/>
                    <a:pt x="718" y="27"/>
                  </a:cubicBezTo>
                  <a:cubicBezTo>
                    <a:pt x="718" y="27"/>
                    <a:pt x="718" y="27"/>
                    <a:pt x="718" y="27"/>
                  </a:cubicBezTo>
                  <a:cubicBezTo>
                    <a:pt x="731" y="29"/>
                    <a:pt x="740" y="27"/>
                    <a:pt x="738" y="24"/>
                  </a:cubicBezTo>
                  <a:cubicBezTo>
                    <a:pt x="737" y="20"/>
                    <a:pt x="726" y="17"/>
                    <a:pt x="713" y="16"/>
                  </a:cubicBezTo>
                  <a:close/>
                  <a:moveTo>
                    <a:pt x="761" y="22"/>
                  </a:moveTo>
                  <a:cubicBezTo>
                    <a:pt x="761" y="22"/>
                    <a:pt x="761" y="22"/>
                    <a:pt x="761" y="22"/>
                  </a:cubicBezTo>
                  <a:cubicBezTo>
                    <a:pt x="749" y="20"/>
                    <a:pt x="736" y="15"/>
                    <a:pt x="742" y="24"/>
                  </a:cubicBezTo>
                  <a:cubicBezTo>
                    <a:pt x="742" y="24"/>
                    <a:pt x="742" y="24"/>
                    <a:pt x="742" y="24"/>
                  </a:cubicBezTo>
                  <a:cubicBezTo>
                    <a:pt x="744" y="28"/>
                    <a:pt x="756" y="32"/>
                    <a:pt x="768" y="34"/>
                  </a:cubicBezTo>
                  <a:cubicBezTo>
                    <a:pt x="768" y="34"/>
                    <a:pt x="768" y="34"/>
                    <a:pt x="768" y="34"/>
                  </a:cubicBezTo>
                  <a:cubicBezTo>
                    <a:pt x="781" y="36"/>
                    <a:pt x="789" y="35"/>
                    <a:pt x="787" y="32"/>
                  </a:cubicBezTo>
                  <a:cubicBezTo>
                    <a:pt x="784" y="28"/>
                    <a:pt x="773" y="25"/>
                    <a:pt x="761" y="22"/>
                  </a:cubicBezTo>
                  <a:close/>
                  <a:moveTo>
                    <a:pt x="520" y="8"/>
                  </a:moveTo>
                  <a:cubicBezTo>
                    <a:pt x="520" y="8"/>
                    <a:pt x="520" y="8"/>
                    <a:pt x="520" y="8"/>
                  </a:cubicBezTo>
                  <a:cubicBezTo>
                    <a:pt x="508" y="10"/>
                    <a:pt x="498" y="12"/>
                    <a:pt x="497" y="14"/>
                  </a:cubicBezTo>
                  <a:cubicBezTo>
                    <a:pt x="497" y="14"/>
                    <a:pt x="497" y="14"/>
                    <a:pt x="497" y="14"/>
                  </a:cubicBezTo>
                  <a:cubicBezTo>
                    <a:pt x="495" y="16"/>
                    <a:pt x="503" y="16"/>
                    <a:pt x="516" y="14"/>
                  </a:cubicBezTo>
                  <a:cubicBezTo>
                    <a:pt x="516" y="14"/>
                    <a:pt x="516" y="14"/>
                    <a:pt x="516" y="14"/>
                  </a:cubicBezTo>
                  <a:cubicBezTo>
                    <a:pt x="528" y="12"/>
                    <a:pt x="537" y="13"/>
                    <a:pt x="540" y="7"/>
                  </a:cubicBezTo>
                  <a:cubicBezTo>
                    <a:pt x="541" y="6"/>
                    <a:pt x="532" y="6"/>
                    <a:pt x="520" y="8"/>
                  </a:cubicBezTo>
                  <a:close/>
                  <a:moveTo>
                    <a:pt x="566" y="4"/>
                  </a:moveTo>
                  <a:cubicBezTo>
                    <a:pt x="566" y="4"/>
                    <a:pt x="566" y="4"/>
                    <a:pt x="566" y="4"/>
                  </a:cubicBezTo>
                  <a:cubicBezTo>
                    <a:pt x="554" y="5"/>
                    <a:pt x="547" y="3"/>
                    <a:pt x="543" y="8"/>
                  </a:cubicBezTo>
                  <a:cubicBezTo>
                    <a:pt x="543" y="8"/>
                    <a:pt x="543" y="8"/>
                    <a:pt x="543" y="8"/>
                  </a:cubicBezTo>
                  <a:cubicBezTo>
                    <a:pt x="542" y="10"/>
                    <a:pt x="551" y="10"/>
                    <a:pt x="564" y="10"/>
                  </a:cubicBezTo>
                  <a:cubicBezTo>
                    <a:pt x="564" y="10"/>
                    <a:pt x="564" y="10"/>
                    <a:pt x="564" y="10"/>
                  </a:cubicBezTo>
                  <a:cubicBezTo>
                    <a:pt x="576" y="9"/>
                    <a:pt x="586" y="11"/>
                    <a:pt x="587" y="5"/>
                  </a:cubicBezTo>
                  <a:cubicBezTo>
                    <a:pt x="588" y="4"/>
                    <a:pt x="578" y="4"/>
                    <a:pt x="566" y="4"/>
                  </a:cubicBezTo>
                  <a:close/>
                  <a:moveTo>
                    <a:pt x="614" y="3"/>
                  </a:moveTo>
                  <a:cubicBezTo>
                    <a:pt x="614" y="3"/>
                    <a:pt x="614" y="3"/>
                    <a:pt x="614" y="3"/>
                  </a:cubicBezTo>
                  <a:cubicBezTo>
                    <a:pt x="601" y="3"/>
                    <a:pt x="592" y="0"/>
                    <a:pt x="591" y="5"/>
                  </a:cubicBezTo>
                  <a:cubicBezTo>
                    <a:pt x="591" y="5"/>
                    <a:pt x="591" y="5"/>
                    <a:pt x="591" y="5"/>
                  </a:cubicBezTo>
                  <a:cubicBezTo>
                    <a:pt x="591" y="7"/>
                    <a:pt x="601" y="8"/>
                    <a:pt x="613" y="8"/>
                  </a:cubicBezTo>
                  <a:cubicBezTo>
                    <a:pt x="613" y="8"/>
                    <a:pt x="613" y="8"/>
                    <a:pt x="613" y="8"/>
                  </a:cubicBezTo>
                  <a:cubicBezTo>
                    <a:pt x="626" y="8"/>
                    <a:pt x="637" y="11"/>
                    <a:pt x="636" y="5"/>
                  </a:cubicBezTo>
                  <a:cubicBezTo>
                    <a:pt x="636" y="4"/>
                    <a:pt x="626" y="3"/>
                    <a:pt x="614" y="3"/>
                  </a:cubicBezTo>
                  <a:close/>
                  <a:moveTo>
                    <a:pt x="662" y="3"/>
                  </a:moveTo>
                  <a:cubicBezTo>
                    <a:pt x="662" y="3"/>
                    <a:pt x="662" y="3"/>
                    <a:pt x="662" y="3"/>
                  </a:cubicBezTo>
                  <a:cubicBezTo>
                    <a:pt x="649" y="3"/>
                    <a:pt x="639" y="0"/>
                    <a:pt x="640" y="5"/>
                  </a:cubicBezTo>
                  <a:cubicBezTo>
                    <a:pt x="640" y="5"/>
                    <a:pt x="640" y="5"/>
                    <a:pt x="640" y="5"/>
                  </a:cubicBezTo>
                  <a:cubicBezTo>
                    <a:pt x="640" y="7"/>
                    <a:pt x="651" y="9"/>
                    <a:pt x="664" y="9"/>
                  </a:cubicBezTo>
                  <a:cubicBezTo>
                    <a:pt x="664" y="9"/>
                    <a:pt x="664" y="9"/>
                    <a:pt x="664" y="9"/>
                  </a:cubicBezTo>
                  <a:cubicBezTo>
                    <a:pt x="677" y="9"/>
                    <a:pt x="686" y="8"/>
                    <a:pt x="685" y="6"/>
                  </a:cubicBezTo>
                  <a:cubicBezTo>
                    <a:pt x="684" y="5"/>
                    <a:pt x="674" y="3"/>
                    <a:pt x="662" y="3"/>
                  </a:cubicBezTo>
                  <a:close/>
                  <a:moveTo>
                    <a:pt x="709" y="7"/>
                  </a:moveTo>
                  <a:cubicBezTo>
                    <a:pt x="709" y="7"/>
                    <a:pt x="709" y="7"/>
                    <a:pt x="709" y="7"/>
                  </a:cubicBezTo>
                  <a:cubicBezTo>
                    <a:pt x="697" y="6"/>
                    <a:pt x="688" y="5"/>
                    <a:pt x="689" y="7"/>
                  </a:cubicBezTo>
                  <a:cubicBezTo>
                    <a:pt x="689" y="7"/>
                    <a:pt x="689" y="7"/>
                    <a:pt x="689" y="7"/>
                  </a:cubicBezTo>
                  <a:cubicBezTo>
                    <a:pt x="690" y="8"/>
                    <a:pt x="701" y="11"/>
                    <a:pt x="713" y="13"/>
                  </a:cubicBezTo>
                  <a:cubicBezTo>
                    <a:pt x="713" y="13"/>
                    <a:pt x="713" y="13"/>
                    <a:pt x="713" y="13"/>
                  </a:cubicBezTo>
                  <a:cubicBezTo>
                    <a:pt x="726" y="14"/>
                    <a:pt x="734" y="14"/>
                    <a:pt x="733" y="13"/>
                  </a:cubicBezTo>
                  <a:cubicBezTo>
                    <a:pt x="731" y="11"/>
                    <a:pt x="721" y="9"/>
                    <a:pt x="709" y="7"/>
                  </a:cubicBezTo>
                  <a:close/>
                  <a:moveTo>
                    <a:pt x="754" y="14"/>
                  </a:moveTo>
                  <a:cubicBezTo>
                    <a:pt x="754" y="14"/>
                    <a:pt x="754" y="14"/>
                    <a:pt x="754" y="14"/>
                  </a:cubicBezTo>
                  <a:cubicBezTo>
                    <a:pt x="744" y="13"/>
                    <a:pt x="733" y="9"/>
                    <a:pt x="738" y="14"/>
                  </a:cubicBezTo>
                  <a:cubicBezTo>
                    <a:pt x="738" y="14"/>
                    <a:pt x="738" y="14"/>
                    <a:pt x="738" y="14"/>
                  </a:cubicBezTo>
                  <a:cubicBezTo>
                    <a:pt x="740" y="15"/>
                    <a:pt x="749" y="18"/>
                    <a:pt x="760" y="20"/>
                  </a:cubicBezTo>
                  <a:cubicBezTo>
                    <a:pt x="760" y="20"/>
                    <a:pt x="760" y="20"/>
                    <a:pt x="760" y="20"/>
                  </a:cubicBezTo>
                  <a:cubicBezTo>
                    <a:pt x="771" y="22"/>
                    <a:pt x="778" y="22"/>
                    <a:pt x="776" y="20"/>
                  </a:cubicBezTo>
                  <a:cubicBezTo>
                    <a:pt x="774" y="19"/>
                    <a:pt x="765" y="16"/>
                    <a:pt x="754" y="14"/>
                  </a:cubicBezTo>
                  <a:close/>
                  <a:moveTo>
                    <a:pt x="807" y="32"/>
                  </a:moveTo>
                  <a:cubicBezTo>
                    <a:pt x="807" y="32"/>
                    <a:pt x="807" y="32"/>
                    <a:pt x="807" y="32"/>
                  </a:cubicBezTo>
                  <a:cubicBezTo>
                    <a:pt x="795" y="29"/>
                    <a:pt x="788" y="29"/>
                    <a:pt x="790" y="32"/>
                  </a:cubicBezTo>
                  <a:cubicBezTo>
                    <a:pt x="790" y="32"/>
                    <a:pt x="790" y="32"/>
                    <a:pt x="790" y="32"/>
                  </a:cubicBezTo>
                  <a:cubicBezTo>
                    <a:pt x="793" y="36"/>
                    <a:pt x="805" y="40"/>
                    <a:pt x="817" y="44"/>
                  </a:cubicBezTo>
                  <a:cubicBezTo>
                    <a:pt x="817" y="44"/>
                    <a:pt x="817" y="44"/>
                    <a:pt x="817" y="44"/>
                  </a:cubicBezTo>
                  <a:cubicBezTo>
                    <a:pt x="829" y="46"/>
                    <a:pt x="836" y="45"/>
                    <a:pt x="833" y="42"/>
                  </a:cubicBezTo>
                  <a:cubicBezTo>
                    <a:pt x="830" y="39"/>
                    <a:pt x="819" y="35"/>
                    <a:pt x="807" y="32"/>
                  </a:cubicBezTo>
                  <a:close/>
                  <a:moveTo>
                    <a:pt x="850" y="44"/>
                  </a:moveTo>
                  <a:cubicBezTo>
                    <a:pt x="850" y="44"/>
                    <a:pt x="850" y="44"/>
                    <a:pt x="850" y="44"/>
                  </a:cubicBezTo>
                  <a:cubicBezTo>
                    <a:pt x="840" y="41"/>
                    <a:pt x="833" y="40"/>
                    <a:pt x="836" y="43"/>
                  </a:cubicBezTo>
                  <a:cubicBezTo>
                    <a:pt x="836" y="43"/>
                    <a:pt x="836" y="43"/>
                    <a:pt x="836" y="43"/>
                  </a:cubicBezTo>
                  <a:cubicBezTo>
                    <a:pt x="839" y="47"/>
                    <a:pt x="851" y="53"/>
                    <a:pt x="863" y="56"/>
                  </a:cubicBezTo>
                  <a:cubicBezTo>
                    <a:pt x="863" y="56"/>
                    <a:pt x="863" y="56"/>
                    <a:pt x="863" y="56"/>
                  </a:cubicBezTo>
                  <a:cubicBezTo>
                    <a:pt x="874" y="59"/>
                    <a:pt x="880" y="59"/>
                    <a:pt x="876" y="56"/>
                  </a:cubicBezTo>
                  <a:cubicBezTo>
                    <a:pt x="873" y="53"/>
                    <a:pt x="862" y="48"/>
                    <a:pt x="850" y="44"/>
                  </a:cubicBezTo>
                  <a:close/>
                  <a:moveTo>
                    <a:pt x="891" y="59"/>
                  </a:moveTo>
                  <a:cubicBezTo>
                    <a:pt x="891" y="59"/>
                    <a:pt x="891" y="59"/>
                    <a:pt x="891" y="59"/>
                  </a:cubicBezTo>
                  <a:cubicBezTo>
                    <a:pt x="881" y="55"/>
                    <a:pt x="875" y="54"/>
                    <a:pt x="879" y="57"/>
                  </a:cubicBezTo>
                  <a:cubicBezTo>
                    <a:pt x="879" y="57"/>
                    <a:pt x="879" y="57"/>
                    <a:pt x="879" y="57"/>
                  </a:cubicBezTo>
                  <a:cubicBezTo>
                    <a:pt x="883" y="60"/>
                    <a:pt x="895" y="66"/>
                    <a:pt x="906" y="70"/>
                  </a:cubicBezTo>
                  <a:cubicBezTo>
                    <a:pt x="906" y="70"/>
                    <a:pt x="906" y="70"/>
                    <a:pt x="906" y="70"/>
                  </a:cubicBezTo>
                  <a:cubicBezTo>
                    <a:pt x="916" y="74"/>
                    <a:pt x="921" y="75"/>
                    <a:pt x="917" y="71"/>
                  </a:cubicBezTo>
                  <a:cubicBezTo>
                    <a:pt x="912" y="68"/>
                    <a:pt x="901" y="63"/>
                    <a:pt x="891" y="59"/>
                  </a:cubicBezTo>
                  <a:close/>
                  <a:moveTo>
                    <a:pt x="929" y="75"/>
                  </a:moveTo>
                  <a:cubicBezTo>
                    <a:pt x="929" y="75"/>
                    <a:pt x="929" y="75"/>
                    <a:pt x="929" y="75"/>
                  </a:cubicBezTo>
                  <a:cubicBezTo>
                    <a:pt x="920" y="71"/>
                    <a:pt x="916" y="69"/>
                    <a:pt x="920" y="72"/>
                  </a:cubicBezTo>
                  <a:cubicBezTo>
                    <a:pt x="920" y="72"/>
                    <a:pt x="920" y="72"/>
                    <a:pt x="920" y="72"/>
                  </a:cubicBezTo>
                  <a:cubicBezTo>
                    <a:pt x="924" y="76"/>
                    <a:pt x="936" y="82"/>
                    <a:pt x="945" y="87"/>
                  </a:cubicBezTo>
                  <a:cubicBezTo>
                    <a:pt x="945" y="87"/>
                    <a:pt x="945" y="87"/>
                    <a:pt x="945" y="87"/>
                  </a:cubicBezTo>
                  <a:cubicBezTo>
                    <a:pt x="955" y="91"/>
                    <a:pt x="958" y="92"/>
                    <a:pt x="954" y="89"/>
                  </a:cubicBezTo>
                  <a:cubicBezTo>
                    <a:pt x="949" y="86"/>
                    <a:pt x="938" y="80"/>
                    <a:pt x="929" y="75"/>
                  </a:cubicBezTo>
                  <a:close/>
                  <a:moveTo>
                    <a:pt x="461" y="37"/>
                  </a:moveTo>
                  <a:cubicBezTo>
                    <a:pt x="461" y="37"/>
                    <a:pt x="461" y="37"/>
                    <a:pt x="461" y="37"/>
                  </a:cubicBezTo>
                  <a:cubicBezTo>
                    <a:pt x="448" y="39"/>
                    <a:pt x="436" y="44"/>
                    <a:pt x="434" y="49"/>
                  </a:cubicBezTo>
                  <a:cubicBezTo>
                    <a:pt x="434" y="49"/>
                    <a:pt x="434" y="49"/>
                    <a:pt x="434" y="49"/>
                  </a:cubicBezTo>
                  <a:cubicBezTo>
                    <a:pt x="431" y="54"/>
                    <a:pt x="439" y="56"/>
                    <a:pt x="453" y="54"/>
                  </a:cubicBezTo>
                  <a:cubicBezTo>
                    <a:pt x="453" y="54"/>
                    <a:pt x="453" y="54"/>
                    <a:pt x="453" y="54"/>
                  </a:cubicBezTo>
                  <a:cubicBezTo>
                    <a:pt x="466" y="51"/>
                    <a:pt x="479" y="45"/>
                    <a:pt x="480" y="41"/>
                  </a:cubicBezTo>
                  <a:cubicBezTo>
                    <a:pt x="482" y="36"/>
                    <a:pt x="474" y="34"/>
                    <a:pt x="461" y="37"/>
                  </a:cubicBezTo>
                  <a:close/>
                  <a:moveTo>
                    <a:pt x="511" y="29"/>
                  </a:moveTo>
                  <a:cubicBezTo>
                    <a:pt x="511" y="29"/>
                    <a:pt x="511" y="29"/>
                    <a:pt x="511" y="29"/>
                  </a:cubicBezTo>
                  <a:cubicBezTo>
                    <a:pt x="498" y="31"/>
                    <a:pt x="486" y="36"/>
                    <a:pt x="484" y="40"/>
                  </a:cubicBezTo>
                  <a:cubicBezTo>
                    <a:pt x="484" y="40"/>
                    <a:pt x="484" y="40"/>
                    <a:pt x="484" y="40"/>
                  </a:cubicBezTo>
                  <a:cubicBezTo>
                    <a:pt x="482" y="45"/>
                    <a:pt x="492" y="48"/>
                    <a:pt x="505" y="46"/>
                  </a:cubicBezTo>
                  <a:cubicBezTo>
                    <a:pt x="505" y="46"/>
                    <a:pt x="505" y="46"/>
                    <a:pt x="505" y="46"/>
                  </a:cubicBezTo>
                  <a:cubicBezTo>
                    <a:pt x="519" y="44"/>
                    <a:pt x="531" y="40"/>
                    <a:pt x="532" y="35"/>
                  </a:cubicBezTo>
                  <a:cubicBezTo>
                    <a:pt x="534" y="30"/>
                    <a:pt x="524" y="28"/>
                    <a:pt x="511" y="29"/>
                  </a:cubicBezTo>
                  <a:close/>
                  <a:moveTo>
                    <a:pt x="562" y="25"/>
                  </a:moveTo>
                  <a:cubicBezTo>
                    <a:pt x="562" y="25"/>
                    <a:pt x="562" y="25"/>
                    <a:pt x="562" y="25"/>
                  </a:cubicBezTo>
                  <a:cubicBezTo>
                    <a:pt x="549" y="25"/>
                    <a:pt x="538" y="29"/>
                    <a:pt x="536" y="34"/>
                  </a:cubicBezTo>
                  <a:cubicBezTo>
                    <a:pt x="536" y="34"/>
                    <a:pt x="536" y="34"/>
                    <a:pt x="536" y="34"/>
                  </a:cubicBezTo>
                  <a:cubicBezTo>
                    <a:pt x="536" y="39"/>
                    <a:pt x="545" y="43"/>
                    <a:pt x="560" y="42"/>
                  </a:cubicBezTo>
                  <a:cubicBezTo>
                    <a:pt x="560" y="42"/>
                    <a:pt x="560" y="42"/>
                    <a:pt x="560" y="42"/>
                  </a:cubicBezTo>
                  <a:cubicBezTo>
                    <a:pt x="574" y="41"/>
                    <a:pt x="585" y="37"/>
                    <a:pt x="586" y="32"/>
                  </a:cubicBezTo>
                  <a:cubicBezTo>
                    <a:pt x="586" y="27"/>
                    <a:pt x="576" y="24"/>
                    <a:pt x="562" y="25"/>
                  </a:cubicBezTo>
                  <a:close/>
                  <a:moveTo>
                    <a:pt x="615" y="23"/>
                  </a:moveTo>
                  <a:cubicBezTo>
                    <a:pt x="615" y="23"/>
                    <a:pt x="615" y="23"/>
                    <a:pt x="615" y="23"/>
                  </a:cubicBezTo>
                  <a:cubicBezTo>
                    <a:pt x="601" y="23"/>
                    <a:pt x="590" y="26"/>
                    <a:pt x="590" y="31"/>
                  </a:cubicBezTo>
                  <a:cubicBezTo>
                    <a:pt x="590" y="31"/>
                    <a:pt x="590" y="31"/>
                    <a:pt x="590" y="31"/>
                  </a:cubicBezTo>
                  <a:cubicBezTo>
                    <a:pt x="590" y="36"/>
                    <a:pt x="600" y="40"/>
                    <a:pt x="614" y="40"/>
                  </a:cubicBezTo>
                  <a:cubicBezTo>
                    <a:pt x="614" y="40"/>
                    <a:pt x="614" y="40"/>
                    <a:pt x="614" y="40"/>
                  </a:cubicBezTo>
                  <a:cubicBezTo>
                    <a:pt x="629" y="40"/>
                    <a:pt x="640" y="36"/>
                    <a:pt x="639" y="31"/>
                  </a:cubicBezTo>
                  <a:cubicBezTo>
                    <a:pt x="639" y="26"/>
                    <a:pt x="628" y="24"/>
                    <a:pt x="615" y="23"/>
                  </a:cubicBezTo>
                  <a:close/>
                  <a:moveTo>
                    <a:pt x="667" y="24"/>
                  </a:moveTo>
                  <a:cubicBezTo>
                    <a:pt x="667" y="24"/>
                    <a:pt x="667" y="24"/>
                    <a:pt x="667" y="24"/>
                  </a:cubicBezTo>
                  <a:cubicBezTo>
                    <a:pt x="654" y="24"/>
                    <a:pt x="643" y="27"/>
                    <a:pt x="643" y="31"/>
                  </a:cubicBezTo>
                  <a:cubicBezTo>
                    <a:pt x="643" y="31"/>
                    <a:pt x="643" y="31"/>
                    <a:pt x="643" y="31"/>
                  </a:cubicBezTo>
                  <a:cubicBezTo>
                    <a:pt x="644" y="36"/>
                    <a:pt x="655" y="41"/>
                    <a:pt x="669" y="41"/>
                  </a:cubicBezTo>
                  <a:cubicBezTo>
                    <a:pt x="669" y="41"/>
                    <a:pt x="669" y="41"/>
                    <a:pt x="669" y="41"/>
                  </a:cubicBezTo>
                  <a:cubicBezTo>
                    <a:pt x="683" y="42"/>
                    <a:pt x="693" y="39"/>
                    <a:pt x="693" y="34"/>
                  </a:cubicBezTo>
                  <a:cubicBezTo>
                    <a:pt x="691" y="29"/>
                    <a:pt x="681" y="25"/>
                    <a:pt x="667" y="24"/>
                  </a:cubicBezTo>
                  <a:close/>
                  <a:moveTo>
                    <a:pt x="719" y="28"/>
                  </a:moveTo>
                  <a:cubicBezTo>
                    <a:pt x="719" y="28"/>
                    <a:pt x="719" y="28"/>
                    <a:pt x="719" y="28"/>
                  </a:cubicBezTo>
                  <a:cubicBezTo>
                    <a:pt x="705" y="27"/>
                    <a:pt x="696" y="29"/>
                    <a:pt x="697" y="34"/>
                  </a:cubicBezTo>
                  <a:cubicBezTo>
                    <a:pt x="697" y="34"/>
                    <a:pt x="697" y="34"/>
                    <a:pt x="697" y="34"/>
                  </a:cubicBezTo>
                  <a:cubicBezTo>
                    <a:pt x="698" y="39"/>
                    <a:pt x="710" y="44"/>
                    <a:pt x="724" y="45"/>
                  </a:cubicBezTo>
                  <a:cubicBezTo>
                    <a:pt x="724" y="45"/>
                    <a:pt x="724" y="45"/>
                    <a:pt x="724" y="45"/>
                  </a:cubicBezTo>
                  <a:cubicBezTo>
                    <a:pt x="737" y="47"/>
                    <a:pt x="747" y="44"/>
                    <a:pt x="745" y="39"/>
                  </a:cubicBezTo>
                  <a:cubicBezTo>
                    <a:pt x="743" y="34"/>
                    <a:pt x="732" y="30"/>
                    <a:pt x="719" y="28"/>
                  </a:cubicBezTo>
                  <a:close/>
                  <a:moveTo>
                    <a:pt x="769" y="35"/>
                  </a:moveTo>
                  <a:cubicBezTo>
                    <a:pt x="769" y="35"/>
                    <a:pt x="769" y="35"/>
                    <a:pt x="769" y="35"/>
                  </a:cubicBezTo>
                  <a:cubicBezTo>
                    <a:pt x="756" y="33"/>
                    <a:pt x="747" y="35"/>
                    <a:pt x="749" y="40"/>
                  </a:cubicBezTo>
                  <a:cubicBezTo>
                    <a:pt x="749" y="40"/>
                    <a:pt x="749" y="40"/>
                    <a:pt x="749" y="40"/>
                  </a:cubicBezTo>
                  <a:cubicBezTo>
                    <a:pt x="751" y="44"/>
                    <a:pt x="763" y="50"/>
                    <a:pt x="776" y="52"/>
                  </a:cubicBezTo>
                  <a:cubicBezTo>
                    <a:pt x="776" y="52"/>
                    <a:pt x="776" y="52"/>
                    <a:pt x="776" y="52"/>
                  </a:cubicBezTo>
                  <a:cubicBezTo>
                    <a:pt x="790" y="54"/>
                    <a:pt x="798" y="52"/>
                    <a:pt x="796" y="47"/>
                  </a:cubicBezTo>
                  <a:cubicBezTo>
                    <a:pt x="793" y="42"/>
                    <a:pt x="782" y="37"/>
                    <a:pt x="769" y="35"/>
                  </a:cubicBezTo>
                  <a:close/>
                  <a:moveTo>
                    <a:pt x="817" y="45"/>
                  </a:moveTo>
                  <a:cubicBezTo>
                    <a:pt x="817" y="45"/>
                    <a:pt x="817" y="45"/>
                    <a:pt x="817" y="45"/>
                  </a:cubicBezTo>
                  <a:cubicBezTo>
                    <a:pt x="805" y="42"/>
                    <a:pt x="797" y="43"/>
                    <a:pt x="800" y="48"/>
                  </a:cubicBezTo>
                  <a:cubicBezTo>
                    <a:pt x="800" y="48"/>
                    <a:pt x="800" y="48"/>
                    <a:pt x="800" y="48"/>
                  </a:cubicBezTo>
                  <a:cubicBezTo>
                    <a:pt x="802" y="53"/>
                    <a:pt x="814" y="59"/>
                    <a:pt x="827" y="62"/>
                  </a:cubicBezTo>
                  <a:cubicBezTo>
                    <a:pt x="827" y="62"/>
                    <a:pt x="827" y="62"/>
                    <a:pt x="827" y="62"/>
                  </a:cubicBezTo>
                  <a:cubicBezTo>
                    <a:pt x="840" y="64"/>
                    <a:pt x="847" y="62"/>
                    <a:pt x="845" y="58"/>
                  </a:cubicBezTo>
                  <a:cubicBezTo>
                    <a:pt x="841" y="53"/>
                    <a:pt x="830" y="47"/>
                    <a:pt x="817" y="45"/>
                  </a:cubicBezTo>
                  <a:close/>
                  <a:moveTo>
                    <a:pt x="864" y="57"/>
                  </a:moveTo>
                  <a:cubicBezTo>
                    <a:pt x="864" y="57"/>
                    <a:pt x="864" y="57"/>
                    <a:pt x="864" y="57"/>
                  </a:cubicBezTo>
                  <a:cubicBezTo>
                    <a:pt x="852" y="53"/>
                    <a:pt x="845" y="54"/>
                    <a:pt x="848" y="59"/>
                  </a:cubicBezTo>
                  <a:cubicBezTo>
                    <a:pt x="848" y="59"/>
                    <a:pt x="848" y="59"/>
                    <a:pt x="848" y="59"/>
                  </a:cubicBezTo>
                  <a:cubicBezTo>
                    <a:pt x="851" y="64"/>
                    <a:pt x="864" y="70"/>
                    <a:pt x="876" y="74"/>
                  </a:cubicBezTo>
                  <a:cubicBezTo>
                    <a:pt x="876" y="74"/>
                    <a:pt x="876" y="74"/>
                    <a:pt x="876" y="74"/>
                  </a:cubicBezTo>
                  <a:cubicBezTo>
                    <a:pt x="888" y="77"/>
                    <a:pt x="894" y="76"/>
                    <a:pt x="890" y="71"/>
                  </a:cubicBezTo>
                  <a:cubicBezTo>
                    <a:pt x="887" y="66"/>
                    <a:pt x="875" y="60"/>
                    <a:pt x="864" y="57"/>
                  </a:cubicBezTo>
                  <a:close/>
                  <a:moveTo>
                    <a:pt x="907" y="71"/>
                  </a:moveTo>
                  <a:cubicBezTo>
                    <a:pt x="907" y="71"/>
                    <a:pt x="907" y="71"/>
                    <a:pt x="907" y="71"/>
                  </a:cubicBezTo>
                  <a:cubicBezTo>
                    <a:pt x="896" y="67"/>
                    <a:pt x="890" y="67"/>
                    <a:pt x="894" y="72"/>
                  </a:cubicBezTo>
                  <a:cubicBezTo>
                    <a:pt x="894" y="72"/>
                    <a:pt x="894" y="72"/>
                    <a:pt x="894" y="72"/>
                  </a:cubicBezTo>
                  <a:cubicBezTo>
                    <a:pt x="898" y="77"/>
                    <a:pt x="909" y="84"/>
                    <a:pt x="921" y="88"/>
                  </a:cubicBezTo>
                  <a:cubicBezTo>
                    <a:pt x="921" y="88"/>
                    <a:pt x="921" y="88"/>
                    <a:pt x="921" y="88"/>
                  </a:cubicBezTo>
                  <a:cubicBezTo>
                    <a:pt x="932" y="91"/>
                    <a:pt x="937" y="91"/>
                    <a:pt x="933" y="86"/>
                  </a:cubicBezTo>
                  <a:cubicBezTo>
                    <a:pt x="929" y="81"/>
                    <a:pt x="917" y="75"/>
                    <a:pt x="907" y="71"/>
                  </a:cubicBezTo>
                  <a:close/>
                  <a:moveTo>
                    <a:pt x="946" y="88"/>
                  </a:moveTo>
                  <a:cubicBezTo>
                    <a:pt x="946" y="88"/>
                    <a:pt x="946" y="88"/>
                    <a:pt x="946" y="88"/>
                  </a:cubicBezTo>
                  <a:cubicBezTo>
                    <a:pt x="937" y="83"/>
                    <a:pt x="932" y="83"/>
                    <a:pt x="936" y="87"/>
                  </a:cubicBezTo>
                  <a:cubicBezTo>
                    <a:pt x="936" y="87"/>
                    <a:pt x="936" y="87"/>
                    <a:pt x="936" y="87"/>
                  </a:cubicBezTo>
                  <a:cubicBezTo>
                    <a:pt x="940" y="92"/>
                    <a:pt x="952" y="100"/>
                    <a:pt x="962" y="104"/>
                  </a:cubicBezTo>
                  <a:cubicBezTo>
                    <a:pt x="962" y="104"/>
                    <a:pt x="962" y="104"/>
                    <a:pt x="962" y="104"/>
                  </a:cubicBezTo>
                  <a:cubicBezTo>
                    <a:pt x="972" y="108"/>
                    <a:pt x="976" y="108"/>
                    <a:pt x="972" y="103"/>
                  </a:cubicBezTo>
                  <a:cubicBezTo>
                    <a:pt x="967" y="99"/>
                    <a:pt x="956" y="93"/>
                    <a:pt x="946" y="88"/>
                  </a:cubicBezTo>
                  <a:close/>
                  <a:moveTo>
                    <a:pt x="982" y="106"/>
                  </a:moveTo>
                  <a:cubicBezTo>
                    <a:pt x="982" y="106"/>
                    <a:pt x="982" y="106"/>
                    <a:pt x="982" y="106"/>
                  </a:cubicBezTo>
                  <a:cubicBezTo>
                    <a:pt x="973" y="101"/>
                    <a:pt x="970" y="100"/>
                    <a:pt x="975" y="105"/>
                  </a:cubicBezTo>
                  <a:cubicBezTo>
                    <a:pt x="975" y="105"/>
                    <a:pt x="975" y="105"/>
                    <a:pt x="975" y="105"/>
                  </a:cubicBezTo>
                  <a:cubicBezTo>
                    <a:pt x="979" y="109"/>
                    <a:pt x="991" y="117"/>
                    <a:pt x="1000" y="122"/>
                  </a:cubicBezTo>
                  <a:cubicBezTo>
                    <a:pt x="1000" y="122"/>
                    <a:pt x="1000" y="122"/>
                    <a:pt x="1000" y="122"/>
                  </a:cubicBezTo>
                  <a:cubicBezTo>
                    <a:pt x="1009" y="127"/>
                    <a:pt x="1012" y="127"/>
                    <a:pt x="1007" y="122"/>
                  </a:cubicBezTo>
                  <a:cubicBezTo>
                    <a:pt x="1002" y="118"/>
                    <a:pt x="991" y="111"/>
                    <a:pt x="982" y="106"/>
                  </a:cubicBezTo>
                  <a:close/>
                  <a:moveTo>
                    <a:pt x="1009" y="124"/>
                  </a:moveTo>
                  <a:cubicBezTo>
                    <a:pt x="1009" y="124"/>
                    <a:pt x="1009" y="124"/>
                    <a:pt x="1009" y="124"/>
                  </a:cubicBezTo>
                  <a:cubicBezTo>
                    <a:pt x="1015" y="128"/>
                    <a:pt x="1026" y="136"/>
                    <a:pt x="1033" y="142"/>
                  </a:cubicBezTo>
                  <a:cubicBezTo>
                    <a:pt x="1033" y="142"/>
                    <a:pt x="1033" y="142"/>
                    <a:pt x="1033" y="142"/>
                  </a:cubicBezTo>
                  <a:cubicBezTo>
                    <a:pt x="1041" y="147"/>
                    <a:pt x="1043" y="147"/>
                    <a:pt x="1038" y="143"/>
                  </a:cubicBezTo>
                  <a:cubicBezTo>
                    <a:pt x="1032" y="139"/>
                    <a:pt x="1004" y="120"/>
                    <a:pt x="1009" y="124"/>
                  </a:cubicBezTo>
                  <a:close/>
                  <a:moveTo>
                    <a:pt x="309" y="92"/>
                  </a:moveTo>
                  <a:cubicBezTo>
                    <a:pt x="309" y="92"/>
                    <a:pt x="309" y="92"/>
                    <a:pt x="309" y="92"/>
                  </a:cubicBezTo>
                  <a:cubicBezTo>
                    <a:pt x="297" y="96"/>
                    <a:pt x="286" y="103"/>
                    <a:pt x="282" y="109"/>
                  </a:cubicBezTo>
                  <a:cubicBezTo>
                    <a:pt x="282" y="109"/>
                    <a:pt x="282" y="109"/>
                    <a:pt x="282" y="109"/>
                  </a:cubicBezTo>
                  <a:cubicBezTo>
                    <a:pt x="278" y="115"/>
                    <a:pt x="283" y="117"/>
                    <a:pt x="295" y="113"/>
                  </a:cubicBezTo>
                  <a:cubicBezTo>
                    <a:pt x="295" y="113"/>
                    <a:pt x="295" y="113"/>
                    <a:pt x="295" y="113"/>
                  </a:cubicBezTo>
                  <a:cubicBezTo>
                    <a:pt x="306" y="109"/>
                    <a:pt x="319" y="101"/>
                    <a:pt x="322" y="95"/>
                  </a:cubicBezTo>
                  <a:cubicBezTo>
                    <a:pt x="326" y="89"/>
                    <a:pt x="320" y="88"/>
                    <a:pt x="309" y="92"/>
                  </a:cubicBezTo>
                  <a:close/>
                  <a:moveTo>
                    <a:pt x="452" y="55"/>
                  </a:moveTo>
                  <a:cubicBezTo>
                    <a:pt x="452" y="55"/>
                    <a:pt x="452" y="55"/>
                    <a:pt x="452" y="55"/>
                  </a:cubicBezTo>
                  <a:cubicBezTo>
                    <a:pt x="439" y="57"/>
                    <a:pt x="427" y="63"/>
                    <a:pt x="424" y="70"/>
                  </a:cubicBezTo>
                  <a:cubicBezTo>
                    <a:pt x="424" y="70"/>
                    <a:pt x="424" y="70"/>
                    <a:pt x="424" y="70"/>
                  </a:cubicBezTo>
                  <a:cubicBezTo>
                    <a:pt x="422" y="76"/>
                    <a:pt x="431" y="79"/>
                    <a:pt x="444" y="77"/>
                  </a:cubicBezTo>
                  <a:cubicBezTo>
                    <a:pt x="444" y="77"/>
                    <a:pt x="444" y="77"/>
                    <a:pt x="444" y="77"/>
                  </a:cubicBezTo>
                  <a:cubicBezTo>
                    <a:pt x="458" y="75"/>
                    <a:pt x="471" y="68"/>
                    <a:pt x="473" y="62"/>
                  </a:cubicBezTo>
                  <a:cubicBezTo>
                    <a:pt x="475" y="56"/>
                    <a:pt x="466" y="53"/>
                    <a:pt x="452" y="55"/>
                  </a:cubicBezTo>
                  <a:close/>
                  <a:moveTo>
                    <a:pt x="669" y="43"/>
                  </a:moveTo>
                  <a:cubicBezTo>
                    <a:pt x="669" y="43"/>
                    <a:pt x="669" y="43"/>
                    <a:pt x="669" y="43"/>
                  </a:cubicBezTo>
                  <a:cubicBezTo>
                    <a:pt x="655" y="43"/>
                    <a:pt x="644" y="47"/>
                    <a:pt x="645" y="53"/>
                  </a:cubicBezTo>
                  <a:cubicBezTo>
                    <a:pt x="645" y="53"/>
                    <a:pt x="645" y="53"/>
                    <a:pt x="645" y="53"/>
                  </a:cubicBezTo>
                  <a:cubicBezTo>
                    <a:pt x="645" y="59"/>
                    <a:pt x="657" y="65"/>
                    <a:pt x="672" y="65"/>
                  </a:cubicBezTo>
                  <a:cubicBezTo>
                    <a:pt x="672" y="65"/>
                    <a:pt x="672" y="65"/>
                    <a:pt x="672" y="65"/>
                  </a:cubicBezTo>
                  <a:cubicBezTo>
                    <a:pt x="687" y="66"/>
                    <a:pt x="697" y="62"/>
                    <a:pt x="697" y="55"/>
                  </a:cubicBezTo>
                  <a:cubicBezTo>
                    <a:pt x="696" y="49"/>
                    <a:pt x="684" y="44"/>
                    <a:pt x="669" y="43"/>
                  </a:cubicBezTo>
                  <a:close/>
                  <a:moveTo>
                    <a:pt x="724" y="47"/>
                  </a:moveTo>
                  <a:cubicBezTo>
                    <a:pt x="724" y="47"/>
                    <a:pt x="724" y="47"/>
                    <a:pt x="724" y="47"/>
                  </a:cubicBezTo>
                  <a:cubicBezTo>
                    <a:pt x="710" y="46"/>
                    <a:pt x="700" y="49"/>
                    <a:pt x="701" y="55"/>
                  </a:cubicBezTo>
                  <a:cubicBezTo>
                    <a:pt x="701" y="55"/>
                    <a:pt x="701" y="55"/>
                    <a:pt x="701" y="55"/>
                  </a:cubicBezTo>
                  <a:cubicBezTo>
                    <a:pt x="702" y="62"/>
                    <a:pt x="714" y="68"/>
                    <a:pt x="729" y="69"/>
                  </a:cubicBezTo>
                  <a:cubicBezTo>
                    <a:pt x="729" y="69"/>
                    <a:pt x="729" y="69"/>
                    <a:pt x="729" y="69"/>
                  </a:cubicBezTo>
                  <a:cubicBezTo>
                    <a:pt x="743" y="71"/>
                    <a:pt x="753" y="66"/>
                    <a:pt x="752" y="60"/>
                  </a:cubicBezTo>
                  <a:cubicBezTo>
                    <a:pt x="750" y="54"/>
                    <a:pt x="738" y="48"/>
                    <a:pt x="724" y="47"/>
                  </a:cubicBezTo>
                  <a:close/>
                  <a:moveTo>
                    <a:pt x="777" y="54"/>
                  </a:moveTo>
                  <a:cubicBezTo>
                    <a:pt x="777" y="54"/>
                    <a:pt x="777" y="54"/>
                    <a:pt x="777" y="54"/>
                  </a:cubicBezTo>
                  <a:cubicBezTo>
                    <a:pt x="763" y="52"/>
                    <a:pt x="754" y="54"/>
                    <a:pt x="756" y="61"/>
                  </a:cubicBezTo>
                  <a:cubicBezTo>
                    <a:pt x="756" y="61"/>
                    <a:pt x="756" y="61"/>
                    <a:pt x="756" y="61"/>
                  </a:cubicBezTo>
                  <a:cubicBezTo>
                    <a:pt x="758" y="67"/>
                    <a:pt x="770" y="74"/>
                    <a:pt x="784" y="76"/>
                  </a:cubicBezTo>
                  <a:cubicBezTo>
                    <a:pt x="784" y="76"/>
                    <a:pt x="784" y="76"/>
                    <a:pt x="784" y="76"/>
                  </a:cubicBezTo>
                  <a:cubicBezTo>
                    <a:pt x="799" y="78"/>
                    <a:pt x="807" y="74"/>
                    <a:pt x="805" y="68"/>
                  </a:cubicBezTo>
                  <a:cubicBezTo>
                    <a:pt x="803" y="62"/>
                    <a:pt x="790" y="56"/>
                    <a:pt x="777" y="54"/>
                  </a:cubicBezTo>
                  <a:close/>
                  <a:moveTo>
                    <a:pt x="828" y="63"/>
                  </a:moveTo>
                  <a:cubicBezTo>
                    <a:pt x="828" y="63"/>
                    <a:pt x="828" y="63"/>
                    <a:pt x="828" y="63"/>
                  </a:cubicBezTo>
                  <a:cubicBezTo>
                    <a:pt x="815" y="61"/>
                    <a:pt x="807" y="63"/>
                    <a:pt x="809" y="69"/>
                  </a:cubicBezTo>
                  <a:cubicBezTo>
                    <a:pt x="809" y="69"/>
                    <a:pt x="809" y="69"/>
                    <a:pt x="809" y="69"/>
                  </a:cubicBezTo>
                  <a:cubicBezTo>
                    <a:pt x="812" y="76"/>
                    <a:pt x="824" y="82"/>
                    <a:pt x="838" y="85"/>
                  </a:cubicBezTo>
                  <a:cubicBezTo>
                    <a:pt x="838" y="85"/>
                    <a:pt x="838" y="85"/>
                    <a:pt x="838" y="85"/>
                  </a:cubicBezTo>
                  <a:cubicBezTo>
                    <a:pt x="851" y="88"/>
                    <a:pt x="859" y="85"/>
                    <a:pt x="856" y="79"/>
                  </a:cubicBezTo>
                  <a:cubicBezTo>
                    <a:pt x="853" y="73"/>
                    <a:pt x="841" y="66"/>
                    <a:pt x="828" y="63"/>
                  </a:cubicBezTo>
                  <a:close/>
                  <a:moveTo>
                    <a:pt x="876" y="75"/>
                  </a:moveTo>
                  <a:cubicBezTo>
                    <a:pt x="876" y="75"/>
                    <a:pt x="876" y="75"/>
                    <a:pt x="876" y="75"/>
                  </a:cubicBezTo>
                  <a:cubicBezTo>
                    <a:pt x="864" y="72"/>
                    <a:pt x="857" y="74"/>
                    <a:pt x="860" y="80"/>
                  </a:cubicBezTo>
                  <a:cubicBezTo>
                    <a:pt x="860" y="80"/>
                    <a:pt x="860" y="80"/>
                    <a:pt x="860" y="80"/>
                  </a:cubicBezTo>
                  <a:cubicBezTo>
                    <a:pt x="863" y="86"/>
                    <a:pt x="876" y="94"/>
                    <a:pt x="888" y="97"/>
                  </a:cubicBezTo>
                  <a:cubicBezTo>
                    <a:pt x="888" y="97"/>
                    <a:pt x="888" y="97"/>
                    <a:pt x="888" y="97"/>
                  </a:cubicBezTo>
                  <a:cubicBezTo>
                    <a:pt x="901" y="100"/>
                    <a:pt x="908" y="98"/>
                    <a:pt x="904" y="92"/>
                  </a:cubicBezTo>
                  <a:cubicBezTo>
                    <a:pt x="900" y="85"/>
                    <a:pt x="889" y="79"/>
                    <a:pt x="876" y="75"/>
                  </a:cubicBezTo>
                  <a:close/>
                  <a:moveTo>
                    <a:pt x="922" y="89"/>
                  </a:moveTo>
                  <a:cubicBezTo>
                    <a:pt x="922" y="89"/>
                    <a:pt x="922" y="89"/>
                    <a:pt x="922" y="89"/>
                  </a:cubicBezTo>
                  <a:cubicBezTo>
                    <a:pt x="911" y="86"/>
                    <a:pt x="904" y="87"/>
                    <a:pt x="908" y="93"/>
                  </a:cubicBezTo>
                  <a:cubicBezTo>
                    <a:pt x="908" y="93"/>
                    <a:pt x="908" y="93"/>
                    <a:pt x="908" y="93"/>
                  </a:cubicBezTo>
                  <a:cubicBezTo>
                    <a:pt x="911" y="99"/>
                    <a:pt x="924" y="107"/>
                    <a:pt x="936" y="111"/>
                  </a:cubicBezTo>
                  <a:cubicBezTo>
                    <a:pt x="936" y="111"/>
                    <a:pt x="936" y="111"/>
                    <a:pt x="936" y="111"/>
                  </a:cubicBezTo>
                  <a:cubicBezTo>
                    <a:pt x="947" y="115"/>
                    <a:pt x="953" y="113"/>
                    <a:pt x="949" y="107"/>
                  </a:cubicBezTo>
                  <a:cubicBezTo>
                    <a:pt x="945" y="100"/>
                    <a:pt x="933" y="93"/>
                    <a:pt x="922" y="89"/>
                  </a:cubicBezTo>
                  <a:close/>
                  <a:moveTo>
                    <a:pt x="964" y="105"/>
                  </a:moveTo>
                  <a:cubicBezTo>
                    <a:pt x="964" y="105"/>
                    <a:pt x="964" y="105"/>
                    <a:pt x="964" y="105"/>
                  </a:cubicBezTo>
                  <a:cubicBezTo>
                    <a:pt x="953" y="101"/>
                    <a:pt x="948" y="102"/>
                    <a:pt x="952" y="108"/>
                  </a:cubicBezTo>
                  <a:cubicBezTo>
                    <a:pt x="952" y="108"/>
                    <a:pt x="952" y="108"/>
                    <a:pt x="952" y="108"/>
                  </a:cubicBezTo>
                  <a:cubicBezTo>
                    <a:pt x="956" y="114"/>
                    <a:pt x="968" y="123"/>
                    <a:pt x="979" y="127"/>
                  </a:cubicBezTo>
                  <a:cubicBezTo>
                    <a:pt x="979" y="127"/>
                    <a:pt x="979" y="127"/>
                    <a:pt x="979" y="127"/>
                  </a:cubicBezTo>
                  <a:cubicBezTo>
                    <a:pt x="990" y="131"/>
                    <a:pt x="994" y="129"/>
                    <a:pt x="990" y="124"/>
                  </a:cubicBezTo>
                  <a:cubicBezTo>
                    <a:pt x="985" y="118"/>
                    <a:pt x="974" y="110"/>
                    <a:pt x="964" y="105"/>
                  </a:cubicBezTo>
                  <a:close/>
                  <a:moveTo>
                    <a:pt x="1001" y="123"/>
                  </a:moveTo>
                  <a:cubicBezTo>
                    <a:pt x="1001" y="123"/>
                    <a:pt x="1001" y="123"/>
                    <a:pt x="1001" y="123"/>
                  </a:cubicBezTo>
                  <a:cubicBezTo>
                    <a:pt x="992" y="118"/>
                    <a:pt x="989" y="119"/>
                    <a:pt x="993" y="125"/>
                  </a:cubicBezTo>
                  <a:cubicBezTo>
                    <a:pt x="993" y="125"/>
                    <a:pt x="993" y="125"/>
                    <a:pt x="993" y="125"/>
                  </a:cubicBezTo>
                  <a:cubicBezTo>
                    <a:pt x="997" y="131"/>
                    <a:pt x="1009" y="140"/>
                    <a:pt x="1018" y="144"/>
                  </a:cubicBezTo>
                  <a:cubicBezTo>
                    <a:pt x="1018" y="144"/>
                    <a:pt x="1018" y="144"/>
                    <a:pt x="1018" y="144"/>
                  </a:cubicBezTo>
                  <a:cubicBezTo>
                    <a:pt x="1028" y="149"/>
                    <a:pt x="1031" y="148"/>
                    <a:pt x="1026" y="142"/>
                  </a:cubicBezTo>
                  <a:cubicBezTo>
                    <a:pt x="1021" y="136"/>
                    <a:pt x="1010" y="129"/>
                    <a:pt x="1001" y="123"/>
                  </a:cubicBezTo>
                  <a:close/>
                  <a:moveTo>
                    <a:pt x="1035" y="143"/>
                  </a:moveTo>
                  <a:cubicBezTo>
                    <a:pt x="1035" y="143"/>
                    <a:pt x="1035" y="143"/>
                    <a:pt x="1035" y="143"/>
                  </a:cubicBezTo>
                  <a:cubicBezTo>
                    <a:pt x="1026" y="138"/>
                    <a:pt x="1024" y="137"/>
                    <a:pt x="1029" y="144"/>
                  </a:cubicBezTo>
                  <a:cubicBezTo>
                    <a:pt x="1029" y="144"/>
                    <a:pt x="1029" y="144"/>
                    <a:pt x="1029" y="144"/>
                  </a:cubicBezTo>
                  <a:cubicBezTo>
                    <a:pt x="1034" y="149"/>
                    <a:pt x="1045" y="158"/>
                    <a:pt x="1053" y="164"/>
                  </a:cubicBezTo>
                  <a:cubicBezTo>
                    <a:pt x="1053" y="164"/>
                    <a:pt x="1053" y="164"/>
                    <a:pt x="1053" y="164"/>
                  </a:cubicBezTo>
                  <a:cubicBezTo>
                    <a:pt x="1062" y="169"/>
                    <a:pt x="1064" y="168"/>
                    <a:pt x="1058" y="162"/>
                  </a:cubicBezTo>
                  <a:cubicBezTo>
                    <a:pt x="1053" y="157"/>
                    <a:pt x="1043" y="149"/>
                    <a:pt x="1035" y="143"/>
                  </a:cubicBezTo>
                  <a:close/>
                  <a:moveTo>
                    <a:pt x="1064" y="164"/>
                  </a:moveTo>
                  <a:cubicBezTo>
                    <a:pt x="1064" y="164"/>
                    <a:pt x="1064" y="164"/>
                    <a:pt x="1064" y="164"/>
                  </a:cubicBezTo>
                  <a:cubicBezTo>
                    <a:pt x="1057" y="159"/>
                    <a:pt x="1056" y="158"/>
                    <a:pt x="1061" y="164"/>
                  </a:cubicBezTo>
                  <a:cubicBezTo>
                    <a:pt x="1061" y="164"/>
                    <a:pt x="1061" y="164"/>
                    <a:pt x="1061" y="164"/>
                  </a:cubicBezTo>
                  <a:cubicBezTo>
                    <a:pt x="1066" y="170"/>
                    <a:pt x="1076" y="178"/>
                    <a:pt x="1083" y="184"/>
                  </a:cubicBezTo>
                  <a:cubicBezTo>
                    <a:pt x="1083" y="184"/>
                    <a:pt x="1083" y="184"/>
                    <a:pt x="1083" y="184"/>
                  </a:cubicBezTo>
                  <a:cubicBezTo>
                    <a:pt x="1091" y="189"/>
                    <a:pt x="1091" y="189"/>
                    <a:pt x="1086" y="184"/>
                  </a:cubicBezTo>
                  <a:cubicBezTo>
                    <a:pt x="1080" y="178"/>
                    <a:pt x="1070" y="170"/>
                    <a:pt x="1064" y="164"/>
                  </a:cubicBezTo>
                  <a:close/>
                  <a:moveTo>
                    <a:pt x="294" y="115"/>
                  </a:moveTo>
                  <a:cubicBezTo>
                    <a:pt x="294" y="115"/>
                    <a:pt x="294" y="115"/>
                    <a:pt x="294" y="115"/>
                  </a:cubicBezTo>
                  <a:cubicBezTo>
                    <a:pt x="282" y="119"/>
                    <a:pt x="270" y="128"/>
                    <a:pt x="266" y="135"/>
                  </a:cubicBezTo>
                  <a:cubicBezTo>
                    <a:pt x="266" y="135"/>
                    <a:pt x="266" y="135"/>
                    <a:pt x="266" y="135"/>
                  </a:cubicBezTo>
                  <a:cubicBezTo>
                    <a:pt x="262" y="143"/>
                    <a:pt x="268" y="146"/>
                    <a:pt x="280" y="142"/>
                  </a:cubicBezTo>
                  <a:cubicBezTo>
                    <a:pt x="280" y="142"/>
                    <a:pt x="280" y="142"/>
                    <a:pt x="280" y="142"/>
                  </a:cubicBezTo>
                  <a:cubicBezTo>
                    <a:pt x="292" y="138"/>
                    <a:pt x="305" y="129"/>
                    <a:pt x="308" y="121"/>
                  </a:cubicBezTo>
                  <a:cubicBezTo>
                    <a:pt x="312" y="113"/>
                    <a:pt x="305" y="111"/>
                    <a:pt x="294" y="115"/>
                  </a:cubicBezTo>
                  <a:close/>
                  <a:moveTo>
                    <a:pt x="340" y="101"/>
                  </a:moveTo>
                  <a:cubicBezTo>
                    <a:pt x="340" y="101"/>
                    <a:pt x="340" y="101"/>
                    <a:pt x="340" y="101"/>
                  </a:cubicBezTo>
                  <a:cubicBezTo>
                    <a:pt x="328" y="105"/>
                    <a:pt x="316" y="113"/>
                    <a:pt x="312" y="120"/>
                  </a:cubicBezTo>
                  <a:cubicBezTo>
                    <a:pt x="312" y="120"/>
                    <a:pt x="312" y="120"/>
                    <a:pt x="312" y="120"/>
                  </a:cubicBezTo>
                  <a:cubicBezTo>
                    <a:pt x="308" y="128"/>
                    <a:pt x="315" y="131"/>
                    <a:pt x="328" y="128"/>
                  </a:cubicBezTo>
                  <a:cubicBezTo>
                    <a:pt x="328" y="128"/>
                    <a:pt x="328" y="128"/>
                    <a:pt x="328" y="128"/>
                  </a:cubicBezTo>
                  <a:cubicBezTo>
                    <a:pt x="342" y="125"/>
                    <a:pt x="355" y="116"/>
                    <a:pt x="358" y="108"/>
                  </a:cubicBezTo>
                  <a:cubicBezTo>
                    <a:pt x="361" y="101"/>
                    <a:pt x="353" y="98"/>
                    <a:pt x="340" y="101"/>
                  </a:cubicBezTo>
                  <a:close/>
                  <a:moveTo>
                    <a:pt x="391" y="89"/>
                  </a:moveTo>
                  <a:cubicBezTo>
                    <a:pt x="391" y="89"/>
                    <a:pt x="391" y="89"/>
                    <a:pt x="391" y="89"/>
                  </a:cubicBezTo>
                  <a:cubicBezTo>
                    <a:pt x="377" y="92"/>
                    <a:pt x="365" y="100"/>
                    <a:pt x="362" y="107"/>
                  </a:cubicBezTo>
                  <a:cubicBezTo>
                    <a:pt x="362" y="107"/>
                    <a:pt x="362" y="107"/>
                    <a:pt x="362" y="107"/>
                  </a:cubicBezTo>
                  <a:cubicBezTo>
                    <a:pt x="359" y="115"/>
                    <a:pt x="367" y="119"/>
                    <a:pt x="381" y="116"/>
                  </a:cubicBezTo>
                  <a:cubicBezTo>
                    <a:pt x="381" y="116"/>
                    <a:pt x="381" y="116"/>
                    <a:pt x="381" y="116"/>
                  </a:cubicBezTo>
                  <a:cubicBezTo>
                    <a:pt x="395" y="113"/>
                    <a:pt x="408" y="105"/>
                    <a:pt x="410" y="97"/>
                  </a:cubicBezTo>
                  <a:cubicBezTo>
                    <a:pt x="413" y="90"/>
                    <a:pt x="404" y="87"/>
                    <a:pt x="391" y="89"/>
                  </a:cubicBezTo>
                  <a:close/>
                  <a:moveTo>
                    <a:pt x="729" y="71"/>
                  </a:moveTo>
                  <a:cubicBezTo>
                    <a:pt x="729" y="71"/>
                    <a:pt x="729" y="71"/>
                    <a:pt x="729" y="71"/>
                  </a:cubicBezTo>
                  <a:cubicBezTo>
                    <a:pt x="714" y="70"/>
                    <a:pt x="704" y="74"/>
                    <a:pt x="705" y="82"/>
                  </a:cubicBezTo>
                  <a:cubicBezTo>
                    <a:pt x="705" y="82"/>
                    <a:pt x="705" y="82"/>
                    <a:pt x="705" y="82"/>
                  </a:cubicBezTo>
                  <a:cubicBezTo>
                    <a:pt x="706" y="90"/>
                    <a:pt x="719" y="98"/>
                    <a:pt x="734" y="99"/>
                  </a:cubicBezTo>
                  <a:cubicBezTo>
                    <a:pt x="734" y="99"/>
                    <a:pt x="734" y="99"/>
                    <a:pt x="734" y="99"/>
                  </a:cubicBezTo>
                  <a:cubicBezTo>
                    <a:pt x="750" y="100"/>
                    <a:pt x="760" y="95"/>
                    <a:pt x="758" y="87"/>
                  </a:cubicBezTo>
                  <a:cubicBezTo>
                    <a:pt x="756" y="79"/>
                    <a:pt x="744" y="73"/>
                    <a:pt x="729" y="71"/>
                  </a:cubicBezTo>
                  <a:close/>
                  <a:moveTo>
                    <a:pt x="785" y="78"/>
                  </a:moveTo>
                  <a:cubicBezTo>
                    <a:pt x="785" y="78"/>
                    <a:pt x="785" y="78"/>
                    <a:pt x="785" y="78"/>
                  </a:cubicBezTo>
                  <a:cubicBezTo>
                    <a:pt x="771" y="76"/>
                    <a:pt x="761" y="80"/>
                    <a:pt x="763" y="88"/>
                  </a:cubicBezTo>
                  <a:cubicBezTo>
                    <a:pt x="763" y="88"/>
                    <a:pt x="763" y="88"/>
                    <a:pt x="763" y="88"/>
                  </a:cubicBezTo>
                  <a:cubicBezTo>
                    <a:pt x="764" y="95"/>
                    <a:pt x="778" y="103"/>
                    <a:pt x="792" y="106"/>
                  </a:cubicBezTo>
                  <a:cubicBezTo>
                    <a:pt x="792" y="106"/>
                    <a:pt x="792" y="106"/>
                    <a:pt x="792" y="106"/>
                  </a:cubicBezTo>
                  <a:cubicBezTo>
                    <a:pt x="807" y="107"/>
                    <a:pt x="816" y="103"/>
                    <a:pt x="814" y="95"/>
                  </a:cubicBezTo>
                  <a:cubicBezTo>
                    <a:pt x="812" y="87"/>
                    <a:pt x="799" y="80"/>
                    <a:pt x="785" y="78"/>
                  </a:cubicBezTo>
                  <a:close/>
                  <a:moveTo>
                    <a:pt x="839" y="87"/>
                  </a:moveTo>
                  <a:cubicBezTo>
                    <a:pt x="839" y="87"/>
                    <a:pt x="839" y="87"/>
                    <a:pt x="839" y="87"/>
                  </a:cubicBezTo>
                  <a:cubicBezTo>
                    <a:pt x="825" y="85"/>
                    <a:pt x="816" y="88"/>
                    <a:pt x="818" y="96"/>
                  </a:cubicBezTo>
                  <a:cubicBezTo>
                    <a:pt x="818" y="96"/>
                    <a:pt x="818" y="96"/>
                    <a:pt x="818" y="96"/>
                  </a:cubicBezTo>
                  <a:cubicBezTo>
                    <a:pt x="821" y="103"/>
                    <a:pt x="834" y="112"/>
                    <a:pt x="848" y="115"/>
                  </a:cubicBezTo>
                  <a:cubicBezTo>
                    <a:pt x="848" y="115"/>
                    <a:pt x="848" y="115"/>
                    <a:pt x="848" y="115"/>
                  </a:cubicBezTo>
                  <a:cubicBezTo>
                    <a:pt x="862" y="117"/>
                    <a:pt x="871" y="113"/>
                    <a:pt x="868" y="106"/>
                  </a:cubicBezTo>
                  <a:cubicBezTo>
                    <a:pt x="865" y="98"/>
                    <a:pt x="852" y="90"/>
                    <a:pt x="839" y="87"/>
                  </a:cubicBezTo>
                  <a:close/>
                  <a:moveTo>
                    <a:pt x="889" y="99"/>
                  </a:moveTo>
                  <a:cubicBezTo>
                    <a:pt x="889" y="99"/>
                    <a:pt x="889" y="99"/>
                    <a:pt x="889" y="99"/>
                  </a:cubicBezTo>
                  <a:cubicBezTo>
                    <a:pt x="876" y="96"/>
                    <a:pt x="869" y="99"/>
                    <a:pt x="872" y="106"/>
                  </a:cubicBezTo>
                  <a:cubicBezTo>
                    <a:pt x="872" y="106"/>
                    <a:pt x="872" y="106"/>
                    <a:pt x="872" y="106"/>
                  </a:cubicBezTo>
                  <a:cubicBezTo>
                    <a:pt x="875" y="114"/>
                    <a:pt x="888" y="123"/>
                    <a:pt x="901" y="126"/>
                  </a:cubicBezTo>
                  <a:cubicBezTo>
                    <a:pt x="901" y="126"/>
                    <a:pt x="901" y="126"/>
                    <a:pt x="901" y="126"/>
                  </a:cubicBezTo>
                  <a:cubicBezTo>
                    <a:pt x="914" y="129"/>
                    <a:pt x="922" y="126"/>
                    <a:pt x="918" y="118"/>
                  </a:cubicBezTo>
                  <a:cubicBezTo>
                    <a:pt x="914" y="110"/>
                    <a:pt x="902" y="102"/>
                    <a:pt x="889" y="99"/>
                  </a:cubicBezTo>
                  <a:close/>
                  <a:moveTo>
                    <a:pt x="937" y="113"/>
                  </a:moveTo>
                  <a:cubicBezTo>
                    <a:pt x="937" y="113"/>
                    <a:pt x="937" y="113"/>
                    <a:pt x="937" y="113"/>
                  </a:cubicBezTo>
                  <a:cubicBezTo>
                    <a:pt x="925" y="110"/>
                    <a:pt x="918" y="111"/>
                    <a:pt x="922" y="119"/>
                  </a:cubicBezTo>
                  <a:cubicBezTo>
                    <a:pt x="922" y="119"/>
                    <a:pt x="922" y="119"/>
                    <a:pt x="922" y="119"/>
                  </a:cubicBezTo>
                  <a:cubicBezTo>
                    <a:pt x="925" y="127"/>
                    <a:pt x="938" y="136"/>
                    <a:pt x="950" y="140"/>
                  </a:cubicBezTo>
                  <a:cubicBezTo>
                    <a:pt x="950" y="140"/>
                    <a:pt x="950" y="140"/>
                    <a:pt x="950" y="140"/>
                  </a:cubicBezTo>
                  <a:cubicBezTo>
                    <a:pt x="963" y="144"/>
                    <a:pt x="968" y="141"/>
                    <a:pt x="965" y="133"/>
                  </a:cubicBezTo>
                  <a:cubicBezTo>
                    <a:pt x="960" y="125"/>
                    <a:pt x="948" y="117"/>
                    <a:pt x="937" y="113"/>
                  </a:cubicBezTo>
                  <a:close/>
                  <a:moveTo>
                    <a:pt x="980" y="129"/>
                  </a:moveTo>
                  <a:cubicBezTo>
                    <a:pt x="980" y="129"/>
                    <a:pt x="980" y="129"/>
                    <a:pt x="980" y="129"/>
                  </a:cubicBezTo>
                  <a:cubicBezTo>
                    <a:pt x="969" y="125"/>
                    <a:pt x="964" y="127"/>
                    <a:pt x="968" y="134"/>
                  </a:cubicBezTo>
                  <a:cubicBezTo>
                    <a:pt x="968" y="134"/>
                    <a:pt x="968" y="134"/>
                    <a:pt x="968" y="134"/>
                  </a:cubicBezTo>
                  <a:cubicBezTo>
                    <a:pt x="972" y="141"/>
                    <a:pt x="984" y="151"/>
                    <a:pt x="995" y="155"/>
                  </a:cubicBezTo>
                  <a:cubicBezTo>
                    <a:pt x="995" y="155"/>
                    <a:pt x="995" y="155"/>
                    <a:pt x="995" y="155"/>
                  </a:cubicBezTo>
                  <a:cubicBezTo>
                    <a:pt x="1007" y="160"/>
                    <a:pt x="1011" y="157"/>
                    <a:pt x="1007" y="149"/>
                  </a:cubicBezTo>
                  <a:cubicBezTo>
                    <a:pt x="1002" y="142"/>
                    <a:pt x="991" y="133"/>
                    <a:pt x="980" y="129"/>
                  </a:cubicBezTo>
                  <a:close/>
                  <a:moveTo>
                    <a:pt x="1020" y="146"/>
                  </a:moveTo>
                  <a:cubicBezTo>
                    <a:pt x="1020" y="146"/>
                    <a:pt x="1020" y="146"/>
                    <a:pt x="1020" y="146"/>
                  </a:cubicBezTo>
                  <a:cubicBezTo>
                    <a:pt x="1010" y="142"/>
                    <a:pt x="1006" y="143"/>
                    <a:pt x="1010" y="150"/>
                  </a:cubicBezTo>
                  <a:cubicBezTo>
                    <a:pt x="1010" y="150"/>
                    <a:pt x="1010" y="150"/>
                    <a:pt x="1010" y="150"/>
                  </a:cubicBezTo>
                  <a:cubicBezTo>
                    <a:pt x="1014" y="158"/>
                    <a:pt x="1027" y="167"/>
                    <a:pt x="1036" y="172"/>
                  </a:cubicBezTo>
                  <a:cubicBezTo>
                    <a:pt x="1036" y="172"/>
                    <a:pt x="1036" y="172"/>
                    <a:pt x="1036" y="172"/>
                  </a:cubicBezTo>
                  <a:cubicBezTo>
                    <a:pt x="1046" y="177"/>
                    <a:pt x="1050" y="174"/>
                    <a:pt x="1045" y="167"/>
                  </a:cubicBezTo>
                  <a:cubicBezTo>
                    <a:pt x="1040" y="160"/>
                    <a:pt x="1029" y="152"/>
                    <a:pt x="1020" y="146"/>
                  </a:cubicBezTo>
                  <a:close/>
                  <a:moveTo>
                    <a:pt x="1055" y="165"/>
                  </a:moveTo>
                  <a:cubicBezTo>
                    <a:pt x="1055" y="165"/>
                    <a:pt x="1055" y="165"/>
                    <a:pt x="1055" y="165"/>
                  </a:cubicBezTo>
                  <a:cubicBezTo>
                    <a:pt x="1046" y="160"/>
                    <a:pt x="1043" y="161"/>
                    <a:pt x="1048" y="169"/>
                  </a:cubicBezTo>
                  <a:cubicBezTo>
                    <a:pt x="1048" y="169"/>
                    <a:pt x="1048" y="169"/>
                    <a:pt x="1048" y="169"/>
                  </a:cubicBezTo>
                  <a:cubicBezTo>
                    <a:pt x="1053" y="176"/>
                    <a:pt x="1064" y="185"/>
                    <a:pt x="1073" y="191"/>
                  </a:cubicBezTo>
                  <a:cubicBezTo>
                    <a:pt x="1073" y="191"/>
                    <a:pt x="1073" y="191"/>
                    <a:pt x="1073" y="191"/>
                  </a:cubicBezTo>
                  <a:cubicBezTo>
                    <a:pt x="1081" y="195"/>
                    <a:pt x="1083" y="193"/>
                    <a:pt x="1079" y="187"/>
                  </a:cubicBezTo>
                  <a:cubicBezTo>
                    <a:pt x="1073" y="180"/>
                    <a:pt x="1063" y="170"/>
                    <a:pt x="1055" y="165"/>
                  </a:cubicBezTo>
                  <a:close/>
                  <a:moveTo>
                    <a:pt x="1085" y="186"/>
                  </a:moveTo>
                  <a:cubicBezTo>
                    <a:pt x="1085" y="186"/>
                    <a:pt x="1085" y="186"/>
                    <a:pt x="1085" y="186"/>
                  </a:cubicBezTo>
                  <a:cubicBezTo>
                    <a:pt x="1078" y="180"/>
                    <a:pt x="1076" y="181"/>
                    <a:pt x="1081" y="188"/>
                  </a:cubicBezTo>
                  <a:cubicBezTo>
                    <a:pt x="1081" y="188"/>
                    <a:pt x="1081" y="188"/>
                    <a:pt x="1081" y="188"/>
                  </a:cubicBezTo>
                  <a:cubicBezTo>
                    <a:pt x="1086" y="195"/>
                    <a:pt x="1097" y="205"/>
                    <a:pt x="1104" y="210"/>
                  </a:cubicBezTo>
                  <a:cubicBezTo>
                    <a:pt x="1104" y="210"/>
                    <a:pt x="1104" y="210"/>
                    <a:pt x="1104" y="210"/>
                  </a:cubicBezTo>
                  <a:cubicBezTo>
                    <a:pt x="1111" y="215"/>
                    <a:pt x="1112" y="214"/>
                    <a:pt x="1107" y="207"/>
                  </a:cubicBezTo>
                  <a:cubicBezTo>
                    <a:pt x="1101" y="200"/>
                    <a:pt x="1092" y="191"/>
                    <a:pt x="1085" y="186"/>
                  </a:cubicBezTo>
                  <a:close/>
                  <a:moveTo>
                    <a:pt x="1110" y="207"/>
                  </a:moveTo>
                  <a:cubicBezTo>
                    <a:pt x="1110" y="207"/>
                    <a:pt x="1110" y="207"/>
                    <a:pt x="1110" y="207"/>
                  </a:cubicBezTo>
                  <a:cubicBezTo>
                    <a:pt x="1104" y="202"/>
                    <a:pt x="1104" y="202"/>
                    <a:pt x="1109" y="209"/>
                  </a:cubicBezTo>
                  <a:cubicBezTo>
                    <a:pt x="1109" y="209"/>
                    <a:pt x="1109" y="209"/>
                    <a:pt x="1109" y="209"/>
                  </a:cubicBezTo>
                  <a:cubicBezTo>
                    <a:pt x="1115" y="215"/>
                    <a:pt x="1124" y="225"/>
                    <a:pt x="1130" y="231"/>
                  </a:cubicBezTo>
                  <a:cubicBezTo>
                    <a:pt x="1130" y="231"/>
                    <a:pt x="1130" y="231"/>
                    <a:pt x="1130" y="231"/>
                  </a:cubicBezTo>
                  <a:cubicBezTo>
                    <a:pt x="1136" y="236"/>
                    <a:pt x="1136" y="235"/>
                    <a:pt x="1130" y="229"/>
                  </a:cubicBezTo>
                  <a:cubicBezTo>
                    <a:pt x="1125" y="222"/>
                    <a:pt x="1116" y="213"/>
                    <a:pt x="1110" y="207"/>
                  </a:cubicBezTo>
                  <a:close/>
                  <a:moveTo>
                    <a:pt x="328" y="130"/>
                  </a:moveTo>
                  <a:cubicBezTo>
                    <a:pt x="328" y="130"/>
                    <a:pt x="328" y="130"/>
                    <a:pt x="328" y="130"/>
                  </a:cubicBezTo>
                  <a:cubicBezTo>
                    <a:pt x="314" y="134"/>
                    <a:pt x="302" y="144"/>
                    <a:pt x="298" y="152"/>
                  </a:cubicBezTo>
                  <a:cubicBezTo>
                    <a:pt x="298" y="152"/>
                    <a:pt x="298" y="152"/>
                    <a:pt x="298" y="152"/>
                  </a:cubicBezTo>
                  <a:cubicBezTo>
                    <a:pt x="295" y="162"/>
                    <a:pt x="302" y="166"/>
                    <a:pt x="316" y="163"/>
                  </a:cubicBezTo>
                  <a:cubicBezTo>
                    <a:pt x="316" y="163"/>
                    <a:pt x="316" y="163"/>
                    <a:pt x="316" y="163"/>
                  </a:cubicBezTo>
                  <a:cubicBezTo>
                    <a:pt x="330" y="160"/>
                    <a:pt x="343" y="150"/>
                    <a:pt x="346" y="141"/>
                  </a:cubicBezTo>
                  <a:cubicBezTo>
                    <a:pt x="349" y="131"/>
                    <a:pt x="341" y="127"/>
                    <a:pt x="328" y="130"/>
                  </a:cubicBezTo>
                  <a:close/>
                  <a:moveTo>
                    <a:pt x="380" y="119"/>
                  </a:moveTo>
                  <a:cubicBezTo>
                    <a:pt x="380" y="119"/>
                    <a:pt x="380" y="119"/>
                    <a:pt x="380" y="119"/>
                  </a:cubicBezTo>
                  <a:cubicBezTo>
                    <a:pt x="366" y="122"/>
                    <a:pt x="353" y="130"/>
                    <a:pt x="350" y="140"/>
                  </a:cubicBezTo>
                  <a:cubicBezTo>
                    <a:pt x="350" y="140"/>
                    <a:pt x="350" y="140"/>
                    <a:pt x="350" y="140"/>
                  </a:cubicBezTo>
                  <a:cubicBezTo>
                    <a:pt x="347" y="149"/>
                    <a:pt x="356" y="154"/>
                    <a:pt x="370" y="152"/>
                  </a:cubicBezTo>
                  <a:cubicBezTo>
                    <a:pt x="370" y="152"/>
                    <a:pt x="370" y="152"/>
                    <a:pt x="370" y="152"/>
                  </a:cubicBezTo>
                  <a:cubicBezTo>
                    <a:pt x="385" y="149"/>
                    <a:pt x="398" y="139"/>
                    <a:pt x="401" y="130"/>
                  </a:cubicBezTo>
                  <a:cubicBezTo>
                    <a:pt x="403" y="120"/>
                    <a:pt x="394" y="116"/>
                    <a:pt x="380" y="119"/>
                  </a:cubicBezTo>
                  <a:close/>
                  <a:moveTo>
                    <a:pt x="849" y="117"/>
                  </a:moveTo>
                  <a:cubicBezTo>
                    <a:pt x="849" y="117"/>
                    <a:pt x="849" y="117"/>
                    <a:pt x="849" y="117"/>
                  </a:cubicBezTo>
                  <a:cubicBezTo>
                    <a:pt x="835" y="115"/>
                    <a:pt x="825" y="119"/>
                    <a:pt x="828" y="128"/>
                  </a:cubicBezTo>
                  <a:cubicBezTo>
                    <a:pt x="828" y="128"/>
                    <a:pt x="828" y="128"/>
                    <a:pt x="828" y="128"/>
                  </a:cubicBezTo>
                  <a:cubicBezTo>
                    <a:pt x="830" y="138"/>
                    <a:pt x="844" y="147"/>
                    <a:pt x="858" y="150"/>
                  </a:cubicBezTo>
                  <a:cubicBezTo>
                    <a:pt x="858" y="150"/>
                    <a:pt x="858" y="150"/>
                    <a:pt x="858" y="150"/>
                  </a:cubicBezTo>
                  <a:cubicBezTo>
                    <a:pt x="873" y="152"/>
                    <a:pt x="882" y="147"/>
                    <a:pt x="879" y="138"/>
                  </a:cubicBezTo>
                  <a:cubicBezTo>
                    <a:pt x="876" y="129"/>
                    <a:pt x="863" y="120"/>
                    <a:pt x="849" y="117"/>
                  </a:cubicBezTo>
                  <a:close/>
                  <a:moveTo>
                    <a:pt x="902" y="129"/>
                  </a:moveTo>
                  <a:cubicBezTo>
                    <a:pt x="902" y="129"/>
                    <a:pt x="902" y="129"/>
                    <a:pt x="902" y="129"/>
                  </a:cubicBezTo>
                  <a:cubicBezTo>
                    <a:pt x="888" y="126"/>
                    <a:pt x="880" y="130"/>
                    <a:pt x="883" y="139"/>
                  </a:cubicBezTo>
                  <a:cubicBezTo>
                    <a:pt x="883" y="139"/>
                    <a:pt x="883" y="139"/>
                    <a:pt x="883" y="139"/>
                  </a:cubicBezTo>
                  <a:cubicBezTo>
                    <a:pt x="886" y="148"/>
                    <a:pt x="900" y="158"/>
                    <a:pt x="913" y="161"/>
                  </a:cubicBezTo>
                  <a:cubicBezTo>
                    <a:pt x="913" y="161"/>
                    <a:pt x="913" y="161"/>
                    <a:pt x="913" y="161"/>
                  </a:cubicBezTo>
                  <a:cubicBezTo>
                    <a:pt x="927" y="164"/>
                    <a:pt x="935" y="159"/>
                    <a:pt x="931" y="150"/>
                  </a:cubicBezTo>
                  <a:cubicBezTo>
                    <a:pt x="928" y="141"/>
                    <a:pt x="915" y="132"/>
                    <a:pt x="902" y="129"/>
                  </a:cubicBezTo>
                  <a:close/>
                  <a:moveTo>
                    <a:pt x="951" y="142"/>
                  </a:moveTo>
                  <a:cubicBezTo>
                    <a:pt x="951" y="142"/>
                    <a:pt x="951" y="142"/>
                    <a:pt x="951" y="142"/>
                  </a:cubicBezTo>
                  <a:cubicBezTo>
                    <a:pt x="939" y="138"/>
                    <a:pt x="932" y="142"/>
                    <a:pt x="935" y="151"/>
                  </a:cubicBezTo>
                  <a:cubicBezTo>
                    <a:pt x="935" y="151"/>
                    <a:pt x="935" y="151"/>
                    <a:pt x="935" y="151"/>
                  </a:cubicBezTo>
                  <a:cubicBezTo>
                    <a:pt x="939" y="160"/>
                    <a:pt x="951" y="171"/>
                    <a:pt x="964" y="174"/>
                  </a:cubicBezTo>
                  <a:cubicBezTo>
                    <a:pt x="964" y="174"/>
                    <a:pt x="964" y="174"/>
                    <a:pt x="964" y="174"/>
                  </a:cubicBezTo>
                  <a:cubicBezTo>
                    <a:pt x="977" y="178"/>
                    <a:pt x="983" y="173"/>
                    <a:pt x="980" y="164"/>
                  </a:cubicBezTo>
                  <a:cubicBezTo>
                    <a:pt x="976" y="155"/>
                    <a:pt x="964" y="146"/>
                    <a:pt x="951" y="142"/>
                  </a:cubicBezTo>
                  <a:close/>
                  <a:moveTo>
                    <a:pt x="997" y="157"/>
                  </a:moveTo>
                  <a:cubicBezTo>
                    <a:pt x="997" y="157"/>
                    <a:pt x="997" y="157"/>
                    <a:pt x="997" y="157"/>
                  </a:cubicBezTo>
                  <a:cubicBezTo>
                    <a:pt x="986" y="154"/>
                    <a:pt x="979" y="157"/>
                    <a:pt x="983" y="165"/>
                  </a:cubicBezTo>
                  <a:cubicBezTo>
                    <a:pt x="983" y="165"/>
                    <a:pt x="983" y="165"/>
                    <a:pt x="983" y="165"/>
                  </a:cubicBezTo>
                  <a:cubicBezTo>
                    <a:pt x="987" y="175"/>
                    <a:pt x="1000" y="185"/>
                    <a:pt x="1011" y="189"/>
                  </a:cubicBezTo>
                  <a:cubicBezTo>
                    <a:pt x="1011" y="189"/>
                    <a:pt x="1011" y="189"/>
                    <a:pt x="1011" y="189"/>
                  </a:cubicBezTo>
                  <a:cubicBezTo>
                    <a:pt x="1023" y="193"/>
                    <a:pt x="1028" y="189"/>
                    <a:pt x="1024" y="180"/>
                  </a:cubicBezTo>
                  <a:cubicBezTo>
                    <a:pt x="1019" y="171"/>
                    <a:pt x="1008" y="162"/>
                    <a:pt x="997" y="157"/>
                  </a:cubicBezTo>
                  <a:close/>
                  <a:moveTo>
                    <a:pt x="1038" y="174"/>
                  </a:moveTo>
                  <a:cubicBezTo>
                    <a:pt x="1038" y="174"/>
                    <a:pt x="1038" y="174"/>
                    <a:pt x="1038" y="174"/>
                  </a:cubicBezTo>
                  <a:cubicBezTo>
                    <a:pt x="1028" y="170"/>
                    <a:pt x="1023" y="173"/>
                    <a:pt x="1027" y="181"/>
                  </a:cubicBezTo>
                  <a:cubicBezTo>
                    <a:pt x="1027" y="181"/>
                    <a:pt x="1027" y="181"/>
                    <a:pt x="1027" y="181"/>
                  </a:cubicBezTo>
                  <a:cubicBezTo>
                    <a:pt x="1031" y="190"/>
                    <a:pt x="1043" y="201"/>
                    <a:pt x="1053" y="205"/>
                  </a:cubicBezTo>
                  <a:cubicBezTo>
                    <a:pt x="1053" y="205"/>
                    <a:pt x="1053" y="205"/>
                    <a:pt x="1053" y="205"/>
                  </a:cubicBezTo>
                  <a:cubicBezTo>
                    <a:pt x="1064" y="209"/>
                    <a:pt x="1068" y="206"/>
                    <a:pt x="1063" y="198"/>
                  </a:cubicBezTo>
                  <a:cubicBezTo>
                    <a:pt x="1058" y="189"/>
                    <a:pt x="1047" y="179"/>
                    <a:pt x="1038" y="174"/>
                  </a:cubicBezTo>
                  <a:close/>
                  <a:moveTo>
                    <a:pt x="1074" y="193"/>
                  </a:moveTo>
                  <a:cubicBezTo>
                    <a:pt x="1074" y="193"/>
                    <a:pt x="1074" y="193"/>
                    <a:pt x="1074" y="193"/>
                  </a:cubicBezTo>
                  <a:cubicBezTo>
                    <a:pt x="1065" y="188"/>
                    <a:pt x="1062" y="191"/>
                    <a:pt x="1066" y="199"/>
                  </a:cubicBezTo>
                  <a:cubicBezTo>
                    <a:pt x="1066" y="199"/>
                    <a:pt x="1066" y="199"/>
                    <a:pt x="1066" y="199"/>
                  </a:cubicBezTo>
                  <a:cubicBezTo>
                    <a:pt x="1071" y="208"/>
                    <a:pt x="1082" y="218"/>
                    <a:pt x="1091" y="223"/>
                  </a:cubicBezTo>
                  <a:cubicBezTo>
                    <a:pt x="1091" y="223"/>
                    <a:pt x="1091" y="223"/>
                    <a:pt x="1091" y="223"/>
                  </a:cubicBezTo>
                  <a:cubicBezTo>
                    <a:pt x="1100" y="228"/>
                    <a:pt x="1102" y="224"/>
                    <a:pt x="1098" y="216"/>
                  </a:cubicBezTo>
                  <a:cubicBezTo>
                    <a:pt x="1093" y="207"/>
                    <a:pt x="1083" y="198"/>
                    <a:pt x="1074" y="193"/>
                  </a:cubicBezTo>
                  <a:close/>
                  <a:moveTo>
                    <a:pt x="1105" y="212"/>
                  </a:moveTo>
                  <a:cubicBezTo>
                    <a:pt x="1105" y="212"/>
                    <a:pt x="1105" y="212"/>
                    <a:pt x="1105" y="212"/>
                  </a:cubicBezTo>
                  <a:cubicBezTo>
                    <a:pt x="1098" y="207"/>
                    <a:pt x="1095" y="209"/>
                    <a:pt x="1100" y="217"/>
                  </a:cubicBezTo>
                  <a:cubicBezTo>
                    <a:pt x="1100" y="217"/>
                    <a:pt x="1100" y="217"/>
                    <a:pt x="1100" y="217"/>
                  </a:cubicBezTo>
                  <a:cubicBezTo>
                    <a:pt x="1106" y="226"/>
                    <a:pt x="1116" y="236"/>
                    <a:pt x="1123" y="241"/>
                  </a:cubicBezTo>
                  <a:cubicBezTo>
                    <a:pt x="1123" y="241"/>
                    <a:pt x="1123" y="241"/>
                    <a:pt x="1123" y="241"/>
                  </a:cubicBezTo>
                  <a:cubicBezTo>
                    <a:pt x="1131" y="246"/>
                    <a:pt x="1132" y="243"/>
                    <a:pt x="1127" y="236"/>
                  </a:cubicBezTo>
                  <a:cubicBezTo>
                    <a:pt x="1122" y="228"/>
                    <a:pt x="1113" y="218"/>
                    <a:pt x="1105" y="212"/>
                  </a:cubicBezTo>
                  <a:close/>
                  <a:moveTo>
                    <a:pt x="1132" y="233"/>
                  </a:moveTo>
                  <a:cubicBezTo>
                    <a:pt x="1132" y="233"/>
                    <a:pt x="1132" y="233"/>
                    <a:pt x="1132" y="233"/>
                  </a:cubicBezTo>
                  <a:cubicBezTo>
                    <a:pt x="1125" y="227"/>
                    <a:pt x="1125" y="229"/>
                    <a:pt x="1129" y="237"/>
                  </a:cubicBezTo>
                  <a:cubicBezTo>
                    <a:pt x="1129" y="237"/>
                    <a:pt x="1129" y="237"/>
                    <a:pt x="1129" y="237"/>
                  </a:cubicBezTo>
                  <a:cubicBezTo>
                    <a:pt x="1135" y="245"/>
                    <a:pt x="1144" y="255"/>
                    <a:pt x="1150" y="261"/>
                  </a:cubicBezTo>
                  <a:cubicBezTo>
                    <a:pt x="1150" y="261"/>
                    <a:pt x="1150" y="261"/>
                    <a:pt x="1150" y="261"/>
                  </a:cubicBezTo>
                  <a:cubicBezTo>
                    <a:pt x="1157" y="266"/>
                    <a:pt x="1157" y="264"/>
                    <a:pt x="1152" y="256"/>
                  </a:cubicBezTo>
                  <a:cubicBezTo>
                    <a:pt x="1146" y="248"/>
                    <a:pt x="1138" y="238"/>
                    <a:pt x="1132" y="233"/>
                  </a:cubicBezTo>
                  <a:close/>
                  <a:moveTo>
                    <a:pt x="1153" y="254"/>
                  </a:moveTo>
                  <a:cubicBezTo>
                    <a:pt x="1153" y="254"/>
                    <a:pt x="1153" y="254"/>
                    <a:pt x="1153" y="254"/>
                  </a:cubicBezTo>
                  <a:cubicBezTo>
                    <a:pt x="1148" y="249"/>
                    <a:pt x="1148" y="250"/>
                    <a:pt x="1153" y="257"/>
                  </a:cubicBezTo>
                  <a:cubicBezTo>
                    <a:pt x="1153" y="257"/>
                    <a:pt x="1153" y="257"/>
                    <a:pt x="1153" y="257"/>
                  </a:cubicBezTo>
                  <a:cubicBezTo>
                    <a:pt x="1159" y="265"/>
                    <a:pt x="1167" y="276"/>
                    <a:pt x="1172" y="281"/>
                  </a:cubicBezTo>
                  <a:cubicBezTo>
                    <a:pt x="1172" y="281"/>
                    <a:pt x="1172" y="281"/>
                    <a:pt x="1172" y="281"/>
                  </a:cubicBezTo>
                  <a:cubicBezTo>
                    <a:pt x="1177" y="286"/>
                    <a:pt x="1176" y="284"/>
                    <a:pt x="1171" y="277"/>
                  </a:cubicBezTo>
                  <a:cubicBezTo>
                    <a:pt x="1165" y="270"/>
                    <a:pt x="1158" y="260"/>
                    <a:pt x="1153" y="254"/>
                  </a:cubicBezTo>
                  <a:close/>
                  <a:moveTo>
                    <a:pt x="264" y="179"/>
                  </a:moveTo>
                  <a:cubicBezTo>
                    <a:pt x="264" y="179"/>
                    <a:pt x="264" y="179"/>
                    <a:pt x="264" y="179"/>
                  </a:cubicBezTo>
                  <a:cubicBezTo>
                    <a:pt x="252" y="183"/>
                    <a:pt x="239" y="193"/>
                    <a:pt x="236" y="204"/>
                  </a:cubicBezTo>
                  <a:cubicBezTo>
                    <a:pt x="236" y="204"/>
                    <a:pt x="236" y="204"/>
                    <a:pt x="236" y="204"/>
                  </a:cubicBezTo>
                  <a:cubicBezTo>
                    <a:pt x="232" y="214"/>
                    <a:pt x="238" y="219"/>
                    <a:pt x="252" y="216"/>
                  </a:cubicBezTo>
                  <a:cubicBezTo>
                    <a:pt x="252" y="216"/>
                    <a:pt x="252" y="216"/>
                    <a:pt x="252" y="216"/>
                  </a:cubicBezTo>
                  <a:cubicBezTo>
                    <a:pt x="265" y="212"/>
                    <a:pt x="278" y="202"/>
                    <a:pt x="281" y="191"/>
                  </a:cubicBezTo>
                  <a:cubicBezTo>
                    <a:pt x="284" y="180"/>
                    <a:pt x="277" y="176"/>
                    <a:pt x="264" y="179"/>
                  </a:cubicBezTo>
                  <a:close/>
                  <a:moveTo>
                    <a:pt x="315" y="166"/>
                  </a:moveTo>
                  <a:cubicBezTo>
                    <a:pt x="315" y="166"/>
                    <a:pt x="315" y="166"/>
                    <a:pt x="315" y="166"/>
                  </a:cubicBezTo>
                  <a:cubicBezTo>
                    <a:pt x="301" y="169"/>
                    <a:pt x="288" y="179"/>
                    <a:pt x="285" y="190"/>
                  </a:cubicBezTo>
                  <a:cubicBezTo>
                    <a:pt x="285" y="190"/>
                    <a:pt x="285" y="190"/>
                    <a:pt x="285" y="190"/>
                  </a:cubicBezTo>
                  <a:cubicBezTo>
                    <a:pt x="282" y="200"/>
                    <a:pt x="290" y="206"/>
                    <a:pt x="304" y="203"/>
                  </a:cubicBezTo>
                  <a:cubicBezTo>
                    <a:pt x="304" y="203"/>
                    <a:pt x="304" y="203"/>
                    <a:pt x="304" y="203"/>
                  </a:cubicBezTo>
                  <a:cubicBezTo>
                    <a:pt x="318" y="200"/>
                    <a:pt x="332" y="189"/>
                    <a:pt x="335" y="179"/>
                  </a:cubicBezTo>
                  <a:cubicBezTo>
                    <a:pt x="337" y="168"/>
                    <a:pt x="329" y="163"/>
                    <a:pt x="315" y="166"/>
                  </a:cubicBezTo>
                  <a:close/>
                  <a:moveTo>
                    <a:pt x="370" y="154"/>
                  </a:moveTo>
                  <a:cubicBezTo>
                    <a:pt x="370" y="154"/>
                    <a:pt x="370" y="154"/>
                    <a:pt x="370" y="154"/>
                  </a:cubicBezTo>
                  <a:cubicBezTo>
                    <a:pt x="355" y="157"/>
                    <a:pt x="342" y="167"/>
                    <a:pt x="339" y="178"/>
                  </a:cubicBezTo>
                  <a:cubicBezTo>
                    <a:pt x="339" y="178"/>
                    <a:pt x="339" y="178"/>
                    <a:pt x="339" y="178"/>
                  </a:cubicBezTo>
                  <a:cubicBezTo>
                    <a:pt x="336" y="188"/>
                    <a:pt x="345" y="195"/>
                    <a:pt x="360" y="192"/>
                  </a:cubicBezTo>
                  <a:cubicBezTo>
                    <a:pt x="360" y="192"/>
                    <a:pt x="360" y="192"/>
                    <a:pt x="360" y="192"/>
                  </a:cubicBezTo>
                  <a:cubicBezTo>
                    <a:pt x="375" y="190"/>
                    <a:pt x="389" y="179"/>
                    <a:pt x="392" y="168"/>
                  </a:cubicBezTo>
                  <a:cubicBezTo>
                    <a:pt x="394" y="157"/>
                    <a:pt x="384" y="151"/>
                    <a:pt x="370" y="154"/>
                  </a:cubicBezTo>
                  <a:close/>
                  <a:moveTo>
                    <a:pt x="859" y="153"/>
                  </a:moveTo>
                  <a:cubicBezTo>
                    <a:pt x="859" y="153"/>
                    <a:pt x="859" y="153"/>
                    <a:pt x="859" y="153"/>
                  </a:cubicBezTo>
                  <a:cubicBezTo>
                    <a:pt x="844" y="150"/>
                    <a:pt x="834" y="156"/>
                    <a:pt x="836" y="167"/>
                  </a:cubicBezTo>
                  <a:cubicBezTo>
                    <a:pt x="836" y="167"/>
                    <a:pt x="836" y="167"/>
                    <a:pt x="836" y="167"/>
                  </a:cubicBezTo>
                  <a:cubicBezTo>
                    <a:pt x="839" y="178"/>
                    <a:pt x="853" y="188"/>
                    <a:pt x="868" y="191"/>
                  </a:cubicBezTo>
                  <a:cubicBezTo>
                    <a:pt x="868" y="191"/>
                    <a:pt x="868" y="191"/>
                    <a:pt x="868" y="191"/>
                  </a:cubicBezTo>
                  <a:cubicBezTo>
                    <a:pt x="883" y="193"/>
                    <a:pt x="893" y="187"/>
                    <a:pt x="890" y="176"/>
                  </a:cubicBezTo>
                  <a:cubicBezTo>
                    <a:pt x="887" y="165"/>
                    <a:pt x="874" y="155"/>
                    <a:pt x="859" y="153"/>
                  </a:cubicBezTo>
                  <a:close/>
                  <a:moveTo>
                    <a:pt x="914" y="164"/>
                  </a:moveTo>
                  <a:cubicBezTo>
                    <a:pt x="914" y="164"/>
                    <a:pt x="914" y="164"/>
                    <a:pt x="914" y="164"/>
                  </a:cubicBezTo>
                  <a:cubicBezTo>
                    <a:pt x="900" y="161"/>
                    <a:pt x="891" y="166"/>
                    <a:pt x="894" y="177"/>
                  </a:cubicBezTo>
                  <a:cubicBezTo>
                    <a:pt x="894" y="177"/>
                    <a:pt x="894" y="177"/>
                    <a:pt x="894" y="177"/>
                  </a:cubicBezTo>
                  <a:cubicBezTo>
                    <a:pt x="897" y="187"/>
                    <a:pt x="911" y="199"/>
                    <a:pt x="925" y="202"/>
                  </a:cubicBezTo>
                  <a:cubicBezTo>
                    <a:pt x="925" y="202"/>
                    <a:pt x="925" y="202"/>
                    <a:pt x="925" y="202"/>
                  </a:cubicBezTo>
                  <a:cubicBezTo>
                    <a:pt x="939" y="205"/>
                    <a:pt x="947" y="199"/>
                    <a:pt x="944" y="188"/>
                  </a:cubicBezTo>
                  <a:cubicBezTo>
                    <a:pt x="941" y="177"/>
                    <a:pt x="928" y="167"/>
                    <a:pt x="914" y="164"/>
                  </a:cubicBezTo>
                  <a:close/>
                  <a:moveTo>
                    <a:pt x="965" y="177"/>
                  </a:moveTo>
                  <a:cubicBezTo>
                    <a:pt x="965" y="177"/>
                    <a:pt x="965" y="177"/>
                    <a:pt x="965" y="177"/>
                  </a:cubicBezTo>
                  <a:cubicBezTo>
                    <a:pt x="953" y="173"/>
                    <a:pt x="945" y="179"/>
                    <a:pt x="948" y="189"/>
                  </a:cubicBezTo>
                  <a:cubicBezTo>
                    <a:pt x="948" y="189"/>
                    <a:pt x="948" y="189"/>
                    <a:pt x="948" y="189"/>
                  </a:cubicBezTo>
                  <a:cubicBezTo>
                    <a:pt x="952" y="200"/>
                    <a:pt x="965" y="211"/>
                    <a:pt x="978" y="214"/>
                  </a:cubicBezTo>
                  <a:cubicBezTo>
                    <a:pt x="978" y="214"/>
                    <a:pt x="978" y="214"/>
                    <a:pt x="978" y="214"/>
                  </a:cubicBezTo>
                  <a:cubicBezTo>
                    <a:pt x="991" y="218"/>
                    <a:pt x="998" y="212"/>
                    <a:pt x="994" y="201"/>
                  </a:cubicBezTo>
                  <a:cubicBezTo>
                    <a:pt x="990" y="191"/>
                    <a:pt x="978" y="181"/>
                    <a:pt x="965" y="177"/>
                  </a:cubicBezTo>
                  <a:close/>
                  <a:moveTo>
                    <a:pt x="1012" y="192"/>
                  </a:moveTo>
                  <a:cubicBezTo>
                    <a:pt x="1012" y="192"/>
                    <a:pt x="1012" y="192"/>
                    <a:pt x="1012" y="192"/>
                  </a:cubicBezTo>
                  <a:cubicBezTo>
                    <a:pt x="1001" y="188"/>
                    <a:pt x="994" y="192"/>
                    <a:pt x="998" y="203"/>
                  </a:cubicBezTo>
                  <a:cubicBezTo>
                    <a:pt x="998" y="203"/>
                    <a:pt x="998" y="203"/>
                    <a:pt x="998" y="203"/>
                  </a:cubicBezTo>
                  <a:cubicBezTo>
                    <a:pt x="1002" y="213"/>
                    <a:pt x="1014" y="224"/>
                    <a:pt x="1026" y="228"/>
                  </a:cubicBezTo>
                  <a:cubicBezTo>
                    <a:pt x="1026" y="228"/>
                    <a:pt x="1026" y="228"/>
                    <a:pt x="1026" y="228"/>
                  </a:cubicBezTo>
                  <a:cubicBezTo>
                    <a:pt x="1038" y="232"/>
                    <a:pt x="1043" y="227"/>
                    <a:pt x="1040" y="217"/>
                  </a:cubicBezTo>
                  <a:cubicBezTo>
                    <a:pt x="1036" y="206"/>
                    <a:pt x="1024" y="196"/>
                    <a:pt x="1012" y="192"/>
                  </a:cubicBezTo>
                  <a:close/>
                  <a:moveTo>
                    <a:pt x="1055" y="208"/>
                  </a:moveTo>
                  <a:cubicBezTo>
                    <a:pt x="1055" y="208"/>
                    <a:pt x="1055" y="208"/>
                    <a:pt x="1055" y="208"/>
                  </a:cubicBezTo>
                  <a:cubicBezTo>
                    <a:pt x="1044" y="204"/>
                    <a:pt x="1039" y="208"/>
                    <a:pt x="1043" y="218"/>
                  </a:cubicBezTo>
                  <a:cubicBezTo>
                    <a:pt x="1043" y="218"/>
                    <a:pt x="1043" y="218"/>
                    <a:pt x="1043" y="218"/>
                  </a:cubicBezTo>
                  <a:cubicBezTo>
                    <a:pt x="1047" y="228"/>
                    <a:pt x="1059" y="239"/>
                    <a:pt x="1070" y="244"/>
                  </a:cubicBezTo>
                  <a:cubicBezTo>
                    <a:pt x="1070" y="244"/>
                    <a:pt x="1070" y="244"/>
                    <a:pt x="1070" y="244"/>
                  </a:cubicBezTo>
                  <a:cubicBezTo>
                    <a:pt x="1081" y="248"/>
                    <a:pt x="1085" y="243"/>
                    <a:pt x="1081" y="233"/>
                  </a:cubicBezTo>
                  <a:cubicBezTo>
                    <a:pt x="1076" y="223"/>
                    <a:pt x="1065" y="212"/>
                    <a:pt x="1055" y="208"/>
                  </a:cubicBezTo>
                  <a:close/>
                  <a:moveTo>
                    <a:pt x="1124" y="244"/>
                  </a:moveTo>
                  <a:cubicBezTo>
                    <a:pt x="1124" y="244"/>
                    <a:pt x="1124" y="244"/>
                    <a:pt x="1124" y="244"/>
                  </a:cubicBezTo>
                  <a:cubicBezTo>
                    <a:pt x="1117" y="239"/>
                    <a:pt x="1114" y="242"/>
                    <a:pt x="1119" y="252"/>
                  </a:cubicBezTo>
                  <a:cubicBezTo>
                    <a:pt x="1119" y="252"/>
                    <a:pt x="1119" y="252"/>
                    <a:pt x="1119" y="252"/>
                  </a:cubicBezTo>
                  <a:cubicBezTo>
                    <a:pt x="1123" y="261"/>
                    <a:pt x="1134" y="273"/>
                    <a:pt x="1141" y="278"/>
                  </a:cubicBezTo>
                  <a:cubicBezTo>
                    <a:pt x="1141" y="278"/>
                    <a:pt x="1141" y="278"/>
                    <a:pt x="1141" y="278"/>
                  </a:cubicBezTo>
                  <a:cubicBezTo>
                    <a:pt x="1149" y="282"/>
                    <a:pt x="1151" y="278"/>
                    <a:pt x="1146" y="269"/>
                  </a:cubicBezTo>
                  <a:cubicBezTo>
                    <a:pt x="1142" y="259"/>
                    <a:pt x="1132" y="249"/>
                    <a:pt x="1124" y="244"/>
                  </a:cubicBezTo>
                  <a:close/>
                  <a:moveTo>
                    <a:pt x="1152" y="263"/>
                  </a:moveTo>
                  <a:cubicBezTo>
                    <a:pt x="1152" y="263"/>
                    <a:pt x="1152" y="263"/>
                    <a:pt x="1152" y="263"/>
                  </a:cubicBezTo>
                  <a:cubicBezTo>
                    <a:pt x="1145" y="258"/>
                    <a:pt x="1144" y="261"/>
                    <a:pt x="1149" y="270"/>
                  </a:cubicBezTo>
                  <a:cubicBezTo>
                    <a:pt x="1149" y="270"/>
                    <a:pt x="1149" y="270"/>
                    <a:pt x="1149" y="270"/>
                  </a:cubicBezTo>
                  <a:cubicBezTo>
                    <a:pt x="1153" y="279"/>
                    <a:pt x="1163" y="291"/>
                    <a:pt x="1169" y="296"/>
                  </a:cubicBezTo>
                  <a:cubicBezTo>
                    <a:pt x="1169" y="296"/>
                    <a:pt x="1169" y="296"/>
                    <a:pt x="1169" y="296"/>
                  </a:cubicBezTo>
                  <a:cubicBezTo>
                    <a:pt x="1176" y="300"/>
                    <a:pt x="1176" y="297"/>
                    <a:pt x="1171" y="288"/>
                  </a:cubicBezTo>
                  <a:cubicBezTo>
                    <a:pt x="1166" y="279"/>
                    <a:pt x="1158" y="268"/>
                    <a:pt x="1152" y="263"/>
                  </a:cubicBezTo>
                  <a:close/>
                  <a:moveTo>
                    <a:pt x="1173" y="283"/>
                  </a:moveTo>
                  <a:cubicBezTo>
                    <a:pt x="1173" y="283"/>
                    <a:pt x="1173" y="283"/>
                    <a:pt x="1173" y="283"/>
                  </a:cubicBezTo>
                  <a:cubicBezTo>
                    <a:pt x="1168" y="278"/>
                    <a:pt x="1168" y="280"/>
                    <a:pt x="1173" y="289"/>
                  </a:cubicBezTo>
                  <a:cubicBezTo>
                    <a:pt x="1173" y="289"/>
                    <a:pt x="1173" y="289"/>
                    <a:pt x="1173" y="289"/>
                  </a:cubicBezTo>
                  <a:cubicBezTo>
                    <a:pt x="1178" y="298"/>
                    <a:pt x="1186" y="309"/>
                    <a:pt x="1192" y="314"/>
                  </a:cubicBezTo>
                  <a:cubicBezTo>
                    <a:pt x="1192" y="314"/>
                    <a:pt x="1192" y="314"/>
                    <a:pt x="1192" y="314"/>
                  </a:cubicBezTo>
                  <a:cubicBezTo>
                    <a:pt x="1197" y="319"/>
                    <a:pt x="1196" y="316"/>
                    <a:pt x="1191" y="307"/>
                  </a:cubicBezTo>
                  <a:cubicBezTo>
                    <a:pt x="1186" y="299"/>
                    <a:pt x="1178" y="289"/>
                    <a:pt x="1173" y="283"/>
                  </a:cubicBezTo>
                  <a:close/>
                  <a:moveTo>
                    <a:pt x="251" y="219"/>
                  </a:moveTo>
                  <a:cubicBezTo>
                    <a:pt x="251" y="219"/>
                    <a:pt x="251" y="219"/>
                    <a:pt x="251" y="219"/>
                  </a:cubicBezTo>
                  <a:cubicBezTo>
                    <a:pt x="238" y="223"/>
                    <a:pt x="225" y="235"/>
                    <a:pt x="222" y="246"/>
                  </a:cubicBezTo>
                  <a:cubicBezTo>
                    <a:pt x="222" y="246"/>
                    <a:pt x="222" y="246"/>
                    <a:pt x="222" y="246"/>
                  </a:cubicBezTo>
                  <a:cubicBezTo>
                    <a:pt x="218" y="258"/>
                    <a:pt x="225" y="265"/>
                    <a:pt x="239" y="261"/>
                  </a:cubicBezTo>
                  <a:cubicBezTo>
                    <a:pt x="239" y="261"/>
                    <a:pt x="239" y="261"/>
                    <a:pt x="239" y="261"/>
                  </a:cubicBezTo>
                  <a:cubicBezTo>
                    <a:pt x="252" y="258"/>
                    <a:pt x="265" y="246"/>
                    <a:pt x="269" y="234"/>
                  </a:cubicBezTo>
                  <a:cubicBezTo>
                    <a:pt x="271" y="222"/>
                    <a:pt x="264" y="216"/>
                    <a:pt x="251" y="219"/>
                  </a:cubicBezTo>
                  <a:close/>
                  <a:moveTo>
                    <a:pt x="303" y="206"/>
                  </a:moveTo>
                  <a:cubicBezTo>
                    <a:pt x="303" y="206"/>
                    <a:pt x="303" y="206"/>
                    <a:pt x="303" y="206"/>
                  </a:cubicBezTo>
                  <a:cubicBezTo>
                    <a:pt x="289" y="210"/>
                    <a:pt x="276" y="221"/>
                    <a:pt x="272" y="233"/>
                  </a:cubicBezTo>
                  <a:cubicBezTo>
                    <a:pt x="272" y="233"/>
                    <a:pt x="272" y="233"/>
                    <a:pt x="272" y="233"/>
                  </a:cubicBezTo>
                  <a:cubicBezTo>
                    <a:pt x="270" y="245"/>
                    <a:pt x="278" y="252"/>
                    <a:pt x="292" y="249"/>
                  </a:cubicBezTo>
                  <a:cubicBezTo>
                    <a:pt x="292" y="249"/>
                    <a:pt x="292" y="249"/>
                    <a:pt x="292" y="249"/>
                  </a:cubicBezTo>
                  <a:cubicBezTo>
                    <a:pt x="307" y="246"/>
                    <a:pt x="321" y="234"/>
                    <a:pt x="324" y="222"/>
                  </a:cubicBezTo>
                  <a:cubicBezTo>
                    <a:pt x="326" y="210"/>
                    <a:pt x="317" y="203"/>
                    <a:pt x="303" y="206"/>
                  </a:cubicBezTo>
                  <a:close/>
                  <a:moveTo>
                    <a:pt x="359" y="195"/>
                  </a:moveTo>
                  <a:cubicBezTo>
                    <a:pt x="359" y="195"/>
                    <a:pt x="359" y="195"/>
                    <a:pt x="359" y="195"/>
                  </a:cubicBezTo>
                  <a:cubicBezTo>
                    <a:pt x="344" y="198"/>
                    <a:pt x="331" y="209"/>
                    <a:pt x="328" y="221"/>
                  </a:cubicBezTo>
                  <a:cubicBezTo>
                    <a:pt x="328" y="221"/>
                    <a:pt x="328" y="221"/>
                    <a:pt x="328" y="221"/>
                  </a:cubicBezTo>
                  <a:cubicBezTo>
                    <a:pt x="325" y="233"/>
                    <a:pt x="335" y="241"/>
                    <a:pt x="350" y="239"/>
                  </a:cubicBezTo>
                  <a:cubicBezTo>
                    <a:pt x="350" y="239"/>
                    <a:pt x="350" y="239"/>
                    <a:pt x="350" y="239"/>
                  </a:cubicBezTo>
                  <a:cubicBezTo>
                    <a:pt x="366" y="236"/>
                    <a:pt x="380" y="225"/>
                    <a:pt x="383" y="212"/>
                  </a:cubicBezTo>
                  <a:cubicBezTo>
                    <a:pt x="385" y="200"/>
                    <a:pt x="375" y="193"/>
                    <a:pt x="359" y="195"/>
                  </a:cubicBezTo>
                  <a:close/>
                  <a:moveTo>
                    <a:pt x="482" y="180"/>
                  </a:moveTo>
                  <a:cubicBezTo>
                    <a:pt x="482" y="180"/>
                    <a:pt x="482" y="180"/>
                    <a:pt x="482" y="180"/>
                  </a:cubicBezTo>
                  <a:cubicBezTo>
                    <a:pt x="466" y="182"/>
                    <a:pt x="452" y="192"/>
                    <a:pt x="450" y="204"/>
                  </a:cubicBezTo>
                  <a:cubicBezTo>
                    <a:pt x="450" y="204"/>
                    <a:pt x="450" y="204"/>
                    <a:pt x="450" y="204"/>
                  </a:cubicBezTo>
                  <a:cubicBezTo>
                    <a:pt x="448" y="216"/>
                    <a:pt x="460" y="226"/>
                    <a:pt x="477" y="224"/>
                  </a:cubicBezTo>
                  <a:cubicBezTo>
                    <a:pt x="477" y="224"/>
                    <a:pt x="477" y="224"/>
                    <a:pt x="477" y="224"/>
                  </a:cubicBezTo>
                  <a:cubicBezTo>
                    <a:pt x="495" y="222"/>
                    <a:pt x="509" y="211"/>
                    <a:pt x="510" y="199"/>
                  </a:cubicBezTo>
                  <a:cubicBezTo>
                    <a:pt x="511" y="187"/>
                    <a:pt x="499" y="179"/>
                    <a:pt x="482" y="180"/>
                  </a:cubicBezTo>
                  <a:close/>
                  <a:moveTo>
                    <a:pt x="547" y="176"/>
                  </a:moveTo>
                  <a:cubicBezTo>
                    <a:pt x="547" y="176"/>
                    <a:pt x="547" y="176"/>
                    <a:pt x="547" y="176"/>
                  </a:cubicBezTo>
                  <a:cubicBezTo>
                    <a:pt x="530" y="177"/>
                    <a:pt x="516" y="186"/>
                    <a:pt x="515" y="199"/>
                  </a:cubicBezTo>
                  <a:cubicBezTo>
                    <a:pt x="515" y="199"/>
                    <a:pt x="515" y="199"/>
                    <a:pt x="515" y="199"/>
                  </a:cubicBezTo>
                  <a:cubicBezTo>
                    <a:pt x="515" y="211"/>
                    <a:pt x="527" y="221"/>
                    <a:pt x="545" y="220"/>
                  </a:cubicBezTo>
                  <a:cubicBezTo>
                    <a:pt x="545" y="220"/>
                    <a:pt x="545" y="220"/>
                    <a:pt x="545" y="220"/>
                  </a:cubicBezTo>
                  <a:cubicBezTo>
                    <a:pt x="563" y="219"/>
                    <a:pt x="577" y="209"/>
                    <a:pt x="577" y="196"/>
                  </a:cubicBezTo>
                  <a:cubicBezTo>
                    <a:pt x="577" y="184"/>
                    <a:pt x="564" y="175"/>
                    <a:pt x="547" y="176"/>
                  </a:cubicBezTo>
                  <a:close/>
                  <a:moveTo>
                    <a:pt x="926" y="205"/>
                  </a:moveTo>
                  <a:cubicBezTo>
                    <a:pt x="926" y="205"/>
                    <a:pt x="926" y="205"/>
                    <a:pt x="926" y="205"/>
                  </a:cubicBezTo>
                  <a:cubicBezTo>
                    <a:pt x="911" y="202"/>
                    <a:pt x="902" y="209"/>
                    <a:pt x="905" y="221"/>
                  </a:cubicBezTo>
                  <a:cubicBezTo>
                    <a:pt x="905" y="221"/>
                    <a:pt x="905" y="221"/>
                    <a:pt x="905" y="221"/>
                  </a:cubicBezTo>
                  <a:cubicBezTo>
                    <a:pt x="907" y="233"/>
                    <a:pt x="921" y="245"/>
                    <a:pt x="936" y="248"/>
                  </a:cubicBezTo>
                  <a:cubicBezTo>
                    <a:pt x="936" y="248"/>
                    <a:pt x="936" y="248"/>
                    <a:pt x="936" y="248"/>
                  </a:cubicBezTo>
                  <a:cubicBezTo>
                    <a:pt x="951" y="250"/>
                    <a:pt x="959" y="243"/>
                    <a:pt x="957" y="231"/>
                  </a:cubicBezTo>
                  <a:cubicBezTo>
                    <a:pt x="953" y="219"/>
                    <a:pt x="940" y="208"/>
                    <a:pt x="926" y="205"/>
                  </a:cubicBezTo>
                  <a:close/>
                  <a:moveTo>
                    <a:pt x="979" y="217"/>
                  </a:moveTo>
                  <a:cubicBezTo>
                    <a:pt x="979" y="217"/>
                    <a:pt x="979" y="217"/>
                    <a:pt x="979" y="217"/>
                  </a:cubicBezTo>
                  <a:cubicBezTo>
                    <a:pt x="965" y="214"/>
                    <a:pt x="958" y="220"/>
                    <a:pt x="960" y="232"/>
                  </a:cubicBezTo>
                  <a:cubicBezTo>
                    <a:pt x="960" y="232"/>
                    <a:pt x="960" y="232"/>
                    <a:pt x="960" y="232"/>
                  </a:cubicBezTo>
                  <a:cubicBezTo>
                    <a:pt x="964" y="244"/>
                    <a:pt x="977" y="256"/>
                    <a:pt x="991" y="260"/>
                  </a:cubicBezTo>
                  <a:cubicBezTo>
                    <a:pt x="991" y="260"/>
                    <a:pt x="991" y="260"/>
                    <a:pt x="991" y="260"/>
                  </a:cubicBezTo>
                  <a:cubicBezTo>
                    <a:pt x="1004" y="263"/>
                    <a:pt x="1012" y="256"/>
                    <a:pt x="1008" y="244"/>
                  </a:cubicBezTo>
                  <a:cubicBezTo>
                    <a:pt x="1004" y="232"/>
                    <a:pt x="992" y="221"/>
                    <a:pt x="979" y="217"/>
                  </a:cubicBezTo>
                  <a:close/>
                  <a:moveTo>
                    <a:pt x="1027" y="231"/>
                  </a:moveTo>
                  <a:cubicBezTo>
                    <a:pt x="1027" y="231"/>
                    <a:pt x="1027" y="231"/>
                    <a:pt x="1027" y="231"/>
                  </a:cubicBezTo>
                  <a:cubicBezTo>
                    <a:pt x="1015" y="228"/>
                    <a:pt x="1008" y="233"/>
                    <a:pt x="1012" y="245"/>
                  </a:cubicBezTo>
                  <a:cubicBezTo>
                    <a:pt x="1012" y="245"/>
                    <a:pt x="1012" y="245"/>
                    <a:pt x="1012" y="245"/>
                  </a:cubicBezTo>
                  <a:cubicBezTo>
                    <a:pt x="1016" y="257"/>
                    <a:pt x="1028" y="269"/>
                    <a:pt x="1040" y="273"/>
                  </a:cubicBezTo>
                  <a:cubicBezTo>
                    <a:pt x="1040" y="273"/>
                    <a:pt x="1040" y="273"/>
                    <a:pt x="1040" y="273"/>
                  </a:cubicBezTo>
                  <a:cubicBezTo>
                    <a:pt x="1053" y="276"/>
                    <a:pt x="1059" y="270"/>
                    <a:pt x="1055" y="258"/>
                  </a:cubicBezTo>
                  <a:cubicBezTo>
                    <a:pt x="1051" y="247"/>
                    <a:pt x="1039" y="235"/>
                    <a:pt x="1027" y="231"/>
                  </a:cubicBezTo>
                  <a:close/>
                  <a:moveTo>
                    <a:pt x="1071" y="247"/>
                  </a:moveTo>
                  <a:cubicBezTo>
                    <a:pt x="1071" y="247"/>
                    <a:pt x="1071" y="247"/>
                    <a:pt x="1071" y="247"/>
                  </a:cubicBezTo>
                  <a:cubicBezTo>
                    <a:pt x="1060" y="243"/>
                    <a:pt x="1055" y="248"/>
                    <a:pt x="1058" y="259"/>
                  </a:cubicBezTo>
                  <a:cubicBezTo>
                    <a:pt x="1058" y="259"/>
                    <a:pt x="1058" y="259"/>
                    <a:pt x="1058" y="259"/>
                  </a:cubicBezTo>
                  <a:cubicBezTo>
                    <a:pt x="1062" y="271"/>
                    <a:pt x="1074" y="283"/>
                    <a:pt x="1085" y="287"/>
                  </a:cubicBezTo>
                  <a:cubicBezTo>
                    <a:pt x="1085" y="287"/>
                    <a:pt x="1085" y="287"/>
                    <a:pt x="1085" y="287"/>
                  </a:cubicBezTo>
                  <a:cubicBezTo>
                    <a:pt x="1096" y="291"/>
                    <a:pt x="1101" y="284"/>
                    <a:pt x="1097" y="273"/>
                  </a:cubicBezTo>
                  <a:cubicBezTo>
                    <a:pt x="1093" y="262"/>
                    <a:pt x="1081" y="251"/>
                    <a:pt x="1071" y="247"/>
                  </a:cubicBezTo>
                  <a:close/>
                  <a:moveTo>
                    <a:pt x="1109" y="263"/>
                  </a:moveTo>
                  <a:cubicBezTo>
                    <a:pt x="1109" y="263"/>
                    <a:pt x="1109" y="263"/>
                    <a:pt x="1109" y="263"/>
                  </a:cubicBezTo>
                  <a:cubicBezTo>
                    <a:pt x="1100" y="259"/>
                    <a:pt x="1096" y="264"/>
                    <a:pt x="1100" y="275"/>
                  </a:cubicBezTo>
                  <a:cubicBezTo>
                    <a:pt x="1100" y="275"/>
                    <a:pt x="1100" y="275"/>
                    <a:pt x="1100" y="275"/>
                  </a:cubicBezTo>
                  <a:cubicBezTo>
                    <a:pt x="1104" y="286"/>
                    <a:pt x="1115" y="298"/>
                    <a:pt x="1124" y="302"/>
                  </a:cubicBezTo>
                  <a:cubicBezTo>
                    <a:pt x="1124" y="302"/>
                    <a:pt x="1124" y="302"/>
                    <a:pt x="1124" y="302"/>
                  </a:cubicBezTo>
                  <a:cubicBezTo>
                    <a:pt x="1134" y="306"/>
                    <a:pt x="1137" y="300"/>
                    <a:pt x="1133" y="290"/>
                  </a:cubicBezTo>
                  <a:cubicBezTo>
                    <a:pt x="1129" y="279"/>
                    <a:pt x="1118" y="268"/>
                    <a:pt x="1109" y="263"/>
                  </a:cubicBezTo>
                  <a:close/>
                  <a:moveTo>
                    <a:pt x="1143" y="280"/>
                  </a:moveTo>
                  <a:cubicBezTo>
                    <a:pt x="1143" y="280"/>
                    <a:pt x="1143" y="280"/>
                    <a:pt x="1143" y="280"/>
                  </a:cubicBezTo>
                  <a:cubicBezTo>
                    <a:pt x="1135" y="276"/>
                    <a:pt x="1131" y="280"/>
                    <a:pt x="1136" y="291"/>
                  </a:cubicBezTo>
                  <a:cubicBezTo>
                    <a:pt x="1136" y="291"/>
                    <a:pt x="1136" y="291"/>
                    <a:pt x="1136" y="291"/>
                  </a:cubicBezTo>
                  <a:cubicBezTo>
                    <a:pt x="1140" y="302"/>
                    <a:pt x="1150" y="314"/>
                    <a:pt x="1158" y="318"/>
                  </a:cubicBezTo>
                  <a:cubicBezTo>
                    <a:pt x="1158" y="318"/>
                    <a:pt x="1158" y="318"/>
                    <a:pt x="1158" y="318"/>
                  </a:cubicBezTo>
                  <a:cubicBezTo>
                    <a:pt x="1166" y="322"/>
                    <a:pt x="1169" y="317"/>
                    <a:pt x="1164" y="307"/>
                  </a:cubicBezTo>
                  <a:cubicBezTo>
                    <a:pt x="1160" y="296"/>
                    <a:pt x="1151" y="285"/>
                    <a:pt x="1143" y="280"/>
                  </a:cubicBezTo>
                  <a:close/>
                  <a:moveTo>
                    <a:pt x="1170" y="298"/>
                  </a:moveTo>
                  <a:cubicBezTo>
                    <a:pt x="1170" y="298"/>
                    <a:pt x="1170" y="298"/>
                    <a:pt x="1170" y="298"/>
                  </a:cubicBezTo>
                  <a:cubicBezTo>
                    <a:pt x="1164" y="294"/>
                    <a:pt x="1162" y="298"/>
                    <a:pt x="1166" y="308"/>
                  </a:cubicBezTo>
                  <a:cubicBezTo>
                    <a:pt x="1166" y="308"/>
                    <a:pt x="1166" y="308"/>
                    <a:pt x="1166" y="308"/>
                  </a:cubicBezTo>
                  <a:cubicBezTo>
                    <a:pt x="1171" y="318"/>
                    <a:pt x="1180" y="330"/>
                    <a:pt x="1187" y="335"/>
                  </a:cubicBezTo>
                  <a:cubicBezTo>
                    <a:pt x="1187" y="335"/>
                    <a:pt x="1187" y="335"/>
                    <a:pt x="1187" y="335"/>
                  </a:cubicBezTo>
                  <a:cubicBezTo>
                    <a:pt x="1193" y="339"/>
                    <a:pt x="1195" y="334"/>
                    <a:pt x="1190" y="324"/>
                  </a:cubicBezTo>
                  <a:cubicBezTo>
                    <a:pt x="1185" y="314"/>
                    <a:pt x="1177" y="303"/>
                    <a:pt x="1170" y="298"/>
                  </a:cubicBezTo>
                  <a:close/>
                  <a:moveTo>
                    <a:pt x="1193" y="317"/>
                  </a:moveTo>
                  <a:cubicBezTo>
                    <a:pt x="1193" y="317"/>
                    <a:pt x="1193" y="317"/>
                    <a:pt x="1193" y="317"/>
                  </a:cubicBezTo>
                  <a:cubicBezTo>
                    <a:pt x="1188" y="312"/>
                    <a:pt x="1187" y="316"/>
                    <a:pt x="1192" y="326"/>
                  </a:cubicBezTo>
                  <a:cubicBezTo>
                    <a:pt x="1192" y="326"/>
                    <a:pt x="1192" y="326"/>
                    <a:pt x="1192" y="326"/>
                  </a:cubicBezTo>
                  <a:cubicBezTo>
                    <a:pt x="1196" y="335"/>
                    <a:pt x="1204" y="347"/>
                    <a:pt x="1209" y="352"/>
                  </a:cubicBezTo>
                  <a:cubicBezTo>
                    <a:pt x="1209" y="352"/>
                    <a:pt x="1209" y="352"/>
                    <a:pt x="1209" y="352"/>
                  </a:cubicBezTo>
                  <a:cubicBezTo>
                    <a:pt x="1215" y="356"/>
                    <a:pt x="1214" y="352"/>
                    <a:pt x="1210" y="342"/>
                  </a:cubicBezTo>
                  <a:cubicBezTo>
                    <a:pt x="1205" y="333"/>
                    <a:pt x="1198" y="322"/>
                    <a:pt x="1193" y="317"/>
                  </a:cubicBezTo>
                  <a:close/>
                  <a:moveTo>
                    <a:pt x="1210" y="336"/>
                  </a:moveTo>
                  <a:cubicBezTo>
                    <a:pt x="1210" y="336"/>
                    <a:pt x="1210" y="336"/>
                    <a:pt x="1210" y="336"/>
                  </a:cubicBezTo>
                  <a:cubicBezTo>
                    <a:pt x="1206" y="331"/>
                    <a:pt x="1207" y="334"/>
                    <a:pt x="1211" y="344"/>
                  </a:cubicBezTo>
                  <a:cubicBezTo>
                    <a:pt x="1211" y="344"/>
                    <a:pt x="1211" y="344"/>
                    <a:pt x="1211" y="344"/>
                  </a:cubicBezTo>
                  <a:cubicBezTo>
                    <a:pt x="1216" y="353"/>
                    <a:pt x="1223" y="365"/>
                    <a:pt x="1227" y="369"/>
                  </a:cubicBezTo>
                  <a:cubicBezTo>
                    <a:pt x="1227" y="369"/>
                    <a:pt x="1227" y="369"/>
                    <a:pt x="1227" y="369"/>
                  </a:cubicBezTo>
                  <a:cubicBezTo>
                    <a:pt x="1230" y="374"/>
                    <a:pt x="1229" y="370"/>
                    <a:pt x="1224" y="361"/>
                  </a:cubicBezTo>
                  <a:cubicBezTo>
                    <a:pt x="1220" y="351"/>
                    <a:pt x="1213" y="341"/>
                    <a:pt x="1210" y="336"/>
                  </a:cubicBezTo>
                  <a:close/>
                  <a:moveTo>
                    <a:pt x="189" y="278"/>
                  </a:moveTo>
                  <a:cubicBezTo>
                    <a:pt x="189" y="278"/>
                    <a:pt x="189" y="278"/>
                    <a:pt x="189" y="278"/>
                  </a:cubicBezTo>
                  <a:cubicBezTo>
                    <a:pt x="177" y="282"/>
                    <a:pt x="165" y="294"/>
                    <a:pt x="161" y="307"/>
                  </a:cubicBezTo>
                  <a:cubicBezTo>
                    <a:pt x="161" y="307"/>
                    <a:pt x="161" y="307"/>
                    <a:pt x="161" y="307"/>
                  </a:cubicBezTo>
                  <a:cubicBezTo>
                    <a:pt x="158" y="320"/>
                    <a:pt x="164" y="327"/>
                    <a:pt x="176" y="324"/>
                  </a:cubicBezTo>
                  <a:cubicBezTo>
                    <a:pt x="176" y="324"/>
                    <a:pt x="176" y="324"/>
                    <a:pt x="176" y="324"/>
                  </a:cubicBezTo>
                  <a:cubicBezTo>
                    <a:pt x="189" y="321"/>
                    <a:pt x="201" y="308"/>
                    <a:pt x="205" y="294"/>
                  </a:cubicBezTo>
                  <a:cubicBezTo>
                    <a:pt x="208" y="281"/>
                    <a:pt x="201" y="275"/>
                    <a:pt x="189" y="278"/>
                  </a:cubicBezTo>
                  <a:close/>
                  <a:moveTo>
                    <a:pt x="238" y="265"/>
                  </a:moveTo>
                  <a:cubicBezTo>
                    <a:pt x="238" y="265"/>
                    <a:pt x="238" y="265"/>
                    <a:pt x="238" y="265"/>
                  </a:cubicBezTo>
                  <a:cubicBezTo>
                    <a:pt x="225" y="268"/>
                    <a:pt x="212" y="281"/>
                    <a:pt x="208" y="294"/>
                  </a:cubicBezTo>
                  <a:cubicBezTo>
                    <a:pt x="208" y="294"/>
                    <a:pt x="208" y="294"/>
                    <a:pt x="208" y="294"/>
                  </a:cubicBezTo>
                  <a:cubicBezTo>
                    <a:pt x="205" y="307"/>
                    <a:pt x="213" y="315"/>
                    <a:pt x="226" y="312"/>
                  </a:cubicBezTo>
                  <a:cubicBezTo>
                    <a:pt x="226" y="312"/>
                    <a:pt x="226" y="312"/>
                    <a:pt x="226" y="312"/>
                  </a:cubicBezTo>
                  <a:cubicBezTo>
                    <a:pt x="240" y="309"/>
                    <a:pt x="253" y="296"/>
                    <a:pt x="257" y="282"/>
                  </a:cubicBezTo>
                  <a:cubicBezTo>
                    <a:pt x="259" y="269"/>
                    <a:pt x="251" y="262"/>
                    <a:pt x="238" y="265"/>
                  </a:cubicBezTo>
                  <a:close/>
                  <a:moveTo>
                    <a:pt x="292" y="253"/>
                  </a:moveTo>
                  <a:cubicBezTo>
                    <a:pt x="277" y="256"/>
                    <a:pt x="264" y="268"/>
                    <a:pt x="261" y="281"/>
                  </a:cubicBezTo>
                  <a:cubicBezTo>
                    <a:pt x="261" y="281"/>
                    <a:pt x="261" y="281"/>
                    <a:pt x="261" y="281"/>
                  </a:cubicBezTo>
                  <a:cubicBezTo>
                    <a:pt x="258" y="295"/>
                    <a:pt x="267" y="304"/>
                    <a:pt x="282" y="301"/>
                  </a:cubicBezTo>
                  <a:cubicBezTo>
                    <a:pt x="282" y="301"/>
                    <a:pt x="282" y="301"/>
                    <a:pt x="282" y="301"/>
                  </a:cubicBezTo>
                  <a:cubicBezTo>
                    <a:pt x="297" y="298"/>
                    <a:pt x="310" y="285"/>
                    <a:pt x="313" y="271"/>
                  </a:cubicBezTo>
                  <a:cubicBezTo>
                    <a:pt x="316" y="258"/>
                    <a:pt x="306" y="250"/>
                    <a:pt x="292" y="253"/>
                  </a:cubicBezTo>
                  <a:close/>
                  <a:moveTo>
                    <a:pt x="350" y="242"/>
                  </a:moveTo>
                  <a:cubicBezTo>
                    <a:pt x="350" y="242"/>
                    <a:pt x="350" y="242"/>
                    <a:pt x="350" y="242"/>
                  </a:cubicBezTo>
                  <a:cubicBezTo>
                    <a:pt x="334" y="245"/>
                    <a:pt x="320" y="257"/>
                    <a:pt x="318" y="271"/>
                  </a:cubicBezTo>
                  <a:cubicBezTo>
                    <a:pt x="318" y="271"/>
                    <a:pt x="318" y="271"/>
                    <a:pt x="318" y="271"/>
                  </a:cubicBezTo>
                  <a:cubicBezTo>
                    <a:pt x="315" y="284"/>
                    <a:pt x="325" y="293"/>
                    <a:pt x="341" y="291"/>
                  </a:cubicBezTo>
                  <a:cubicBezTo>
                    <a:pt x="341" y="291"/>
                    <a:pt x="341" y="291"/>
                    <a:pt x="341" y="291"/>
                  </a:cubicBezTo>
                  <a:cubicBezTo>
                    <a:pt x="357" y="288"/>
                    <a:pt x="372" y="275"/>
                    <a:pt x="374" y="262"/>
                  </a:cubicBezTo>
                  <a:cubicBezTo>
                    <a:pt x="376" y="248"/>
                    <a:pt x="365" y="240"/>
                    <a:pt x="350" y="242"/>
                  </a:cubicBezTo>
                  <a:close/>
                  <a:moveTo>
                    <a:pt x="412" y="234"/>
                  </a:moveTo>
                  <a:cubicBezTo>
                    <a:pt x="412" y="234"/>
                    <a:pt x="412" y="234"/>
                    <a:pt x="412" y="234"/>
                  </a:cubicBezTo>
                  <a:cubicBezTo>
                    <a:pt x="395" y="236"/>
                    <a:pt x="381" y="247"/>
                    <a:pt x="379" y="261"/>
                  </a:cubicBezTo>
                  <a:cubicBezTo>
                    <a:pt x="379" y="261"/>
                    <a:pt x="379" y="261"/>
                    <a:pt x="379" y="261"/>
                  </a:cubicBezTo>
                  <a:cubicBezTo>
                    <a:pt x="377" y="275"/>
                    <a:pt x="388" y="285"/>
                    <a:pt x="405" y="283"/>
                  </a:cubicBezTo>
                  <a:cubicBezTo>
                    <a:pt x="405" y="283"/>
                    <a:pt x="405" y="283"/>
                    <a:pt x="405" y="283"/>
                  </a:cubicBezTo>
                  <a:cubicBezTo>
                    <a:pt x="422" y="281"/>
                    <a:pt x="437" y="268"/>
                    <a:pt x="439" y="255"/>
                  </a:cubicBezTo>
                  <a:cubicBezTo>
                    <a:pt x="440" y="241"/>
                    <a:pt x="428" y="232"/>
                    <a:pt x="412" y="234"/>
                  </a:cubicBezTo>
                  <a:close/>
                  <a:moveTo>
                    <a:pt x="477" y="227"/>
                  </a:moveTo>
                  <a:cubicBezTo>
                    <a:pt x="477" y="227"/>
                    <a:pt x="477" y="227"/>
                    <a:pt x="477" y="227"/>
                  </a:cubicBezTo>
                  <a:cubicBezTo>
                    <a:pt x="460" y="229"/>
                    <a:pt x="445" y="240"/>
                    <a:pt x="444" y="254"/>
                  </a:cubicBezTo>
                  <a:cubicBezTo>
                    <a:pt x="444" y="254"/>
                    <a:pt x="444" y="254"/>
                    <a:pt x="444" y="254"/>
                  </a:cubicBezTo>
                  <a:cubicBezTo>
                    <a:pt x="442" y="268"/>
                    <a:pt x="454" y="278"/>
                    <a:pt x="472" y="277"/>
                  </a:cubicBezTo>
                  <a:cubicBezTo>
                    <a:pt x="472" y="277"/>
                    <a:pt x="472" y="277"/>
                    <a:pt x="472" y="277"/>
                  </a:cubicBezTo>
                  <a:cubicBezTo>
                    <a:pt x="490" y="275"/>
                    <a:pt x="505" y="262"/>
                    <a:pt x="506" y="249"/>
                  </a:cubicBezTo>
                  <a:cubicBezTo>
                    <a:pt x="507" y="235"/>
                    <a:pt x="495" y="226"/>
                    <a:pt x="477" y="227"/>
                  </a:cubicBezTo>
                  <a:close/>
                  <a:moveTo>
                    <a:pt x="545" y="223"/>
                  </a:moveTo>
                  <a:cubicBezTo>
                    <a:pt x="545" y="223"/>
                    <a:pt x="545" y="223"/>
                    <a:pt x="545" y="223"/>
                  </a:cubicBezTo>
                  <a:cubicBezTo>
                    <a:pt x="527" y="224"/>
                    <a:pt x="513" y="236"/>
                    <a:pt x="511" y="249"/>
                  </a:cubicBezTo>
                  <a:cubicBezTo>
                    <a:pt x="511" y="249"/>
                    <a:pt x="511" y="249"/>
                    <a:pt x="511" y="249"/>
                  </a:cubicBezTo>
                  <a:cubicBezTo>
                    <a:pt x="510" y="263"/>
                    <a:pt x="524" y="274"/>
                    <a:pt x="542" y="273"/>
                  </a:cubicBezTo>
                  <a:cubicBezTo>
                    <a:pt x="542" y="273"/>
                    <a:pt x="542" y="273"/>
                    <a:pt x="542" y="273"/>
                  </a:cubicBezTo>
                  <a:cubicBezTo>
                    <a:pt x="560" y="272"/>
                    <a:pt x="575" y="260"/>
                    <a:pt x="576" y="246"/>
                  </a:cubicBezTo>
                  <a:cubicBezTo>
                    <a:pt x="576" y="233"/>
                    <a:pt x="562" y="223"/>
                    <a:pt x="545" y="223"/>
                  </a:cubicBezTo>
                  <a:close/>
                  <a:moveTo>
                    <a:pt x="613" y="222"/>
                  </a:moveTo>
                  <a:cubicBezTo>
                    <a:pt x="613" y="222"/>
                    <a:pt x="613" y="222"/>
                    <a:pt x="613" y="222"/>
                  </a:cubicBezTo>
                  <a:cubicBezTo>
                    <a:pt x="595" y="222"/>
                    <a:pt x="581" y="232"/>
                    <a:pt x="581" y="246"/>
                  </a:cubicBezTo>
                  <a:cubicBezTo>
                    <a:pt x="581" y="246"/>
                    <a:pt x="581" y="246"/>
                    <a:pt x="581" y="246"/>
                  </a:cubicBezTo>
                  <a:cubicBezTo>
                    <a:pt x="581" y="260"/>
                    <a:pt x="595" y="272"/>
                    <a:pt x="613" y="271"/>
                  </a:cubicBezTo>
                  <a:cubicBezTo>
                    <a:pt x="613" y="271"/>
                    <a:pt x="613" y="271"/>
                    <a:pt x="613" y="271"/>
                  </a:cubicBezTo>
                  <a:cubicBezTo>
                    <a:pt x="632" y="271"/>
                    <a:pt x="646" y="259"/>
                    <a:pt x="646" y="246"/>
                  </a:cubicBezTo>
                  <a:cubicBezTo>
                    <a:pt x="645" y="232"/>
                    <a:pt x="631" y="222"/>
                    <a:pt x="613" y="222"/>
                  </a:cubicBezTo>
                  <a:close/>
                  <a:moveTo>
                    <a:pt x="878" y="241"/>
                  </a:moveTo>
                  <a:cubicBezTo>
                    <a:pt x="878" y="241"/>
                    <a:pt x="878" y="241"/>
                    <a:pt x="878" y="241"/>
                  </a:cubicBezTo>
                  <a:cubicBezTo>
                    <a:pt x="862" y="239"/>
                    <a:pt x="851" y="247"/>
                    <a:pt x="853" y="261"/>
                  </a:cubicBezTo>
                  <a:cubicBezTo>
                    <a:pt x="853" y="261"/>
                    <a:pt x="853" y="261"/>
                    <a:pt x="853" y="261"/>
                  </a:cubicBezTo>
                  <a:cubicBezTo>
                    <a:pt x="856" y="275"/>
                    <a:pt x="870" y="287"/>
                    <a:pt x="886" y="290"/>
                  </a:cubicBezTo>
                  <a:cubicBezTo>
                    <a:pt x="886" y="290"/>
                    <a:pt x="886" y="290"/>
                    <a:pt x="886" y="290"/>
                  </a:cubicBezTo>
                  <a:cubicBezTo>
                    <a:pt x="902" y="292"/>
                    <a:pt x="913" y="282"/>
                    <a:pt x="910" y="269"/>
                  </a:cubicBezTo>
                  <a:cubicBezTo>
                    <a:pt x="908" y="255"/>
                    <a:pt x="894" y="244"/>
                    <a:pt x="878" y="241"/>
                  </a:cubicBezTo>
                  <a:close/>
                  <a:moveTo>
                    <a:pt x="937" y="251"/>
                  </a:moveTo>
                  <a:cubicBezTo>
                    <a:pt x="937" y="251"/>
                    <a:pt x="937" y="251"/>
                    <a:pt x="937" y="251"/>
                  </a:cubicBezTo>
                  <a:cubicBezTo>
                    <a:pt x="922" y="249"/>
                    <a:pt x="913" y="256"/>
                    <a:pt x="915" y="270"/>
                  </a:cubicBezTo>
                  <a:cubicBezTo>
                    <a:pt x="915" y="270"/>
                    <a:pt x="915" y="270"/>
                    <a:pt x="915" y="270"/>
                  </a:cubicBezTo>
                  <a:cubicBezTo>
                    <a:pt x="918" y="283"/>
                    <a:pt x="932" y="297"/>
                    <a:pt x="947" y="299"/>
                  </a:cubicBezTo>
                  <a:cubicBezTo>
                    <a:pt x="947" y="299"/>
                    <a:pt x="947" y="299"/>
                    <a:pt x="947" y="299"/>
                  </a:cubicBezTo>
                  <a:cubicBezTo>
                    <a:pt x="962" y="302"/>
                    <a:pt x="971" y="293"/>
                    <a:pt x="968" y="280"/>
                  </a:cubicBezTo>
                  <a:cubicBezTo>
                    <a:pt x="965" y="266"/>
                    <a:pt x="952" y="254"/>
                    <a:pt x="937" y="251"/>
                  </a:cubicBezTo>
                  <a:close/>
                  <a:moveTo>
                    <a:pt x="992" y="263"/>
                  </a:moveTo>
                  <a:cubicBezTo>
                    <a:pt x="992" y="263"/>
                    <a:pt x="992" y="263"/>
                    <a:pt x="992" y="263"/>
                  </a:cubicBezTo>
                  <a:cubicBezTo>
                    <a:pt x="978" y="260"/>
                    <a:pt x="969" y="267"/>
                    <a:pt x="972" y="280"/>
                  </a:cubicBezTo>
                  <a:cubicBezTo>
                    <a:pt x="972" y="280"/>
                    <a:pt x="972" y="280"/>
                    <a:pt x="972" y="280"/>
                  </a:cubicBezTo>
                  <a:cubicBezTo>
                    <a:pt x="976" y="294"/>
                    <a:pt x="988" y="307"/>
                    <a:pt x="1003" y="310"/>
                  </a:cubicBezTo>
                  <a:cubicBezTo>
                    <a:pt x="1003" y="310"/>
                    <a:pt x="1003" y="310"/>
                    <a:pt x="1003" y="310"/>
                  </a:cubicBezTo>
                  <a:cubicBezTo>
                    <a:pt x="1016" y="313"/>
                    <a:pt x="1024" y="305"/>
                    <a:pt x="1021" y="292"/>
                  </a:cubicBezTo>
                  <a:cubicBezTo>
                    <a:pt x="1018" y="278"/>
                    <a:pt x="1005" y="266"/>
                    <a:pt x="992" y="263"/>
                  </a:cubicBezTo>
                  <a:close/>
                  <a:moveTo>
                    <a:pt x="1041" y="276"/>
                  </a:moveTo>
                  <a:cubicBezTo>
                    <a:pt x="1041" y="276"/>
                    <a:pt x="1041" y="276"/>
                    <a:pt x="1041" y="276"/>
                  </a:cubicBezTo>
                  <a:cubicBezTo>
                    <a:pt x="1029" y="273"/>
                    <a:pt x="1022" y="280"/>
                    <a:pt x="1025" y="293"/>
                  </a:cubicBezTo>
                  <a:cubicBezTo>
                    <a:pt x="1025" y="293"/>
                    <a:pt x="1025" y="293"/>
                    <a:pt x="1025" y="293"/>
                  </a:cubicBezTo>
                  <a:cubicBezTo>
                    <a:pt x="1028" y="306"/>
                    <a:pt x="1041" y="319"/>
                    <a:pt x="1053" y="322"/>
                  </a:cubicBezTo>
                  <a:cubicBezTo>
                    <a:pt x="1053" y="322"/>
                    <a:pt x="1053" y="322"/>
                    <a:pt x="1053" y="322"/>
                  </a:cubicBezTo>
                  <a:cubicBezTo>
                    <a:pt x="1066" y="325"/>
                    <a:pt x="1073" y="317"/>
                    <a:pt x="1069" y="305"/>
                  </a:cubicBezTo>
                  <a:cubicBezTo>
                    <a:pt x="1066" y="292"/>
                    <a:pt x="1054" y="280"/>
                    <a:pt x="1041" y="276"/>
                  </a:cubicBezTo>
                  <a:close/>
                  <a:moveTo>
                    <a:pt x="1159" y="321"/>
                  </a:moveTo>
                  <a:cubicBezTo>
                    <a:pt x="1159" y="321"/>
                    <a:pt x="1159" y="321"/>
                    <a:pt x="1159" y="321"/>
                  </a:cubicBezTo>
                  <a:cubicBezTo>
                    <a:pt x="1151" y="317"/>
                    <a:pt x="1148" y="323"/>
                    <a:pt x="1151" y="335"/>
                  </a:cubicBezTo>
                  <a:cubicBezTo>
                    <a:pt x="1151" y="335"/>
                    <a:pt x="1151" y="335"/>
                    <a:pt x="1151" y="335"/>
                  </a:cubicBezTo>
                  <a:cubicBezTo>
                    <a:pt x="1156" y="347"/>
                    <a:pt x="1165" y="359"/>
                    <a:pt x="1173" y="363"/>
                  </a:cubicBezTo>
                  <a:cubicBezTo>
                    <a:pt x="1173" y="363"/>
                    <a:pt x="1173" y="363"/>
                    <a:pt x="1173" y="363"/>
                  </a:cubicBezTo>
                  <a:cubicBezTo>
                    <a:pt x="1182" y="367"/>
                    <a:pt x="1184" y="361"/>
                    <a:pt x="1181" y="349"/>
                  </a:cubicBezTo>
                  <a:cubicBezTo>
                    <a:pt x="1176" y="337"/>
                    <a:pt x="1167" y="325"/>
                    <a:pt x="1159" y="321"/>
                  </a:cubicBezTo>
                  <a:close/>
                  <a:moveTo>
                    <a:pt x="1188" y="338"/>
                  </a:moveTo>
                  <a:cubicBezTo>
                    <a:pt x="1188" y="338"/>
                    <a:pt x="1188" y="338"/>
                    <a:pt x="1188" y="338"/>
                  </a:cubicBezTo>
                  <a:cubicBezTo>
                    <a:pt x="1181" y="333"/>
                    <a:pt x="1179" y="338"/>
                    <a:pt x="1183" y="350"/>
                  </a:cubicBezTo>
                  <a:cubicBezTo>
                    <a:pt x="1183" y="350"/>
                    <a:pt x="1183" y="350"/>
                    <a:pt x="1183" y="350"/>
                  </a:cubicBezTo>
                  <a:cubicBezTo>
                    <a:pt x="1187" y="362"/>
                    <a:pt x="1196" y="374"/>
                    <a:pt x="1202" y="378"/>
                  </a:cubicBezTo>
                  <a:cubicBezTo>
                    <a:pt x="1202" y="378"/>
                    <a:pt x="1202" y="378"/>
                    <a:pt x="1202" y="378"/>
                  </a:cubicBezTo>
                  <a:cubicBezTo>
                    <a:pt x="1209" y="382"/>
                    <a:pt x="1211" y="376"/>
                    <a:pt x="1207" y="365"/>
                  </a:cubicBezTo>
                  <a:cubicBezTo>
                    <a:pt x="1202" y="354"/>
                    <a:pt x="1195" y="342"/>
                    <a:pt x="1188" y="338"/>
                  </a:cubicBezTo>
                  <a:close/>
                  <a:moveTo>
                    <a:pt x="1211" y="354"/>
                  </a:moveTo>
                  <a:cubicBezTo>
                    <a:pt x="1211" y="354"/>
                    <a:pt x="1211" y="354"/>
                    <a:pt x="1211" y="354"/>
                  </a:cubicBezTo>
                  <a:cubicBezTo>
                    <a:pt x="1205" y="350"/>
                    <a:pt x="1204" y="355"/>
                    <a:pt x="1208" y="366"/>
                  </a:cubicBezTo>
                  <a:cubicBezTo>
                    <a:pt x="1208" y="366"/>
                    <a:pt x="1208" y="366"/>
                    <a:pt x="1208" y="366"/>
                  </a:cubicBezTo>
                  <a:cubicBezTo>
                    <a:pt x="1213" y="377"/>
                    <a:pt x="1220" y="389"/>
                    <a:pt x="1225" y="393"/>
                  </a:cubicBezTo>
                  <a:cubicBezTo>
                    <a:pt x="1225" y="393"/>
                    <a:pt x="1225" y="393"/>
                    <a:pt x="1225" y="393"/>
                  </a:cubicBezTo>
                  <a:cubicBezTo>
                    <a:pt x="1231" y="397"/>
                    <a:pt x="1231" y="392"/>
                    <a:pt x="1227" y="381"/>
                  </a:cubicBezTo>
                  <a:cubicBezTo>
                    <a:pt x="1222" y="370"/>
                    <a:pt x="1216" y="359"/>
                    <a:pt x="1211" y="354"/>
                  </a:cubicBezTo>
                  <a:close/>
                  <a:moveTo>
                    <a:pt x="1228" y="372"/>
                  </a:moveTo>
                  <a:cubicBezTo>
                    <a:pt x="1228" y="372"/>
                    <a:pt x="1228" y="372"/>
                    <a:pt x="1228" y="372"/>
                  </a:cubicBezTo>
                  <a:cubicBezTo>
                    <a:pt x="1224" y="367"/>
                    <a:pt x="1224" y="372"/>
                    <a:pt x="1228" y="382"/>
                  </a:cubicBezTo>
                  <a:cubicBezTo>
                    <a:pt x="1228" y="382"/>
                    <a:pt x="1228" y="382"/>
                    <a:pt x="1228" y="382"/>
                  </a:cubicBezTo>
                  <a:cubicBezTo>
                    <a:pt x="1233" y="392"/>
                    <a:pt x="1239" y="405"/>
                    <a:pt x="1243" y="408"/>
                  </a:cubicBezTo>
                  <a:cubicBezTo>
                    <a:pt x="1243" y="408"/>
                    <a:pt x="1243" y="408"/>
                    <a:pt x="1243" y="408"/>
                  </a:cubicBezTo>
                  <a:cubicBezTo>
                    <a:pt x="1247" y="412"/>
                    <a:pt x="1246" y="407"/>
                    <a:pt x="1242" y="397"/>
                  </a:cubicBezTo>
                  <a:cubicBezTo>
                    <a:pt x="1238" y="387"/>
                    <a:pt x="1231" y="377"/>
                    <a:pt x="1228" y="372"/>
                  </a:cubicBezTo>
                  <a:close/>
                  <a:moveTo>
                    <a:pt x="92" y="354"/>
                  </a:moveTo>
                  <a:cubicBezTo>
                    <a:pt x="92" y="354"/>
                    <a:pt x="92" y="354"/>
                    <a:pt x="92" y="354"/>
                  </a:cubicBezTo>
                  <a:cubicBezTo>
                    <a:pt x="82" y="358"/>
                    <a:pt x="73" y="370"/>
                    <a:pt x="69" y="384"/>
                  </a:cubicBezTo>
                  <a:cubicBezTo>
                    <a:pt x="69" y="384"/>
                    <a:pt x="69" y="384"/>
                    <a:pt x="69" y="384"/>
                  </a:cubicBezTo>
                  <a:cubicBezTo>
                    <a:pt x="66" y="397"/>
                    <a:pt x="70" y="405"/>
                    <a:pt x="79" y="402"/>
                  </a:cubicBezTo>
                  <a:cubicBezTo>
                    <a:pt x="79" y="402"/>
                    <a:pt x="79" y="402"/>
                    <a:pt x="79" y="402"/>
                  </a:cubicBezTo>
                  <a:cubicBezTo>
                    <a:pt x="89" y="398"/>
                    <a:pt x="100" y="385"/>
                    <a:pt x="103" y="371"/>
                  </a:cubicBezTo>
                  <a:cubicBezTo>
                    <a:pt x="106" y="358"/>
                    <a:pt x="101" y="351"/>
                    <a:pt x="92" y="354"/>
                  </a:cubicBezTo>
                  <a:close/>
                  <a:moveTo>
                    <a:pt x="131" y="341"/>
                  </a:moveTo>
                  <a:cubicBezTo>
                    <a:pt x="131" y="341"/>
                    <a:pt x="131" y="341"/>
                    <a:pt x="131" y="341"/>
                  </a:cubicBezTo>
                  <a:cubicBezTo>
                    <a:pt x="120" y="344"/>
                    <a:pt x="109" y="357"/>
                    <a:pt x="106" y="371"/>
                  </a:cubicBezTo>
                  <a:cubicBezTo>
                    <a:pt x="106" y="371"/>
                    <a:pt x="106" y="371"/>
                    <a:pt x="106" y="371"/>
                  </a:cubicBezTo>
                  <a:cubicBezTo>
                    <a:pt x="102" y="384"/>
                    <a:pt x="108" y="392"/>
                    <a:pt x="119" y="389"/>
                  </a:cubicBezTo>
                  <a:cubicBezTo>
                    <a:pt x="119" y="389"/>
                    <a:pt x="119" y="389"/>
                    <a:pt x="119" y="389"/>
                  </a:cubicBezTo>
                  <a:cubicBezTo>
                    <a:pt x="130" y="386"/>
                    <a:pt x="142" y="372"/>
                    <a:pt x="145" y="359"/>
                  </a:cubicBezTo>
                  <a:cubicBezTo>
                    <a:pt x="148" y="345"/>
                    <a:pt x="142" y="337"/>
                    <a:pt x="131" y="341"/>
                  </a:cubicBezTo>
                  <a:close/>
                  <a:moveTo>
                    <a:pt x="176" y="328"/>
                  </a:moveTo>
                  <a:cubicBezTo>
                    <a:pt x="176" y="328"/>
                    <a:pt x="176" y="328"/>
                    <a:pt x="176" y="328"/>
                  </a:cubicBezTo>
                  <a:cubicBezTo>
                    <a:pt x="163" y="331"/>
                    <a:pt x="151" y="344"/>
                    <a:pt x="148" y="358"/>
                  </a:cubicBezTo>
                  <a:cubicBezTo>
                    <a:pt x="148" y="358"/>
                    <a:pt x="148" y="358"/>
                    <a:pt x="148" y="358"/>
                  </a:cubicBezTo>
                  <a:cubicBezTo>
                    <a:pt x="145" y="372"/>
                    <a:pt x="152" y="381"/>
                    <a:pt x="165" y="378"/>
                  </a:cubicBezTo>
                  <a:cubicBezTo>
                    <a:pt x="165" y="378"/>
                    <a:pt x="165" y="378"/>
                    <a:pt x="165" y="378"/>
                  </a:cubicBezTo>
                  <a:cubicBezTo>
                    <a:pt x="177" y="375"/>
                    <a:pt x="189" y="361"/>
                    <a:pt x="193" y="347"/>
                  </a:cubicBezTo>
                  <a:cubicBezTo>
                    <a:pt x="195" y="333"/>
                    <a:pt x="188" y="324"/>
                    <a:pt x="176" y="328"/>
                  </a:cubicBezTo>
                  <a:close/>
                  <a:moveTo>
                    <a:pt x="226" y="316"/>
                  </a:moveTo>
                  <a:cubicBezTo>
                    <a:pt x="226" y="316"/>
                    <a:pt x="226" y="316"/>
                    <a:pt x="226" y="316"/>
                  </a:cubicBezTo>
                  <a:cubicBezTo>
                    <a:pt x="212" y="319"/>
                    <a:pt x="200" y="332"/>
                    <a:pt x="196" y="346"/>
                  </a:cubicBezTo>
                  <a:cubicBezTo>
                    <a:pt x="196" y="346"/>
                    <a:pt x="196" y="346"/>
                    <a:pt x="196" y="346"/>
                  </a:cubicBezTo>
                  <a:cubicBezTo>
                    <a:pt x="194" y="360"/>
                    <a:pt x="202" y="370"/>
                    <a:pt x="216" y="367"/>
                  </a:cubicBezTo>
                  <a:cubicBezTo>
                    <a:pt x="216" y="367"/>
                    <a:pt x="216" y="367"/>
                    <a:pt x="216" y="367"/>
                  </a:cubicBezTo>
                  <a:cubicBezTo>
                    <a:pt x="229" y="364"/>
                    <a:pt x="242" y="350"/>
                    <a:pt x="246" y="336"/>
                  </a:cubicBezTo>
                  <a:cubicBezTo>
                    <a:pt x="248" y="321"/>
                    <a:pt x="239" y="313"/>
                    <a:pt x="226" y="316"/>
                  </a:cubicBezTo>
                  <a:close/>
                  <a:moveTo>
                    <a:pt x="281" y="304"/>
                  </a:moveTo>
                  <a:cubicBezTo>
                    <a:pt x="281" y="304"/>
                    <a:pt x="281" y="304"/>
                    <a:pt x="281" y="304"/>
                  </a:cubicBezTo>
                  <a:cubicBezTo>
                    <a:pt x="266" y="308"/>
                    <a:pt x="252" y="320"/>
                    <a:pt x="250" y="335"/>
                  </a:cubicBezTo>
                  <a:cubicBezTo>
                    <a:pt x="250" y="335"/>
                    <a:pt x="250" y="335"/>
                    <a:pt x="250" y="335"/>
                  </a:cubicBezTo>
                  <a:cubicBezTo>
                    <a:pt x="247" y="349"/>
                    <a:pt x="256" y="360"/>
                    <a:pt x="272" y="357"/>
                  </a:cubicBezTo>
                  <a:cubicBezTo>
                    <a:pt x="272" y="357"/>
                    <a:pt x="272" y="357"/>
                    <a:pt x="272" y="357"/>
                  </a:cubicBezTo>
                  <a:cubicBezTo>
                    <a:pt x="287" y="354"/>
                    <a:pt x="301" y="340"/>
                    <a:pt x="304" y="326"/>
                  </a:cubicBezTo>
                  <a:cubicBezTo>
                    <a:pt x="306" y="311"/>
                    <a:pt x="296" y="302"/>
                    <a:pt x="281" y="304"/>
                  </a:cubicBezTo>
                  <a:close/>
                  <a:moveTo>
                    <a:pt x="341" y="295"/>
                  </a:moveTo>
                  <a:cubicBezTo>
                    <a:pt x="341" y="295"/>
                    <a:pt x="341" y="295"/>
                    <a:pt x="341" y="295"/>
                  </a:cubicBezTo>
                  <a:cubicBezTo>
                    <a:pt x="324" y="297"/>
                    <a:pt x="311" y="310"/>
                    <a:pt x="308" y="325"/>
                  </a:cubicBezTo>
                  <a:cubicBezTo>
                    <a:pt x="308" y="325"/>
                    <a:pt x="308" y="325"/>
                    <a:pt x="308" y="325"/>
                  </a:cubicBezTo>
                  <a:cubicBezTo>
                    <a:pt x="306" y="340"/>
                    <a:pt x="316" y="350"/>
                    <a:pt x="333" y="348"/>
                  </a:cubicBezTo>
                  <a:cubicBezTo>
                    <a:pt x="333" y="348"/>
                    <a:pt x="333" y="348"/>
                    <a:pt x="333" y="348"/>
                  </a:cubicBezTo>
                  <a:cubicBezTo>
                    <a:pt x="349" y="346"/>
                    <a:pt x="364" y="332"/>
                    <a:pt x="366" y="317"/>
                  </a:cubicBezTo>
                  <a:cubicBezTo>
                    <a:pt x="368" y="302"/>
                    <a:pt x="356" y="292"/>
                    <a:pt x="341" y="295"/>
                  </a:cubicBezTo>
                  <a:close/>
                  <a:moveTo>
                    <a:pt x="405" y="287"/>
                  </a:moveTo>
                  <a:cubicBezTo>
                    <a:pt x="405" y="287"/>
                    <a:pt x="405" y="287"/>
                    <a:pt x="405" y="287"/>
                  </a:cubicBezTo>
                  <a:cubicBezTo>
                    <a:pt x="388" y="289"/>
                    <a:pt x="373" y="302"/>
                    <a:pt x="371" y="317"/>
                  </a:cubicBezTo>
                  <a:cubicBezTo>
                    <a:pt x="371" y="317"/>
                    <a:pt x="371" y="317"/>
                    <a:pt x="371" y="317"/>
                  </a:cubicBezTo>
                  <a:cubicBezTo>
                    <a:pt x="369" y="332"/>
                    <a:pt x="381" y="342"/>
                    <a:pt x="398" y="341"/>
                  </a:cubicBezTo>
                  <a:cubicBezTo>
                    <a:pt x="398" y="341"/>
                    <a:pt x="398" y="341"/>
                    <a:pt x="398" y="341"/>
                  </a:cubicBezTo>
                  <a:cubicBezTo>
                    <a:pt x="416" y="339"/>
                    <a:pt x="431" y="326"/>
                    <a:pt x="433" y="310"/>
                  </a:cubicBezTo>
                  <a:cubicBezTo>
                    <a:pt x="434" y="295"/>
                    <a:pt x="422" y="286"/>
                    <a:pt x="405" y="287"/>
                  </a:cubicBezTo>
                  <a:close/>
                  <a:moveTo>
                    <a:pt x="472" y="281"/>
                  </a:moveTo>
                  <a:cubicBezTo>
                    <a:pt x="472" y="281"/>
                    <a:pt x="472" y="281"/>
                    <a:pt x="472" y="281"/>
                  </a:cubicBezTo>
                  <a:cubicBezTo>
                    <a:pt x="454" y="282"/>
                    <a:pt x="439" y="295"/>
                    <a:pt x="438" y="310"/>
                  </a:cubicBezTo>
                  <a:cubicBezTo>
                    <a:pt x="438" y="310"/>
                    <a:pt x="438" y="310"/>
                    <a:pt x="438" y="310"/>
                  </a:cubicBezTo>
                  <a:cubicBezTo>
                    <a:pt x="436" y="325"/>
                    <a:pt x="449" y="336"/>
                    <a:pt x="468" y="335"/>
                  </a:cubicBezTo>
                  <a:cubicBezTo>
                    <a:pt x="468" y="335"/>
                    <a:pt x="468" y="335"/>
                    <a:pt x="468" y="335"/>
                  </a:cubicBezTo>
                  <a:cubicBezTo>
                    <a:pt x="486" y="334"/>
                    <a:pt x="501" y="320"/>
                    <a:pt x="502" y="305"/>
                  </a:cubicBezTo>
                  <a:cubicBezTo>
                    <a:pt x="503" y="290"/>
                    <a:pt x="490" y="279"/>
                    <a:pt x="472" y="281"/>
                  </a:cubicBezTo>
                  <a:close/>
                  <a:moveTo>
                    <a:pt x="613" y="275"/>
                  </a:moveTo>
                  <a:cubicBezTo>
                    <a:pt x="613" y="275"/>
                    <a:pt x="613" y="275"/>
                    <a:pt x="613" y="275"/>
                  </a:cubicBezTo>
                  <a:cubicBezTo>
                    <a:pt x="595" y="275"/>
                    <a:pt x="580" y="287"/>
                    <a:pt x="579" y="303"/>
                  </a:cubicBezTo>
                  <a:cubicBezTo>
                    <a:pt x="579" y="303"/>
                    <a:pt x="579" y="303"/>
                    <a:pt x="579" y="303"/>
                  </a:cubicBezTo>
                  <a:cubicBezTo>
                    <a:pt x="579" y="318"/>
                    <a:pt x="594" y="330"/>
                    <a:pt x="613" y="330"/>
                  </a:cubicBezTo>
                  <a:cubicBezTo>
                    <a:pt x="613" y="330"/>
                    <a:pt x="613" y="330"/>
                    <a:pt x="613" y="330"/>
                  </a:cubicBezTo>
                  <a:cubicBezTo>
                    <a:pt x="632" y="330"/>
                    <a:pt x="647" y="318"/>
                    <a:pt x="647" y="302"/>
                  </a:cubicBezTo>
                  <a:cubicBezTo>
                    <a:pt x="646" y="287"/>
                    <a:pt x="632" y="275"/>
                    <a:pt x="613" y="275"/>
                  </a:cubicBezTo>
                  <a:close/>
                  <a:moveTo>
                    <a:pt x="684" y="276"/>
                  </a:moveTo>
                  <a:cubicBezTo>
                    <a:pt x="684" y="276"/>
                    <a:pt x="684" y="276"/>
                    <a:pt x="684" y="276"/>
                  </a:cubicBezTo>
                  <a:cubicBezTo>
                    <a:pt x="666" y="276"/>
                    <a:pt x="652" y="287"/>
                    <a:pt x="652" y="302"/>
                  </a:cubicBezTo>
                  <a:cubicBezTo>
                    <a:pt x="652" y="302"/>
                    <a:pt x="652" y="302"/>
                    <a:pt x="652" y="302"/>
                  </a:cubicBezTo>
                  <a:cubicBezTo>
                    <a:pt x="653" y="318"/>
                    <a:pt x="668" y="330"/>
                    <a:pt x="687" y="331"/>
                  </a:cubicBezTo>
                  <a:cubicBezTo>
                    <a:pt x="687" y="331"/>
                    <a:pt x="687" y="331"/>
                    <a:pt x="687" y="331"/>
                  </a:cubicBezTo>
                  <a:cubicBezTo>
                    <a:pt x="706" y="332"/>
                    <a:pt x="719" y="320"/>
                    <a:pt x="719" y="305"/>
                  </a:cubicBezTo>
                  <a:cubicBezTo>
                    <a:pt x="718" y="289"/>
                    <a:pt x="703" y="277"/>
                    <a:pt x="684" y="276"/>
                  </a:cubicBezTo>
                  <a:close/>
                  <a:moveTo>
                    <a:pt x="887" y="293"/>
                  </a:moveTo>
                  <a:cubicBezTo>
                    <a:pt x="887" y="293"/>
                    <a:pt x="887" y="293"/>
                    <a:pt x="887" y="293"/>
                  </a:cubicBezTo>
                  <a:cubicBezTo>
                    <a:pt x="871" y="291"/>
                    <a:pt x="860" y="301"/>
                    <a:pt x="861" y="316"/>
                  </a:cubicBezTo>
                  <a:cubicBezTo>
                    <a:pt x="861" y="316"/>
                    <a:pt x="861" y="316"/>
                    <a:pt x="861" y="316"/>
                  </a:cubicBezTo>
                  <a:cubicBezTo>
                    <a:pt x="863" y="331"/>
                    <a:pt x="878" y="345"/>
                    <a:pt x="895" y="347"/>
                  </a:cubicBezTo>
                  <a:cubicBezTo>
                    <a:pt x="895" y="347"/>
                    <a:pt x="895" y="347"/>
                    <a:pt x="895" y="347"/>
                  </a:cubicBezTo>
                  <a:cubicBezTo>
                    <a:pt x="911" y="349"/>
                    <a:pt x="922" y="339"/>
                    <a:pt x="920" y="324"/>
                  </a:cubicBezTo>
                  <a:cubicBezTo>
                    <a:pt x="917" y="309"/>
                    <a:pt x="903" y="296"/>
                    <a:pt x="887" y="293"/>
                  </a:cubicBezTo>
                  <a:close/>
                  <a:moveTo>
                    <a:pt x="947" y="303"/>
                  </a:moveTo>
                  <a:cubicBezTo>
                    <a:pt x="947" y="303"/>
                    <a:pt x="947" y="303"/>
                    <a:pt x="947" y="303"/>
                  </a:cubicBezTo>
                  <a:cubicBezTo>
                    <a:pt x="932" y="301"/>
                    <a:pt x="922" y="310"/>
                    <a:pt x="924" y="324"/>
                  </a:cubicBezTo>
                  <a:cubicBezTo>
                    <a:pt x="924" y="324"/>
                    <a:pt x="924" y="324"/>
                    <a:pt x="924" y="324"/>
                  </a:cubicBezTo>
                  <a:cubicBezTo>
                    <a:pt x="927" y="339"/>
                    <a:pt x="941" y="353"/>
                    <a:pt x="956" y="356"/>
                  </a:cubicBezTo>
                  <a:cubicBezTo>
                    <a:pt x="956" y="356"/>
                    <a:pt x="956" y="356"/>
                    <a:pt x="956" y="356"/>
                  </a:cubicBezTo>
                  <a:cubicBezTo>
                    <a:pt x="972" y="358"/>
                    <a:pt x="981" y="348"/>
                    <a:pt x="979" y="333"/>
                  </a:cubicBezTo>
                  <a:cubicBezTo>
                    <a:pt x="976" y="319"/>
                    <a:pt x="963" y="306"/>
                    <a:pt x="947" y="303"/>
                  </a:cubicBezTo>
                  <a:close/>
                  <a:moveTo>
                    <a:pt x="1003" y="314"/>
                  </a:moveTo>
                  <a:cubicBezTo>
                    <a:pt x="1003" y="314"/>
                    <a:pt x="1003" y="314"/>
                    <a:pt x="1003" y="314"/>
                  </a:cubicBezTo>
                  <a:cubicBezTo>
                    <a:pt x="989" y="311"/>
                    <a:pt x="981" y="319"/>
                    <a:pt x="983" y="334"/>
                  </a:cubicBezTo>
                  <a:cubicBezTo>
                    <a:pt x="983" y="334"/>
                    <a:pt x="983" y="334"/>
                    <a:pt x="983" y="334"/>
                  </a:cubicBezTo>
                  <a:cubicBezTo>
                    <a:pt x="986" y="349"/>
                    <a:pt x="1000" y="362"/>
                    <a:pt x="1013" y="366"/>
                  </a:cubicBezTo>
                  <a:cubicBezTo>
                    <a:pt x="1013" y="366"/>
                    <a:pt x="1013" y="366"/>
                    <a:pt x="1013" y="366"/>
                  </a:cubicBezTo>
                  <a:cubicBezTo>
                    <a:pt x="1028" y="368"/>
                    <a:pt x="1035" y="359"/>
                    <a:pt x="1033" y="344"/>
                  </a:cubicBezTo>
                  <a:cubicBezTo>
                    <a:pt x="1030" y="330"/>
                    <a:pt x="1017" y="317"/>
                    <a:pt x="1003" y="314"/>
                  </a:cubicBezTo>
                  <a:close/>
                  <a:moveTo>
                    <a:pt x="1054" y="326"/>
                  </a:moveTo>
                  <a:cubicBezTo>
                    <a:pt x="1054" y="326"/>
                    <a:pt x="1054" y="326"/>
                    <a:pt x="1054" y="326"/>
                  </a:cubicBezTo>
                  <a:cubicBezTo>
                    <a:pt x="1042" y="323"/>
                    <a:pt x="1034" y="331"/>
                    <a:pt x="1037" y="345"/>
                  </a:cubicBezTo>
                  <a:cubicBezTo>
                    <a:pt x="1037" y="345"/>
                    <a:pt x="1037" y="345"/>
                    <a:pt x="1037" y="345"/>
                  </a:cubicBezTo>
                  <a:cubicBezTo>
                    <a:pt x="1040" y="360"/>
                    <a:pt x="1052" y="373"/>
                    <a:pt x="1065" y="376"/>
                  </a:cubicBezTo>
                  <a:cubicBezTo>
                    <a:pt x="1065" y="376"/>
                    <a:pt x="1065" y="376"/>
                    <a:pt x="1065" y="376"/>
                  </a:cubicBezTo>
                  <a:cubicBezTo>
                    <a:pt x="1078" y="379"/>
                    <a:pt x="1085" y="370"/>
                    <a:pt x="1082" y="356"/>
                  </a:cubicBezTo>
                  <a:cubicBezTo>
                    <a:pt x="1079" y="342"/>
                    <a:pt x="1067" y="329"/>
                    <a:pt x="1054" y="326"/>
                  </a:cubicBezTo>
                  <a:close/>
                  <a:moveTo>
                    <a:pt x="1100" y="339"/>
                  </a:moveTo>
                  <a:cubicBezTo>
                    <a:pt x="1100" y="339"/>
                    <a:pt x="1100" y="339"/>
                    <a:pt x="1100" y="339"/>
                  </a:cubicBezTo>
                  <a:cubicBezTo>
                    <a:pt x="1088" y="336"/>
                    <a:pt x="1082" y="343"/>
                    <a:pt x="1085" y="357"/>
                  </a:cubicBezTo>
                  <a:cubicBezTo>
                    <a:pt x="1085" y="357"/>
                    <a:pt x="1085" y="357"/>
                    <a:pt x="1085" y="357"/>
                  </a:cubicBezTo>
                  <a:cubicBezTo>
                    <a:pt x="1089" y="371"/>
                    <a:pt x="1100" y="385"/>
                    <a:pt x="1111" y="388"/>
                  </a:cubicBezTo>
                  <a:cubicBezTo>
                    <a:pt x="1111" y="388"/>
                    <a:pt x="1111" y="388"/>
                    <a:pt x="1111" y="388"/>
                  </a:cubicBezTo>
                  <a:cubicBezTo>
                    <a:pt x="1123" y="390"/>
                    <a:pt x="1129" y="382"/>
                    <a:pt x="1125" y="369"/>
                  </a:cubicBezTo>
                  <a:cubicBezTo>
                    <a:pt x="1122" y="355"/>
                    <a:pt x="1111" y="342"/>
                    <a:pt x="1100" y="339"/>
                  </a:cubicBezTo>
                  <a:close/>
                  <a:moveTo>
                    <a:pt x="1140" y="352"/>
                  </a:moveTo>
                  <a:cubicBezTo>
                    <a:pt x="1140" y="352"/>
                    <a:pt x="1140" y="352"/>
                    <a:pt x="1140" y="352"/>
                  </a:cubicBezTo>
                  <a:cubicBezTo>
                    <a:pt x="1130" y="349"/>
                    <a:pt x="1125" y="356"/>
                    <a:pt x="1128" y="369"/>
                  </a:cubicBezTo>
                  <a:cubicBezTo>
                    <a:pt x="1128" y="369"/>
                    <a:pt x="1128" y="369"/>
                    <a:pt x="1128" y="369"/>
                  </a:cubicBezTo>
                  <a:cubicBezTo>
                    <a:pt x="1131" y="383"/>
                    <a:pt x="1142" y="396"/>
                    <a:pt x="1152" y="400"/>
                  </a:cubicBezTo>
                  <a:cubicBezTo>
                    <a:pt x="1152" y="400"/>
                    <a:pt x="1152" y="400"/>
                    <a:pt x="1152" y="400"/>
                  </a:cubicBezTo>
                  <a:cubicBezTo>
                    <a:pt x="1162" y="403"/>
                    <a:pt x="1166" y="394"/>
                    <a:pt x="1163" y="382"/>
                  </a:cubicBezTo>
                  <a:cubicBezTo>
                    <a:pt x="1159" y="369"/>
                    <a:pt x="1150" y="356"/>
                    <a:pt x="1140" y="352"/>
                  </a:cubicBezTo>
                  <a:close/>
                  <a:moveTo>
                    <a:pt x="1174" y="366"/>
                  </a:moveTo>
                  <a:cubicBezTo>
                    <a:pt x="1174" y="366"/>
                    <a:pt x="1174" y="366"/>
                    <a:pt x="1174" y="366"/>
                  </a:cubicBezTo>
                  <a:cubicBezTo>
                    <a:pt x="1166" y="363"/>
                    <a:pt x="1162" y="370"/>
                    <a:pt x="1165" y="383"/>
                  </a:cubicBezTo>
                  <a:cubicBezTo>
                    <a:pt x="1165" y="383"/>
                    <a:pt x="1165" y="383"/>
                    <a:pt x="1165" y="383"/>
                  </a:cubicBezTo>
                  <a:cubicBezTo>
                    <a:pt x="1169" y="396"/>
                    <a:pt x="1179" y="409"/>
                    <a:pt x="1187" y="412"/>
                  </a:cubicBezTo>
                  <a:cubicBezTo>
                    <a:pt x="1187" y="412"/>
                    <a:pt x="1187" y="412"/>
                    <a:pt x="1187" y="412"/>
                  </a:cubicBezTo>
                  <a:cubicBezTo>
                    <a:pt x="1195" y="415"/>
                    <a:pt x="1198" y="408"/>
                    <a:pt x="1195" y="395"/>
                  </a:cubicBezTo>
                  <a:cubicBezTo>
                    <a:pt x="1191" y="383"/>
                    <a:pt x="1182" y="371"/>
                    <a:pt x="1174" y="366"/>
                  </a:cubicBezTo>
                  <a:close/>
                  <a:moveTo>
                    <a:pt x="1203" y="381"/>
                  </a:moveTo>
                  <a:cubicBezTo>
                    <a:pt x="1203" y="381"/>
                    <a:pt x="1203" y="381"/>
                    <a:pt x="1203" y="381"/>
                  </a:cubicBezTo>
                  <a:cubicBezTo>
                    <a:pt x="1196" y="378"/>
                    <a:pt x="1194" y="383"/>
                    <a:pt x="1197" y="396"/>
                  </a:cubicBezTo>
                  <a:cubicBezTo>
                    <a:pt x="1197" y="396"/>
                    <a:pt x="1197" y="396"/>
                    <a:pt x="1197" y="396"/>
                  </a:cubicBezTo>
                  <a:cubicBezTo>
                    <a:pt x="1201" y="409"/>
                    <a:pt x="1209" y="421"/>
                    <a:pt x="1216" y="425"/>
                  </a:cubicBezTo>
                  <a:cubicBezTo>
                    <a:pt x="1216" y="425"/>
                    <a:pt x="1216" y="425"/>
                    <a:pt x="1216" y="425"/>
                  </a:cubicBezTo>
                  <a:cubicBezTo>
                    <a:pt x="1223" y="428"/>
                    <a:pt x="1225" y="421"/>
                    <a:pt x="1221" y="409"/>
                  </a:cubicBezTo>
                  <a:cubicBezTo>
                    <a:pt x="1217" y="397"/>
                    <a:pt x="1210" y="385"/>
                    <a:pt x="1203" y="381"/>
                  </a:cubicBezTo>
                  <a:close/>
                  <a:moveTo>
                    <a:pt x="1244" y="411"/>
                  </a:moveTo>
                  <a:cubicBezTo>
                    <a:pt x="1244" y="411"/>
                    <a:pt x="1244" y="411"/>
                    <a:pt x="1244" y="411"/>
                  </a:cubicBezTo>
                  <a:cubicBezTo>
                    <a:pt x="1240" y="407"/>
                    <a:pt x="1240" y="413"/>
                    <a:pt x="1243" y="424"/>
                  </a:cubicBezTo>
                  <a:cubicBezTo>
                    <a:pt x="1243" y="424"/>
                    <a:pt x="1243" y="424"/>
                    <a:pt x="1243" y="424"/>
                  </a:cubicBezTo>
                  <a:cubicBezTo>
                    <a:pt x="1247" y="436"/>
                    <a:pt x="1253" y="448"/>
                    <a:pt x="1257" y="451"/>
                  </a:cubicBezTo>
                  <a:cubicBezTo>
                    <a:pt x="1257" y="451"/>
                    <a:pt x="1257" y="451"/>
                    <a:pt x="1257" y="451"/>
                  </a:cubicBezTo>
                  <a:cubicBezTo>
                    <a:pt x="1261" y="454"/>
                    <a:pt x="1261" y="448"/>
                    <a:pt x="1257" y="437"/>
                  </a:cubicBezTo>
                  <a:cubicBezTo>
                    <a:pt x="1254" y="426"/>
                    <a:pt x="1248" y="415"/>
                    <a:pt x="1244" y="411"/>
                  </a:cubicBezTo>
                  <a:close/>
                  <a:moveTo>
                    <a:pt x="1256" y="427"/>
                  </a:moveTo>
                  <a:cubicBezTo>
                    <a:pt x="1256" y="427"/>
                    <a:pt x="1256" y="427"/>
                    <a:pt x="1256" y="427"/>
                  </a:cubicBezTo>
                  <a:cubicBezTo>
                    <a:pt x="1254" y="423"/>
                    <a:pt x="1254" y="428"/>
                    <a:pt x="1258" y="438"/>
                  </a:cubicBezTo>
                  <a:cubicBezTo>
                    <a:pt x="1258" y="438"/>
                    <a:pt x="1258" y="438"/>
                    <a:pt x="1258" y="438"/>
                  </a:cubicBezTo>
                  <a:cubicBezTo>
                    <a:pt x="1262" y="449"/>
                    <a:pt x="1267" y="461"/>
                    <a:pt x="1269" y="464"/>
                  </a:cubicBezTo>
                  <a:cubicBezTo>
                    <a:pt x="1269" y="464"/>
                    <a:pt x="1269" y="464"/>
                    <a:pt x="1269" y="464"/>
                  </a:cubicBezTo>
                  <a:cubicBezTo>
                    <a:pt x="1271" y="468"/>
                    <a:pt x="1270" y="462"/>
                    <a:pt x="1266" y="452"/>
                  </a:cubicBezTo>
                  <a:cubicBezTo>
                    <a:pt x="1263" y="442"/>
                    <a:pt x="1258" y="431"/>
                    <a:pt x="1256" y="427"/>
                  </a:cubicBezTo>
                  <a:close/>
                  <a:moveTo>
                    <a:pt x="79" y="405"/>
                  </a:moveTo>
                  <a:cubicBezTo>
                    <a:pt x="79" y="405"/>
                    <a:pt x="79" y="405"/>
                    <a:pt x="79" y="405"/>
                  </a:cubicBezTo>
                  <a:cubicBezTo>
                    <a:pt x="69" y="409"/>
                    <a:pt x="60" y="421"/>
                    <a:pt x="57" y="435"/>
                  </a:cubicBezTo>
                  <a:cubicBezTo>
                    <a:pt x="57" y="435"/>
                    <a:pt x="57" y="435"/>
                    <a:pt x="57" y="435"/>
                  </a:cubicBezTo>
                  <a:cubicBezTo>
                    <a:pt x="54" y="449"/>
                    <a:pt x="59" y="458"/>
                    <a:pt x="68" y="456"/>
                  </a:cubicBezTo>
                  <a:cubicBezTo>
                    <a:pt x="68" y="456"/>
                    <a:pt x="68" y="456"/>
                    <a:pt x="68" y="456"/>
                  </a:cubicBezTo>
                  <a:cubicBezTo>
                    <a:pt x="78" y="453"/>
                    <a:pt x="88" y="439"/>
                    <a:pt x="91" y="425"/>
                  </a:cubicBezTo>
                  <a:cubicBezTo>
                    <a:pt x="94" y="410"/>
                    <a:pt x="88" y="403"/>
                    <a:pt x="79" y="405"/>
                  </a:cubicBezTo>
                  <a:close/>
                  <a:moveTo>
                    <a:pt x="118" y="393"/>
                  </a:moveTo>
                  <a:cubicBezTo>
                    <a:pt x="118" y="393"/>
                    <a:pt x="118" y="393"/>
                    <a:pt x="118" y="393"/>
                  </a:cubicBezTo>
                  <a:cubicBezTo>
                    <a:pt x="107" y="397"/>
                    <a:pt x="98" y="410"/>
                    <a:pt x="94" y="424"/>
                  </a:cubicBezTo>
                  <a:cubicBezTo>
                    <a:pt x="94" y="424"/>
                    <a:pt x="94" y="424"/>
                    <a:pt x="94" y="424"/>
                  </a:cubicBezTo>
                  <a:cubicBezTo>
                    <a:pt x="91" y="439"/>
                    <a:pt x="97" y="448"/>
                    <a:pt x="109" y="446"/>
                  </a:cubicBezTo>
                  <a:cubicBezTo>
                    <a:pt x="109" y="446"/>
                    <a:pt x="109" y="446"/>
                    <a:pt x="109" y="446"/>
                  </a:cubicBezTo>
                  <a:cubicBezTo>
                    <a:pt x="120" y="443"/>
                    <a:pt x="131" y="429"/>
                    <a:pt x="134" y="414"/>
                  </a:cubicBezTo>
                  <a:cubicBezTo>
                    <a:pt x="136" y="399"/>
                    <a:pt x="129" y="390"/>
                    <a:pt x="118" y="393"/>
                  </a:cubicBezTo>
                  <a:close/>
                  <a:moveTo>
                    <a:pt x="164" y="382"/>
                  </a:moveTo>
                  <a:cubicBezTo>
                    <a:pt x="164" y="382"/>
                    <a:pt x="164" y="382"/>
                    <a:pt x="164" y="382"/>
                  </a:cubicBezTo>
                  <a:cubicBezTo>
                    <a:pt x="151" y="385"/>
                    <a:pt x="140" y="398"/>
                    <a:pt x="137" y="413"/>
                  </a:cubicBezTo>
                  <a:cubicBezTo>
                    <a:pt x="137" y="413"/>
                    <a:pt x="137" y="413"/>
                    <a:pt x="137" y="413"/>
                  </a:cubicBezTo>
                  <a:cubicBezTo>
                    <a:pt x="134" y="428"/>
                    <a:pt x="142" y="439"/>
                    <a:pt x="154" y="436"/>
                  </a:cubicBezTo>
                  <a:cubicBezTo>
                    <a:pt x="154" y="436"/>
                    <a:pt x="154" y="436"/>
                    <a:pt x="154" y="436"/>
                  </a:cubicBezTo>
                  <a:cubicBezTo>
                    <a:pt x="167" y="433"/>
                    <a:pt x="179" y="419"/>
                    <a:pt x="182" y="404"/>
                  </a:cubicBezTo>
                  <a:cubicBezTo>
                    <a:pt x="184" y="388"/>
                    <a:pt x="176" y="379"/>
                    <a:pt x="164" y="382"/>
                  </a:cubicBezTo>
                  <a:close/>
                  <a:moveTo>
                    <a:pt x="215" y="371"/>
                  </a:moveTo>
                  <a:cubicBezTo>
                    <a:pt x="215" y="371"/>
                    <a:pt x="215" y="371"/>
                    <a:pt x="215" y="371"/>
                  </a:cubicBezTo>
                  <a:cubicBezTo>
                    <a:pt x="201" y="374"/>
                    <a:pt x="189" y="388"/>
                    <a:pt x="186" y="403"/>
                  </a:cubicBezTo>
                  <a:cubicBezTo>
                    <a:pt x="186" y="403"/>
                    <a:pt x="186" y="403"/>
                    <a:pt x="186" y="403"/>
                  </a:cubicBezTo>
                  <a:cubicBezTo>
                    <a:pt x="184" y="419"/>
                    <a:pt x="192" y="429"/>
                    <a:pt x="206" y="427"/>
                  </a:cubicBezTo>
                  <a:cubicBezTo>
                    <a:pt x="206" y="427"/>
                    <a:pt x="206" y="427"/>
                    <a:pt x="206" y="427"/>
                  </a:cubicBezTo>
                  <a:cubicBezTo>
                    <a:pt x="220" y="424"/>
                    <a:pt x="233" y="410"/>
                    <a:pt x="236" y="394"/>
                  </a:cubicBezTo>
                  <a:cubicBezTo>
                    <a:pt x="238" y="379"/>
                    <a:pt x="229" y="369"/>
                    <a:pt x="215" y="371"/>
                  </a:cubicBezTo>
                  <a:close/>
                  <a:moveTo>
                    <a:pt x="271" y="361"/>
                  </a:moveTo>
                  <a:cubicBezTo>
                    <a:pt x="271" y="361"/>
                    <a:pt x="271" y="361"/>
                    <a:pt x="271" y="361"/>
                  </a:cubicBezTo>
                  <a:cubicBezTo>
                    <a:pt x="256" y="364"/>
                    <a:pt x="243" y="378"/>
                    <a:pt x="240" y="394"/>
                  </a:cubicBezTo>
                  <a:cubicBezTo>
                    <a:pt x="240" y="394"/>
                    <a:pt x="240" y="394"/>
                    <a:pt x="240" y="394"/>
                  </a:cubicBezTo>
                  <a:cubicBezTo>
                    <a:pt x="238" y="409"/>
                    <a:pt x="248" y="420"/>
                    <a:pt x="263" y="418"/>
                  </a:cubicBezTo>
                  <a:cubicBezTo>
                    <a:pt x="263" y="418"/>
                    <a:pt x="263" y="418"/>
                    <a:pt x="263" y="418"/>
                  </a:cubicBezTo>
                  <a:cubicBezTo>
                    <a:pt x="278" y="416"/>
                    <a:pt x="293" y="401"/>
                    <a:pt x="295" y="385"/>
                  </a:cubicBezTo>
                  <a:cubicBezTo>
                    <a:pt x="296" y="369"/>
                    <a:pt x="286" y="359"/>
                    <a:pt x="271" y="361"/>
                  </a:cubicBezTo>
                  <a:close/>
                  <a:moveTo>
                    <a:pt x="467" y="340"/>
                  </a:moveTo>
                  <a:cubicBezTo>
                    <a:pt x="467" y="340"/>
                    <a:pt x="467" y="340"/>
                    <a:pt x="467" y="340"/>
                  </a:cubicBezTo>
                  <a:cubicBezTo>
                    <a:pt x="449" y="341"/>
                    <a:pt x="434" y="354"/>
                    <a:pt x="432" y="371"/>
                  </a:cubicBezTo>
                  <a:cubicBezTo>
                    <a:pt x="432" y="371"/>
                    <a:pt x="432" y="371"/>
                    <a:pt x="432" y="371"/>
                  </a:cubicBezTo>
                  <a:cubicBezTo>
                    <a:pt x="431" y="387"/>
                    <a:pt x="444" y="400"/>
                    <a:pt x="463" y="399"/>
                  </a:cubicBezTo>
                  <a:cubicBezTo>
                    <a:pt x="463" y="399"/>
                    <a:pt x="463" y="399"/>
                    <a:pt x="463" y="399"/>
                  </a:cubicBezTo>
                  <a:cubicBezTo>
                    <a:pt x="482" y="398"/>
                    <a:pt x="497" y="383"/>
                    <a:pt x="499" y="367"/>
                  </a:cubicBezTo>
                  <a:cubicBezTo>
                    <a:pt x="499" y="350"/>
                    <a:pt x="486" y="338"/>
                    <a:pt x="467" y="340"/>
                  </a:cubicBezTo>
                  <a:close/>
                  <a:moveTo>
                    <a:pt x="613" y="335"/>
                  </a:moveTo>
                  <a:cubicBezTo>
                    <a:pt x="613" y="335"/>
                    <a:pt x="613" y="335"/>
                    <a:pt x="613" y="335"/>
                  </a:cubicBezTo>
                  <a:cubicBezTo>
                    <a:pt x="594" y="335"/>
                    <a:pt x="579" y="348"/>
                    <a:pt x="578" y="364"/>
                  </a:cubicBezTo>
                  <a:cubicBezTo>
                    <a:pt x="578" y="364"/>
                    <a:pt x="578" y="364"/>
                    <a:pt x="578" y="364"/>
                  </a:cubicBezTo>
                  <a:cubicBezTo>
                    <a:pt x="578" y="381"/>
                    <a:pt x="593" y="394"/>
                    <a:pt x="613" y="394"/>
                  </a:cubicBezTo>
                  <a:cubicBezTo>
                    <a:pt x="613" y="394"/>
                    <a:pt x="613" y="394"/>
                    <a:pt x="613" y="394"/>
                  </a:cubicBezTo>
                  <a:cubicBezTo>
                    <a:pt x="633" y="394"/>
                    <a:pt x="648" y="381"/>
                    <a:pt x="648" y="364"/>
                  </a:cubicBezTo>
                  <a:cubicBezTo>
                    <a:pt x="647" y="347"/>
                    <a:pt x="632" y="335"/>
                    <a:pt x="613" y="335"/>
                  </a:cubicBezTo>
                  <a:close/>
                  <a:moveTo>
                    <a:pt x="687" y="336"/>
                  </a:moveTo>
                  <a:cubicBezTo>
                    <a:pt x="687" y="336"/>
                    <a:pt x="687" y="336"/>
                    <a:pt x="687" y="336"/>
                  </a:cubicBezTo>
                  <a:cubicBezTo>
                    <a:pt x="668" y="335"/>
                    <a:pt x="653" y="347"/>
                    <a:pt x="653" y="364"/>
                  </a:cubicBezTo>
                  <a:cubicBezTo>
                    <a:pt x="653" y="364"/>
                    <a:pt x="653" y="364"/>
                    <a:pt x="653" y="364"/>
                  </a:cubicBezTo>
                  <a:cubicBezTo>
                    <a:pt x="654" y="381"/>
                    <a:pt x="669" y="394"/>
                    <a:pt x="689" y="395"/>
                  </a:cubicBezTo>
                  <a:cubicBezTo>
                    <a:pt x="689" y="395"/>
                    <a:pt x="689" y="395"/>
                    <a:pt x="689" y="395"/>
                  </a:cubicBezTo>
                  <a:cubicBezTo>
                    <a:pt x="708" y="396"/>
                    <a:pt x="722" y="383"/>
                    <a:pt x="722" y="366"/>
                  </a:cubicBezTo>
                  <a:cubicBezTo>
                    <a:pt x="721" y="349"/>
                    <a:pt x="706" y="337"/>
                    <a:pt x="687" y="336"/>
                  </a:cubicBezTo>
                  <a:close/>
                  <a:moveTo>
                    <a:pt x="957" y="360"/>
                  </a:moveTo>
                  <a:cubicBezTo>
                    <a:pt x="957" y="360"/>
                    <a:pt x="957" y="360"/>
                    <a:pt x="957" y="360"/>
                  </a:cubicBezTo>
                  <a:cubicBezTo>
                    <a:pt x="942" y="358"/>
                    <a:pt x="931" y="368"/>
                    <a:pt x="933" y="384"/>
                  </a:cubicBezTo>
                  <a:cubicBezTo>
                    <a:pt x="933" y="384"/>
                    <a:pt x="933" y="384"/>
                    <a:pt x="933" y="384"/>
                  </a:cubicBezTo>
                  <a:cubicBezTo>
                    <a:pt x="935" y="400"/>
                    <a:pt x="949" y="415"/>
                    <a:pt x="965" y="417"/>
                  </a:cubicBezTo>
                  <a:cubicBezTo>
                    <a:pt x="965" y="417"/>
                    <a:pt x="965" y="417"/>
                    <a:pt x="965" y="417"/>
                  </a:cubicBezTo>
                  <a:cubicBezTo>
                    <a:pt x="981" y="419"/>
                    <a:pt x="990" y="408"/>
                    <a:pt x="988" y="392"/>
                  </a:cubicBezTo>
                  <a:cubicBezTo>
                    <a:pt x="986" y="376"/>
                    <a:pt x="973" y="362"/>
                    <a:pt x="957" y="360"/>
                  </a:cubicBezTo>
                  <a:close/>
                  <a:moveTo>
                    <a:pt x="1014" y="370"/>
                  </a:moveTo>
                  <a:cubicBezTo>
                    <a:pt x="1014" y="370"/>
                    <a:pt x="1014" y="370"/>
                    <a:pt x="1014" y="370"/>
                  </a:cubicBezTo>
                  <a:cubicBezTo>
                    <a:pt x="1000" y="367"/>
                    <a:pt x="991" y="377"/>
                    <a:pt x="993" y="393"/>
                  </a:cubicBezTo>
                  <a:cubicBezTo>
                    <a:pt x="993" y="393"/>
                    <a:pt x="993" y="393"/>
                    <a:pt x="993" y="393"/>
                  </a:cubicBezTo>
                  <a:cubicBezTo>
                    <a:pt x="995" y="409"/>
                    <a:pt x="1009" y="423"/>
                    <a:pt x="1023" y="426"/>
                  </a:cubicBezTo>
                  <a:cubicBezTo>
                    <a:pt x="1023" y="426"/>
                    <a:pt x="1023" y="426"/>
                    <a:pt x="1023" y="426"/>
                  </a:cubicBezTo>
                  <a:cubicBezTo>
                    <a:pt x="1037" y="427"/>
                    <a:pt x="1046" y="417"/>
                    <a:pt x="1043" y="402"/>
                  </a:cubicBezTo>
                  <a:cubicBezTo>
                    <a:pt x="1041" y="386"/>
                    <a:pt x="1028" y="372"/>
                    <a:pt x="1014" y="370"/>
                  </a:cubicBezTo>
                  <a:close/>
                  <a:moveTo>
                    <a:pt x="1153" y="403"/>
                  </a:moveTo>
                  <a:cubicBezTo>
                    <a:pt x="1153" y="403"/>
                    <a:pt x="1153" y="403"/>
                    <a:pt x="1153" y="403"/>
                  </a:cubicBezTo>
                  <a:cubicBezTo>
                    <a:pt x="1143" y="400"/>
                    <a:pt x="1137" y="409"/>
                    <a:pt x="1140" y="423"/>
                  </a:cubicBezTo>
                  <a:cubicBezTo>
                    <a:pt x="1140" y="423"/>
                    <a:pt x="1140" y="423"/>
                    <a:pt x="1140" y="423"/>
                  </a:cubicBezTo>
                  <a:cubicBezTo>
                    <a:pt x="1143" y="438"/>
                    <a:pt x="1153" y="452"/>
                    <a:pt x="1163" y="454"/>
                  </a:cubicBezTo>
                  <a:cubicBezTo>
                    <a:pt x="1163" y="454"/>
                    <a:pt x="1163" y="454"/>
                    <a:pt x="1163" y="454"/>
                  </a:cubicBezTo>
                  <a:cubicBezTo>
                    <a:pt x="1173" y="457"/>
                    <a:pt x="1178" y="447"/>
                    <a:pt x="1175" y="434"/>
                  </a:cubicBezTo>
                  <a:cubicBezTo>
                    <a:pt x="1172" y="419"/>
                    <a:pt x="1163" y="406"/>
                    <a:pt x="1153" y="403"/>
                  </a:cubicBezTo>
                  <a:close/>
                  <a:moveTo>
                    <a:pt x="1188" y="416"/>
                  </a:moveTo>
                  <a:cubicBezTo>
                    <a:pt x="1188" y="416"/>
                    <a:pt x="1188" y="416"/>
                    <a:pt x="1188" y="416"/>
                  </a:cubicBezTo>
                  <a:cubicBezTo>
                    <a:pt x="1179" y="413"/>
                    <a:pt x="1175" y="421"/>
                    <a:pt x="1178" y="434"/>
                  </a:cubicBezTo>
                  <a:cubicBezTo>
                    <a:pt x="1178" y="434"/>
                    <a:pt x="1178" y="434"/>
                    <a:pt x="1178" y="434"/>
                  </a:cubicBezTo>
                  <a:cubicBezTo>
                    <a:pt x="1181" y="448"/>
                    <a:pt x="1190" y="462"/>
                    <a:pt x="1198" y="464"/>
                  </a:cubicBezTo>
                  <a:cubicBezTo>
                    <a:pt x="1198" y="464"/>
                    <a:pt x="1198" y="464"/>
                    <a:pt x="1198" y="464"/>
                  </a:cubicBezTo>
                  <a:cubicBezTo>
                    <a:pt x="1207" y="467"/>
                    <a:pt x="1210" y="459"/>
                    <a:pt x="1208" y="445"/>
                  </a:cubicBezTo>
                  <a:cubicBezTo>
                    <a:pt x="1204" y="432"/>
                    <a:pt x="1196" y="419"/>
                    <a:pt x="1188" y="416"/>
                  </a:cubicBezTo>
                  <a:close/>
                  <a:moveTo>
                    <a:pt x="1217" y="428"/>
                  </a:moveTo>
                  <a:cubicBezTo>
                    <a:pt x="1217" y="428"/>
                    <a:pt x="1217" y="428"/>
                    <a:pt x="1217" y="428"/>
                  </a:cubicBezTo>
                  <a:cubicBezTo>
                    <a:pt x="1210" y="425"/>
                    <a:pt x="1207" y="432"/>
                    <a:pt x="1210" y="446"/>
                  </a:cubicBezTo>
                  <a:cubicBezTo>
                    <a:pt x="1210" y="446"/>
                    <a:pt x="1210" y="446"/>
                    <a:pt x="1210" y="446"/>
                  </a:cubicBezTo>
                  <a:cubicBezTo>
                    <a:pt x="1213" y="459"/>
                    <a:pt x="1221" y="472"/>
                    <a:pt x="1228" y="475"/>
                  </a:cubicBezTo>
                  <a:cubicBezTo>
                    <a:pt x="1228" y="475"/>
                    <a:pt x="1228" y="475"/>
                    <a:pt x="1228" y="475"/>
                  </a:cubicBezTo>
                  <a:cubicBezTo>
                    <a:pt x="1235" y="478"/>
                    <a:pt x="1237" y="469"/>
                    <a:pt x="1234" y="457"/>
                  </a:cubicBezTo>
                  <a:cubicBezTo>
                    <a:pt x="1231" y="444"/>
                    <a:pt x="1224" y="431"/>
                    <a:pt x="1217" y="428"/>
                  </a:cubicBezTo>
                  <a:close/>
                  <a:moveTo>
                    <a:pt x="1240" y="441"/>
                  </a:moveTo>
                  <a:cubicBezTo>
                    <a:pt x="1240" y="441"/>
                    <a:pt x="1240" y="441"/>
                    <a:pt x="1240" y="441"/>
                  </a:cubicBezTo>
                  <a:cubicBezTo>
                    <a:pt x="1235" y="438"/>
                    <a:pt x="1233" y="445"/>
                    <a:pt x="1236" y="458"/>
                  </a:cubicBezTo>
                  <a:cubicBezTo>
                    <a:pt x="1236" y="458"/>
                    <a:pt x="1236" y="458"/>
                    <a:pt x="1236" y="458"/>
                  </a:cubicBezTo>
                  <a:cubicBezTo>
                    <a:pt x="1239" y="470"/>
                    <a:pt x="1246" y="483"/>
                    <a:pt x="1251" y="486"/>
                  </a:cubicBezTo>
                  <a:cubicBezTo>
                    <a:pt x="1251" y="486"/>
                    <a:pt x="1251" y="486"/>
                    <a:pt x="1251" y="486"/>
                  </a:cubicBezTo>
                  <a:cubicBezTo>
                    <a:pt x="1256" y="489"/>
                    <a:pt x="1258" y="481"/>
                    <a:pt x="1255" y="469"/>
                  </a:cubicBezTo>
                  <a:cubicBezTo>
                    <a:pt x="1252" y="456"/>
                    <a:pt x="1246" y="445"/>
                    <a:pt x="1240" y="441"/>
                  </a:cubicBezTo>
                  <a:close/>
                  <a:moveTo>
                    <a:pt x="1258" y="454"/>
                  </a:moveTo>
                  <a:cubicBezTo>
                    <a:pt x="1258" y="454"/>
                    <a:pt x="1258" y="454"/>
                    <a:pt x="1258" y="454"/>
                  </a:cubicBezTo>
                  <a:cubicBezTo>
                    <a:pt x="1254" y="451"/>
                    <a:pt x="1254" y="457"/>
                    <a:pt x="1256" y="469"/>
                  </a:cubicBezTo>
                  <a:cubicBezTo>
                    <a:pt x="1256" y="469"/>
                    <a:pt x="1256" y="469"/>
                    <a:pt x="1256" y="469"/>
                  </a:cubicBezTo>
                  <a:cubicBezTo>
                    <a:pt x="1260" y="482"/>
                    <a:pt x="1266" y="493"/>
                    <a:pt x="1269" y="497"/>
                  </a:cubicBezTo>
                  <a:cubicBezTo>
                    <a:pt x="1269" y="497"/>
                    <a:pt x="1269" y="497"/>
                    <a:pt x="1269" y="497"/>
                  </a:cubicBezTo>
                  <a:cubicBezTo>
                    <a:pt x="1273" y="499"/>
                    <a:pt x="1273" y="492"/>
                    <a:pt x="1270" y="481"/>
                  </a:cubicBezTo>
                  <a:cubicBezTo>
                    <a:pt x="1267" y="469"/>
                    <a:pt x="1262" y="458"/>
                    <a:pt x="1258" y="454"/>
                  </a:cubicBezTo>
                  <a:close/>
                  <a:moveTo>
                    <a:pt x="1270" y="467"/>
                  </a:moveTo>
                  <a:cubicBezTo>
                    <a:pt x="1270" y="467"/>
                    <a:pt x="1270" y="467"/>
                    <a:pt x="1270" y="467"/>
                  </a:cubicBezTo>
                  <a:cubicBezTo>
                    <a:pt x="1268" y="464"/>
                    <a:pt x="1268" y="470"/>
                    <a:pt x="1271" y="481"/>
                  </a:cubicBezTo>
                  <a:cubicBezTo>
                    <a:pt x="1271" y="481"/>
                    <a:pt x="1271" y="481"/>
                    <a:pt x="1271" y="481"/>
                  </a:cubicBezTo>
                  <a:cubicBezTo>
                    <a:pt x="1275" y="493"/>
                    <a:pt x="1279" y="504"/>
                    <a:pt x="1281" y="507"/>
                  </a:cubicBezTo>
                  <a:cubicBezTo>
                    <a:pt x="1281" y="507"/>
                    <a:pt x="1281" y="507"/>
                    <a:pt x="1281" y="507"/>
                  </a:cubicBezTo>
                  <a:cubicBezTo>
                    <a:pt x="1284" y="510"/>
                    <a:pt x="1282" y="503"/>
                    <a:pt x="1280" y="493"/>
                  </a:cubicBezTo>
                  <a:cubicBezTo>
                    <a:pt x="1276" y="481"/>
                    <a:pt x="1273" y="471"/>
                    <a:pt x="1270" y="467"/>
                  </a:cubicBezTo>
                  <a:close/>
                  <a:moveTo>
                    <a:pt x="68" y="460"/>
                  </a:moveTo>
                  <a:cubicBezTo>
                    <a:pt x="68" y="460"/>
                    <a:pt x="68" y="460"/>
                    <a:pt x="68" y="460"/>
                  </a:cubicBezTo>
                  <a:cubicBezTo>
                    <a:pt x="58" y="462"/>
                    <a:pt x="49" y="476"/>
                    <a:pt x="47" y="490"/>
                  </a:cubicBezTo>
                  <a:cubicBezTo>
                    <a:pt x="47" y="490"/>
                    <a:pt x="47" y="490"/>
                    <a:pt x="47" y="490"/>
                  </a:cubicBezTo>
                  <a:cubicBezTo>
                    <a:pt x="45" y="505"/>
                    <a:pt x="50" y="515"/>
                    <a:pt x="59" y="513"/>
                  </a:cubicBezTo>
                  <a:cubicBezTo>
                    <a:pt x="59" y="513"/>
                    <a:pt x="59" y="513"/>
                    <a:pt x="59" y="513"/>
                  </a:cubicBezTo>
                  <a:cubicBezTo>
                    <a:pt x="69" y="511"/>
                    <a:pt x="79" y="497"/>
                    <a:pt x="81" y="482"/>
                  </a:cubicBezTo>
                  <a:cubicBezTo>
                    <a:pt x="84" y="467"/>
                    <a:pt x="77" y="457"/>
                    <a:pt x="68" y="460"/>
                  </a:cubicBezTo>
                  <a:close/>
                  <a:moveTo>
                    <a:pt x="108" y="450"/>
                  </a:moveTo>
                  <a:cubicBezTo>
                    <a:pt x="108" y="450"/>
                    <a:pt x="108" y="450"/>
                    <a:pt x="108" y="450"/>
                  </a:cubicBezTo>
                  <a:cubicBezTo>
                    <a:pt x="97" y="453"/>
                    <a:pt x="87" y="466"/>
                    <a:pt x="84" y="481"/>
                  </a:cubicBezTo>
                  <a:cubicBezTo>
                    <a:pt x="84" y="481"/>
                    <a:pt x="84" y="481"/>
                    <a:pt x="84" y="481"/>
                  </a:cubicBezTo>
                  <a:cubicBezTo>
                    <a:pt x="82" y="497"/>
                    <a:pt x="89" y="507"/>
                    <a:pt x="100" y="505"/>
                  </a:cubicBezTo>
                  <a:cubicBezTo>
                    <a:pt x="100" y="505"/>
                    <a:pt x="100" y="505"/>
                    <a:pt x="100" y="505"/>
                  </a:cubicBezTo>
                  <a:cubicBezTo>
                    <a:pt x="111" y="503"/>
                    <a:pt x="122" y="489"/>
                    <a:pt x="124" y="473"/>
                  </a:cubicBezTo>
                  <a:cubicBezTo>
                    <a:pt x="126" y="458"/>
                    <a:pt x="119" y="447"/>
                    <a:pt x="108" y="450"/>
                  </a:cubicBezTo>
                  <a:close/>
                  <a:moveTo>
                    <a:pt x="154" y="440"/>
                  </a:moveTo>
                  <a:cubicBezTo>
                    <a:pt x="154" y="440"/>
                    <a:pt x="154" y="440"/>
                    <a:pt x="154" y="440"/>
                  </a:cubicBezTo>
                  <a:cubicBezTo>
                    <a:pt x="141" y="443"/>
                    <a:pt x="130" y="457"/>
                    <a:pt x="128" y="473"/>
                  </a:cubicBezTo>
                  <a:cubicBezTo>
                    <a:pt x="128" y="473"/>
                    <a:pt x="128" y="473"/>
                    <a:pt x="128" y="473"/>
                  </a:cubicBezTo>
                  <a:cubicBezTo>
                    <a:pt x="126" y="488"/>
                    <a:pt x="134" y="500"/>
                    <a:pt x="146" y="498"/>
                  </a:cubicBezTo>
                  <a:cubicBezTo>
                    <a:pt x="146" y="498"/>
                    <a:pt x="146" y="498"/>
                    <a:pt x="146" y="498"/>
                  </a:cubicBezTo>
                  <a:cubicBezTo>
                    <a:pt x="159" y="496"/>
                    <a:pt x="171" y="481"/>
                    <a:pt x="173" y="465"/>
                  </a:cubicBezTo>
                  <a:cubicBezTo>
                    <a:pt x="175" y="448"/>
                    <a:pt x="166" y="438"/>
                    <a:pt x="154" y="440"/>
                  </a:cubicBezTo>
                  <a:close/>
                  <a:moveTo>
                    <a:pt x="205" y="431"/>
                  </a:moveTo>
                  <a:cubicBezTo>
                    <a:pt x="205" y="431"/>
                    <a:pt x="205" y="431"/>
                    <a:pt x="205" y="431"/>
                  </a:cubicBezTo>
                  <a:cubicBezTo>
                    <a:pt x="191" y="434"/>
                    <a:pt x="179" y="448"/>
                    <a:pt x="177" y="464"/>
                  </a:cubicBezTo>
                  <a:cubicBezTo>
                    <a:pt x="177" y="464"/>
                    <a:pt x="177" y="464"/>
                    <a:pt x="177" y="464"/>
                  </a:cubicBezTo>
                  <a:cubicBezTo>
                    <a:pt x="175" y="481"/>
                    <a:pt x="184" y="492"/>
                    <a:pt x="198" y="491"/>
                  </a:cubicBezTo>
                  <a:cubicBezTo>
                    <a:pt x="198" y="491"/>
                    <a:pt x="198" y="491"/>
                    <a:pt x="198" y="491"/>
                  </a:cubicBezTo>
                  <a:cubicBezTo>
                    <a:pt x="212" y="489"/>
                    <a:pt x="226" y="474"/>
                    <a:pt x="227" y="457"/>
                  </a:cubicBezTo>
                  <a:cubicBezTo>
                    <a:pt x="229" y="440"/>
                    <a:pt x="219" y="429"/>
                    <a:pt x="205" y="431"/>
                  </a:cubicBezTo>
                  <a:close/>
                  <a:moveTo>
                    <a:pt x="262" y="423"/>
                  </a:moveTo>
                  <a:cubicBezTo>
                    <a:pt x="262" y="423"/>
                    <a:pt x="262" y="423"/>
                    <a:pt x="262" y="423"/>
                  </a:cubicBezTo>
                  <a:cubicBezTo>
                    <a:pt x="247" y="425"/>
                    <a:pt x="234" y="440"/>
                    <a:pt x="232" y="456"/>
                  </a:cubicBezTo>
                  <a:cubicBezTo>
                    <a:pt x="232" y="456"/>
                    <a:pt x="232" y="456"/>
                    <a:pt x="232" y="456"/>
                  </a:cubicBezTo>
                  <a:cubicBezTo>
                    <a:pt x="230" y="473"/>
                    <a:pt x="240" y="485"/>
                    <a:pt x="256" y="484"/>
                  </a:cubicBezTo>
                  <a:cubicBezTo>
                    <a:pt x="256" y="484"/>
                    <a:pt x="256" y="484"/>
                    <a:pt x="256" y="484"/>
                  </a:cubicBezTo>
                  <a:cubicBezTo>
                    <a:pt x="271" y="482"/>
                    <a:pt x="285" y="467"/>
                    <a:pt x="287" y="450"/>
                  </a:cubicBezTo>
                  <a:cubicBezTo>
                    <a:pt x="289" y="432"/>
                    <a:pt x="278" y="421"/>
                    <a:pt x="262" y="423"/>
                  </a:cubicBezTo>
                  <a:close/>
                  <a:moveTo>
                    <a:pt x="392" y="409"/>
                  </a:moveTo>
                  <a:cubicBezTo>
                    <a:pt x="392" y="409"/>
                    <a:pt x="392" y="409"/>
                    <a:pt x="392" y="409"/>
                  </a:cubicBezTo>
                  <a:cubicBezTo>
                    <a:pt x="374" y="411"/>
                    <a:pt x="359" y="425"/>
                    <a:pt x="357" y="443"/>
                  </a:cubicBezTo>
                  <a:cubicBezTo>
                    <a:pt x="357" y="443"/>
                    <a:pt x="357" y="443"/>
                    <a:pt x="357" y="443"/>
                  </a:cubicBezTo>
                  <a:cubicBezTo>
                    <a:pt x="356" y="460"/>
                    <a:pt x="369" y="473"/>
                    <a:pt x="387" y="472"/>
                  </a:cubicBezTo>
                  <a:cubicBezTo>
                    <a:pt x="387" y="472"/>
                    <a:pt x="387" y="472"/>
                    <a:pt x="387" y="472"/>
                  </a:cubicBezTo>
                  <a:cubicBezTo>
                    <a:pt x="405" y="470"/>
                    <a:pt x="420" y="456"/>
                    <a:pt x="422" y="438"/>
                  </a:cubicBezTo>
                  <a:cubicBezTo>
                    <a:pt x="423" y="420"/>
                    <a:pt x="410" y="408"/>
                    <a:pt x="392" y="409"/>
                  </a:cubicBezTo>
                  <a:close/>
                  <a:moveTo>
                    <a:pt x="463" y="404"/>
                  </a:moveTo>
                  <a:cubicBezTo>
                    <a:pt x="463" y="404"/>
                    <a:pt x="463" y="404"/>
                    <a:pt x="463" y="404"/>
                  </a:cubicBezTo>
                  <a:cubicBezTo>
                    <a:pt x="444" y="405"/>
                    <a:pt x="429" y="420"/>
                    <a:pt x="427" y="437"/>
                  </a:cubicBezTo>
                  <a:cubicBezTo>
                    <a:pt x="427" y="437"/>
                    <a:pt x="427" y="437"/>
                    <a:pt x="427" y="437"/>
                  </a:cubicBezTo>
                  <a:cubicBezTo>
                    <a:pt x="427" y="456"/>
                    <a:pt x="440" y="469"/>
                    <a:pt x="459" y="468"/>
                  </a:cubicBezTo>
                  <a:cubicBezTo>
                    <a:pt x="459" y="468"/>
                    <a:pt x="459" y="468"/>
                    <a:pt x="459" y="468"/>
                  </a:cubicBezTo>
                  <a:cubicBezTo>
                    <a:pt x="478" y="467"/>
                    <a:pt x="494" y="451"/>
                    <a:pt x="495" y="434"/>
                  </a:cubicBezTo>
                  <a:cubicBezTo>
                    <a:pt x="496" y="416"/>
                    <a:pt x="482" y="403"/>
                    <a:pt x="463" y="404"/>
                  </a:cubicBezTo>
                  <a:close/>
                  <a:moveTo>
                    <a:pt x="613" y="399"/>
                  </a:moveTo>
                  <a:cubicBezTo>
                    <a:pt x="613" y="399"/>
                    <a:pt x="613" y="399"/>
                    <a:pt x="613" y="399"/>
                  </a:cubicBezTo>
                  <a:cubicBezTo>
                    <a:pt x="593" y="400"/>
                    <a:pt x="577" y="413"/>
                    <a:pt x="577" y="431"/>
                  </a:cubicBezTo>
                  <a:cubicBezTo>
                    <a:pt x="577" y="431"/>
                    <a:pt x="577" y="431"/>
                    <a:pt x="577" y="431"/>
                  </a:cubicBezTo>
                  <a:cubicBezTo>
                    <a:pt x="577" y="449"/>
                    <a:pt x="592" y="463"/>
                    <a:pt x="613" y="464"/>
                  </a:cubicBezTo>
                  <a:cubicBezTo>
                    <a:pt x="613" y="464"/>
                    <a:pt x="613" y="464"/>
                    <a:pt x="613" y="464"/>
                  </a:cubicBezTo>
                  <a:cubicBezTo>
                    <a:pt x="633" y="463"/>
                    <a:pt x="648" y="449"/>
                    <a:pt x="648" y="431"/>
                  </a:cubicBezTo>
                  <a:cubicBezTo>
                    <a:pt x="648" y="412"/>
                    <a:pt x="633" y="399"/>
                    <a:pt x="613" y="399"/>
                  </a:cubicBezTo>
                  <a:close/>
                  <a:moveTo>
                    <a:pt x="902" y="414"/>
                  </a:moveTo>
                  <a:cubicBezTo>
                    <a:pt x="902" y="414"/>
                    <a:pt x="902" y="414"/>
                    <a:pt x="902" y="414"/>
                  </a:cubicBezTo>
                  <a:cubicBezTo>
                    <a:pt x="886" y="413"/>
                    <a:pt x="873" y="425"/>
                    <a:pt x="874" y="442"/>
                  </a:cubicBezTo>
                  <a:cubicBezTo>
                    <a:pt x="874" y="442"/>
                    <a:pt x="874" y="442"/>
                    <a:pt x="874" y="442"/>
                  </a:cubicBezTo>
                  <a:cubicBezTo>
                    <a:pt x="876" y="460"/>
                    <a:pt x="891" y="475"/>
                    <a:pt x="908" y="477"/>
                  </a:cubicBezTo>
                  <a:cubicBezTo>
                    <a:pt x="908" y="477"/>
                    <a:pt x="908" y="477"/>
                    <a:pt x="908" y="477"/>
                  </a:cubicBezTo>
                  <a:cubicBezTo>
                    <a:pt x="925" y="478"/>
                    <a:pt x="937" y="465"/>
                    <a:pt x="935" y="448"/>
                  </a:cubicBezTo>
                  <a:cubicBezTo>
                    <a:pt x="933" y="431"/>
                    <a:pt x="920" y="416"/>
                    <a:pt x="902" y="414"/>
                  </a:cubicBezTo>
                  <a:close/>
                  <a:moveTo>
                    <a:pt x="965" y="422"/>
                  </a:moveTo>
                  <a:cubicBezTo>
                    <a:pt x="965" y="422"/>
                    <a:pt x="965" y="422"/>
                    <a:pt x="965" y="422"/>
                  </a:cubicBezTo>
                  <a:cubicBezTo>
                    <a:pt x="950" y="420"/>
                    <a:pt x="939" y="431"/>
                    <a:pt x="940" y="449"/>
                  </a:cubicBezTo>
                  <a:cubicBezTo>
                    <a:pt x="940" y="449"/>
                    <a:pt x="940" y="449"/>
                    <a:pt x="940" y="449"/>
                  </a:cubicBezTo>
                  <a:cubicBezTo>
                    <a:pt x="942" y="466"/>
                    <a:pt x="956" y="481"/>
                    <a:pt x="972" y="483"/>
                  </a:cubicBezTo>
                  <a:cubicBezTo>
                    <a:pt x="972" y="483"/>
                    <a:pt x="972" y="483"/>
                    <a:pt x="972" y="483"/>
                  </a:cubicBezTo>
                  <a:cubicBezTo>
                    <a:pt x="988" y="484"/>
                    <a:pt x="999" y="472"/>
                    <a:pt x="997" y="455"/>
                  </a:cubicBezTo>
                  <a:cubicBezTo>
                    <a:pt x="994" y="438"/>
                    <a:pt x="981" y="424"/>
                    <a:pt x="965" y="422"/>
                  </a:cubicBezTo>
                  <a:close/>
                  <a:moveTo>
                    <a:pt x="1023" y="430"/>
                  </a:moveTo>
                  <a:cubicBezTo>
                    <a:pt x="1023" y="430"/>
                    <a:pt x="1023" y="430"/>
                    <a:pt x="1023" y="430"/>
                  </a:cubicBezTo>
                  <a:cubicBezTo>
                    <a:pt x="1009" y="428"/>
                    <a:pt x="999" y="439"/>
                    <a:pt x="1001" y="456"/>
                  </a:cubicBezTo>
                  <a:cubicBezTo>
                    <a:pt x="1001" y="456"/>
                    <a:pt x="1001" y="456"/>
                    <a:pt x="1001" y="456"/>
                  </a:cubicBezTo>
                  <a:cubicBezTo>
                    <a:pt x="1003" y="473"/>
                    <a:pt x="1016" y="488"/>
                    <a:pt x="1031" y="490"/>
                  </a:cubicBezTo>
                  <a:cubicBezTo>
                    <a:pt x="1031" y="490"/>
                    <a:pt x="1031" y="490"/>
                    <a:pt x="1031" y="490"/>
                  </a:cubicBezTo>
                  <a:cubicBezTo>
                    <a:pt x="1045" y="491"/>
                    <a:pt x="1054" y="480"/>
                    <a:pt x="1052" y="463"/>
                  </a:cubicBezTo>
                  <a:cubicBezTo>
                    <a:pt x="1050" y="446"/>
                    <a:pt x="1038" y="432"/>
                    <a:pt x="1023" y="430"/>
                  </a:cubicBezTo>
                  <a:close/>
                  <a:moveTo>
                    <a:pt x="1076" y="439"/>
                  </a:moveTo>
                  <a:cubicBezTo>
                    <a:pt x="1076" y="439"/>
                    <a:pt x="1076" y="439"/>
                    <a:pt x="1076" y="439"/>
                  </a:cubicBezTo>
                  <a:cubicBezTo>
                    <a:pt x="1063" y="437"/>
                    <a:pt x="1054" y="447"/>
                    <a:pt x="1056" y="464"/>
                  </a:cubicBezTo>
                  <a:cubicBezTo>
                    <a:pt x="1056" y="464"/>
                    <a:pt x="1056" y="464"/>
                    <a:pt x="1056" y="464"/>
                  </a:cubicBezTo>
                  <a:cubicBezTo>
                    <a:pt x="1058" y="480"/>
                    <a:pt x="1070" y="495"/>
                    <a:pt x="1083" y="497"/>
                  </a:cubicBezTo>
                  <a:cubicBezTo>
                    <a:pt x="1083" y="497"/>
                    <a:pt x="1083" y="497"/>
                    <a:pt x="1083" y="497"/>
                  </a:cubicBezTo>
                  <a:cubicBezTo>
                    <a:pt x="1096" y="498"/>
                    <a:pt x="1104" y="487"/>
                    <a:pt x="1102" y="471"/>
                  </a:cubicBezTo>
                  <a:cubicBezTo>
                    <a:pt x="1100" y="455"/>
                    <a:pt x="1089" y="441"/>
                    <a:pt x="1076" y="439"/>
                  </a:cubicBezTo>
                  <a:close/>
                  <a:moveTo>
                    <a:pt x="1164" y="458"/>
                  </a:moveTo>
                  <a:cubicBezTo>
                    <a:pt x="1164" y="458"/>
                    <a:pt x="1164" y="458"/>
                    <a:pt x="1164" y="458"/>
                  </a:cubicBezTo>
                  <a:cubicBezTo>
                    <a:pt x="1154" y="456"/>
                    <a:pt x="1148" y="465"/>
                    <a:pt x="1150" y="481"/>
                  </a:cubicBezTo>
                  <a:cubicBezTo>
                    <a:pt x="1150" y="481"/>
                    <a:pt x="1150" y="481"/>
                    <a:pt x="1150" y="481"/>
                  </a:cubicBezTo>
                  <a:cubicBezTo>
                    <a:pt x="1152" y="496"/>
                    <a:pt x="1162" y="510"/>
                    <a:pt x="1172" y="512"/>
                  </a:cubicBezTo>
                  <a:cubicBezTo>
                    <a:pt x="1172" y="512"/>
                    <a:pt x="1172" y="512"/>
                    <a:pt x="1172" y="512"/>
                  </a:cubicBezTo>
                  <a:cubicBezTo>
                    <a:pt x="1182" y="514"/>
                    <a:pt x="1187" y="503"/>
                    <a:pt x="1185" y="489"/>
                  </a:cubicBezTo>
                  <a:cubicBezTo>
                    <a:pt x="1182" y="474"/>
                    <a:pt x="1173" y="461"/>
                    <a:pt x="1164" y="458"/>
                  </a:cubicBezTo>
                  <a:close/>
                  <a:moveTo>
                    <a:pt x="1199" y="468"/>
                  </a:moveTo>
                  <a:cubicBezTo>
                    <a:pt x="1199" y="468"/>
                    <a:pt x="1199" y="468"/>
                    <a:pt x="1199" y="468"/>
                  </a:cubicBezTo>
                  <a:cubicBezTo>
                    <a:pt x="1190" y="466"/>
                    <a:pt x="1186" y="475"/>
                    <a:pt x="1188" y="490"/>
                  </a:cubicBezTo>
                  <a:cubicBezTo>
                    <a:pt x="1188" y="490"/>
                    <a:pt x="1188" y="490"/>
                    <a:pt x="1188" y="490"/>
                  </a:cubicBezTo>
                  <a:cubicBezTo>
                    <a:pt x="1190" y="504"/>
                    <a:pt x="1199" y="518"/>
                    <a:pt x="1207" y="520"/>
                  </a:cubicBezTo>
                  <a:cubicBezTo>
                    <a:pt x="1207" y="520"/>
                    <a:pt x="1207" y="520"/>
                    <a:pt x="1207" y="520"/>
                  </a:cubicBezTo>
                  <a:cubicBezTo>
                    <a:pt x="1216" y="522"/>
                    <a:pt x="1220" y="512"/>
                    <a:pt x="1218" y="498"/>
                  </a:cubicBezTo>
                  <a:cubicBezTo>
                    <a:pt x="1215" y="484"/>
                    <a:pt x="1207" y="471"/>
                    <a:pt x="1199" y="468"/>
                  </a:cubicBezTo>
                  <a:close/>
                  <a:moveTo>
                    <a:pt x="1228" y="479"/>
                  </a:moveTo>
                  <a:cubicBezTo>
                    <a:pt x="1228" y="479"/>
                    <a:pt x="1228" y="479"/>
                    <a:pt x="1228" y="479"/>
                  </a:cubicBezTo>
                  <a:cubicBezTo>
                    <a:pt x="1222" y="476"/>
                    <a:pt x="1218" y="485"/>
                    <a:pt x="1220" y="499"/>
                  </a:cubicBezTo>
                  <a:cubicBezTo>
                    <a:pt x="1220" y="499"/>
                    <a:pt x="1220" y="499"/>
                    <a:pt x="1220" y="499"/>
                  </a:cubicBezTo>
                  <a:cubicBezTo>
                    <a:pt x="1223" y="513"/>
                    <a:pt x="1230" y="526"/>
                    <a:pt x="1237" y="528"/>
                  </a:cubicBezTo>
                  <a:cubicBezTo>
                    <a:pt x="1237" y="528"/>
                    <a:pt x="1237" y="528"/>
                    <a:pt x="1237" y="528"/>
                  </a:cubicBezTo>
                  <a:cubicBezTo>
                    <a:pt x="1244" y="530"/>
                    <a:pt x="1247" y="521"/>
                    <a:pt x="1245" y="507"/>
                  </a:cubicBezTo>
                  <a:cubicBezTo>
                    <a:pt x="1242" y="494"/>
                    <a:pt x="1235" y="481"/>
                    <a:pt x="1228" y="479"/>
                  </a:cubicBezTo>
                  <a:close/>
                  <a:moveTo>
                    <a:pt x="1252" y="489"/>
                  </a:moveTo>
                  <a:cubicBezTo>
                    <a:pt x="1252" y="489"/>
                    <a:pt x="1252" y="489"/>
                    <a:pt x="1252" y="489"/>
                  </a:cubicBezTo>
                  <a:cubicBezTo>
                    <a:pt x="1247" y="487"/>
                    <a:pt x="1244" y="494"/>
                    <a:pt x="1246" y="508"/>
                  </a:cubicBezTo>
                  <a:cubicBezTo>
                    <a:pt x="1246" y="508"/>
                    <a:pt x="1246" y="508"/>
                    <a:pt x="1246" y="508"/>
                  </a:cubicBezTo>
                  <a:cubicBezTo>
                    <a:pt x="1249" y="522"/>
                    <a:pt x="1255" y="534"/>
                    <a:pt x="1261" y="536"/>
                  </a:cubicBezTo>
                  <a:cubicBezTo>
                    <a:pt x="1261" y="536"/>
                    <a:pt x="1261" y="536"/>
                    <a:pt x="1261" y="536"/>
                  </a:cubicBezTo>
                  <a:cubicBezTo>
                    <a:pt x="1266" y="538"/>
                    <a:pt x="1268" y="530"/>
                    <a:pt x="1266" y="517"/>
                  </a:cubicBezTo>
                  <a:cubicBezTo>
                    <a:pt x="1263" y="504"/>
                    <a:pt x="1257" y="492"/>
                    <a:pt x="1252" y="489"/>
                  </a:cubicBezTo>
                  <a:close/>
                  <a:moveTo>
                    <a:pt x="1270" y="500"/>
                  </a:moveTo>
                  <a:cubicBezTo>
                    <a:pt x="1270" y="500"/>
                    <a:pt x="1270" y="500"/>
                    <a:pt x="1270" y="500"/>
                  </a:cubicBezTo>
                  <a:cubicBezTo>
                    <a:pt x="1266" y="497"/>
                    <a:pt x="1264" y="505"/>
                    <a:pt x="1267" y="517"/>
                  </a:cubicBezTo>
                  <a:cubicBezTo>
                    <a:pt x="1267" y="517"/>
                    <a:pt x="1267" y="517"/>
                    <a:pt x="1267" y="517"/>
                  </a:cubicBezTo>
                  <a:cubicBezTo>
                    <a:pt x="1269" y="530"/>
                    <a:pt x="1275" y="542"/>
                    <a:pt x="1279" y="544"/>
                  </a:cubicBezTo>
                  <a:cubicBezTo>
                    <a:pt x="1279" y="544"/>
                    <a:pt x="1279" y="544"/>
                    <a:pt x="1279" y="544"/>
                  </a:cubicBezTo>
                  <a:cubicBezTo>
                    <a:pt x="1283" y="546"/>
                    <a:pt x="1283" y="539"/>
                    <a:pt x="1281" y="526"/>
                  </a:cubicBezTo>
                  <a:cubicBezTo>
                    <a:pt x="1278" y="514"/>
                    <a:pt x="1274" y="502"/>
                    <a:pt x="1270" y="500"/>
                  </a:cubicBezTo>
                  <a:close/>
                  <a:moveTo>
                    <a:pt x="1282" y="510"/>
                  </a:moveTo>
                  <a:cubicBezTo>
                    <a:pt x="1282" y="510"/>
                    <a:pt x="1282" y="510"/>
                    <a:pt x="1282" y="510"/>
                  </a:cubicBezTo>
                  <a:cubicBezTo>
                    <a:pt x="1280" y="508"/>
                    <a:pt x="1280" y="515"/>
                    <a:pt x="1282" y="527"/>
                  </a:cubicBezTo>
                  <a:cubicBezTo>
                    <a:pt x="1282" y="527"/>
                    <a:pt x="1282" y="527"/>
                    <a:pt x="1282" y="527"/>
                  </a:cubicBezTo>
                  <a:cubicBezTo>
                    <a:pt x="1285" y="539"/>
                    <a:pt x="1283" y="545"/>
                    <a:pt x="1291" y="553"/>
                  </a:cubicBezTo>
                  <a:cubicBezTo>
                    <a:pt x="1291" y="553"/>
                    <a:pt x="1291" y="553"/>
                    <a:pt x="1291" y="553"/>
                  </a:cubicBezTo>
                  <a:cubicBezTo>
                    <a:pt x="1293" y="555"/>
                    <a:pt x="1293" y="547"/>
                    <a:pt x="1290" y="536"/>
                  </a:cubicBezTo>
                  <a:cubicBezTo>
                    <a:pt x="1288" y="524"/>
                    <a:pt x="1285" y="514"/>
                    <a:pt x="1282" y="510"/>
                  </a:cubicBezTo>
                  <a:close/>
                  <a:moveTo>
                    <a:pt x="59" y="517"/>
                  </a:moveTo>
                  <a:cubicBezTo>
                    <a:pt x="59" y="517"/>
                    <a:pt x="59" y="517"/>
                    <a:pt x="59" y="517"/>
                  </a:cubicBezTo>
                  <a:cubicBezTo>
                    <a:pt x="49" y="519"/>
                    <a:pt x="41" y="533"/>
                    <a:pt x="39" y="548"/>
                  </a:cubicBezTo>
                  <a:cubicBezTo>
                    <a:pt x="39" y="548"/>
                    <a:pt x="39" y="548"/>
                    <a:pt x="39" y="548"/>
                  </a:cubicBezTo>
                  <a:cubicBezTo>
                    <a:pt x="37" y="563"/>
                    <a:pt x="43" y="574"/>
                    <a:pt x="53" y="573"/>
                  </a:cubicBezTo>
                  <a:cubicBezTo>
                    <a:pt x="53" y="573"/>
                    <a:pt x="53" y="573"/>
                    <a:pt x="53" y="573"/>
                  </a:cubicBezTo>
                  <a:cubicBezTo>
                    <a:pt x="63" y="571"/>
                    <a:pt x="72" y="558"/>
                    <a:pt x="74" y="542"/>
                  </a:cubicBezTo>
                  <a:cubicBezTo>
                    <a:pt x="75" y="526"/>
                    <a:pt x="68" y="515"/>
                    <a:pt x="59" y="517"/>
                  </a:cubicBezTo>
                  <a:close/>
                  <a:moveTo>
                    <a:pt x="99" y="510"/>
                  </a:moveTo>
                  <a:cubicBezTo>
                    <a:pt x="99" y="510"/>
                    <a:pt x="99" y="510"/>
                    <a:pt x="99" y="510"/>
                  </a:cubicBezTo>
                  <a:cubicBezTo>
                    <a:pt x="88" y="512"/>
                    <a:pt x="78" y="526"/>
                    <a:pt x="77" y="541"/>
                  </a:cubicBezTo>
                  <a:cubicBezTo>
                    <a:pt x="77" y="541"/>
                    <a:pt x="77" y="541"/>
                    <a:pt x="77" y="541"/>
                  </a:cubicBezTo>
                  <a:cubicBezTo>
                    <a:pt x="75" y="557"/>
                    <a:pt x="82" y="569"/>
                    <a:pt x="93" y="568"/>
                  </a:cubicBezTo>
                  <a:cubicBezTo>
                    <a:pt x="93" y="568"/>
                    <a:pt x="93" y="568"/>
                    <a:pt x="93" y="568"/>
                  </a:cubicBezTo>
                  <a:cubicBezTo>
                    <a:pt x="105" y="566"/>
                    <a:pt x="115" y="552"/>
                    <a:pt x="117" y="535"/>
                  </a:cubicBezTo>
                  <a:cubicBezTo>
                    <a:pt x="118" y="519"/>
                    <a:pt x="111" y="508"/>
                    <a:pt x="99" y="510"/>
                  </a:cubicBezTo>
                  <a:close/>
                  <a:moveTo>
                    <a:pt x="146" y="502"/>
                  </a:moveTo>
                  <a:cubicBezTo>
                    <a:pt x="146" y="502"/>
                    <a:pt x="146" y="502"/>
                    <a:pt x="146" y="502"/>
                  </a:cubicBezTo>
                  <a:cubicBezTo>
                    <a:pt x="133" y="504"/>
                    <a:pt x="122" y="518"/>
                    <a:pt x="120" y="535"/>
                  </a:cubicBezTo>
                  <a:cubicBezTo>
                    <a:pt x="120" y="535"/>
                    <a:pt x="120" y="535"/>
                    <a:pt x="120" y="535"/>
                  </a:cubicBezTo>
                  <a:cubicBezTo>
                    <a:pt x="119" y="552"/>
                    <a:pt x="127" y="564"/>
                    <a:pt x="140" y="563"/>
                  </a:cubicBezTo>
                  <a:cubicBezTo>
                    <a:pt x="140" y="563"/>
                    <a:pt x="140" y="563"/>
                    <a:pt x="140" y="563"/>
                  </a:cubicBezTo>
                  <a:cubicBezTo>
                    <a:pt x="153" y="561"/>
                    <a:pt x="164" y="546"/>
                    <a:pt x="166" y="529"/>
                  </a:cubicBezTo>
                  <a:cubicBezTo>
                    <a:pt x="167" y="512"/>
                    <a:pt x="159" y="501"/>
                    <a:pt x="146" y="502"/>
                  </a:cubicBezTo>
                  <a:close/>
                  <a:moveTo>
                    <a:pt x="198" y="495"/>
                  </a:moveTo>
                  <a:cubicBezTo>
                    <a:pt x="198" y="495"/>
                    <a:pt x="198" y="495"/>
                    <a:pt x="198" y="495"/>
                  </a:cubicBezTo>
                  <a:cubicBezTo>
                    <a:pt x="183" y="497"/>
                    <a:pt x="172" y="512"/>
                    <a:pt x="170" y="529"/>
                  </a:cubicBezTo>
                  <a:cubicBezTo>
                    <a:pt x="170" y="529"/>
                    <a:pt x="170" y="529"/>
                    <a:pt x="170" y="529"/>
                  </a:cubicBezTo>
                  <a:cubicBezTo>
                    <a:pt x="169" y="546"/>
                    <a:pt x="178" y="559"/>
                    <a:pt x="192" y="558"/>
                  </a:cubicBezTo>
                  <a:cubicBezTo>
                    <a:pt x="192" y="558"/>
                    <a:pt x="192" y="558"/>
                    <a:pt x="192" y="558"/>
                  </a:cubicBezTo>
                  <a:cubicBezTo>
                    <a:pt x="207" y="556"/>
                    <a:pt x="219" y="541"/>
                    <a:pt x="221" y="523"/>
                  </a:cubicBezTo>
                  <a:cubicBezTo>
                    <a:pt x="222" y="506"/>
                    <a:pt x="212" y="493"/>
                    <a:pt x="198" y="495"/>
                  </a:cubicBezTo>
                  <a:close/>
                  <a:moveTo>
                    <a:pt x="318" y="483"/>
                  </a:moveTo>
                  <a:cubicBezTo>
                    <a:pt x="318" y="483"/>
                    <a:pt x="318" y="483"/>
                    <a:pt x="318" y="483"/>
                  </a:cubicBezTo>
                  <a:cubicBezTo>
                    <a:pt x="301" y="484"/>
                    <a:pt x="288" y="499"/>
                    <a:pt x="286" y="517"/>
                  </a:cubicBezTo>
                  <a:cubicBezTo>
                    <a:pt x="286" y="517"/>
                    <a:pt x="286" y="517"/>
                    <a:pt x="286" y="517"/>
                  </a:cubicBezTo>
                  <a:cubicBezTo>
                    <a:pt x="285" y="536"/>
                    <a:pt x="296" y="549"/>
                    <a:pt x="314" y="548"/>
                  </a:cubicBezTo>
                  <a:cubicBezTo>
                    <a:pt x="314" y="548"/>
                    <a:pt x="314" y="548"/>
                    <a:pt x="314" y="548"/>
                  </a:cubicBezTo>
                  <a:cubicBezTo>
                    <a:pt x="331" y="547"/>
                    <a:pt x="346" y="532"/>
                    <a:pt x="347" y="513"/>
                  </a:cubicBezTo>
                  <a:cubicBezTo>
                    <a:pt x="348" y="494"/>
                    <a:pt x="336" y="481"/>
                    <a:pt x="318" y="483"/>
                  </a:cubicBezTo>
                  <a:close/>
                  <a:moveTo>
                    <a:pt x="386" y="477"/>
                  </a:moveTo>
                  <a:cubicBezTo>
                    <a:pt x="386" y="477"/>
                    <a:pt x="386" y="477"/>
                    <a:pt x="386" y="477"/>
                  </a:cubicBezTo>
                  <a:cubicBezTo>
                    <a:pt x="368" y="479"/>
                    <a:pt x="354" y="494"/>
                    <a:pt x="352" y="513"/>
                  </a:cubicBezTo>
                  <a:cubicBezTo>
                    <a:pt x="352" y="513"/>
                    <a:pt x="352" y="513"/>
                    <a:pt x="352" y="513"/>
                  </a:cubicBezTo>
                  <a:cubicBezTo>
                    <a:pt x="351" y="531"/>
                    <a:pt x="364" y="545"/>
                    <a:pt x="382" y="545"/>
                  </a:cubicBezTo>
                  <a:cubicBezTo>
                    <a:pt x="382" y="545"/>
                    <a:pt x="382" y="545"/>
                    <a:pt x="382" y="545"/>
                  </a:cubicBezTo>
                  <a:cubicBezTo>
                    <a:pt x="401" y="543"/>
                    <a:pt x="417" y="528"/>
                    <a:pt x="418" y="509"/>
                  </a:cubicBezTo>
                  <a:cubicBezTo>
                    <a:pt x="418" y="490"/>
                    <a:pt x="405" y="476"/>
                    <a:pt x="386" y="477"/>
                  </a:cubicBezTo>
                  <a:close/>
                  <a:moveTo>
                    <a:pt x="459" y="473"/>
                  </a:moveTo>
                  <a:cubicBezTo>
                    <a:pt x="459" y="473"/>
                    <a:pt x="459" y="473"/>
                    <a:pt x="459" y="473"/>
                  </a:cubicBezTo>
                  <a:cubicBezTo>
                    <a:pt x="439" y="474"/>
                    <a:pt x="424" y="489"/>
                    <a:pt x="423" y="508"/>
                  </a:cubicBezTo>
                  <a:cubicBezTo>
                    <a:pt x="423" y="508"/>
                    <a:pt x="423" y="508"/>
                    <a:pt x="423" y="508"/>
                  </a:cubicBezTo>
                  <a:cubicBezTo>
                    <a:pt x="422" y="527"/>
                    <a:pt x="436" y="542"/>
                    <a:pt x="456" y="541"/>
                  </a:cubicBezTo>
                  <a:cubicBezTo>
                    <a:pt x="456" y="541"/>
                    <a:pt x="456" y="541"/>
                    <a:pt x="456" y="541"/>
                  </a:cubicBezTo>
                  <a:cubicBezTo>
                    <a:pt x="475" y="540"/>
                    <a:pt x="491" y="524"/>
                    <a:pt x="492" y="505"/>
                  </a:cubicBezTo>
                  <a:cubicBezTo>
                    <a:pt x="492" y="486"/>
                    <a:pt x="478" y="472"/>
                    <a:pt x="459" y="473"/>
                  </a:cubicBezTo>
                  <a:close/>
                  <a:moveTo>
                    <a:pt x="840" y="476"/>
                  </a:moveTo>
                  <a:cubicBezTo>
                    <a:pt x="840" y="476"/>
                    <a:pt x="840" y="476"/>
                    <a:pt x="840" y="476"/>
                  </a:cubicBezTo>
                  <a:cubicBezTo>
                    <a:pt x="821" y="476"/>
                    <a:pt x="808" y="489"/>
                    <a:pt x="808" y="508"/>
                  </a:cubicBezTo>
                  <a:cubicBezTo>
                    <a:pt x="808" y="508"/>
                    <a:pt x="808" y="508"/>
                    <a:pt x="808" y="508"/>
                  </a:cubicBezTo>
                  <a:cubicBezTo>
                    <a:pt x="810" y="527"/>
                    <a:pt x="825" y="543"/>
                    <a:pt x="844" y="544"/>
                  </a:cubicBezTo>
                  <a:cubicBezTo>
                    <a:pt x="844" y="544"/>
                    <a:pt x="844" y="544"/>
                    <a:pt x="844" y="544"/>
                  </a:cubicBezTo>
                  <a:cubicBezTo>
                    <a:pt x="863" y="544"/>
                    <a:pt x="875" y="531"/>
                    <a:pt x="875" y="512"/>
                  </a:cubicBezTo>
                  <a:cubicBezTo>
                    <a:pt x="873" y="493"/>
                    <a:pt x="858" y="478"/>
                    <a:pt x="840" y="476"/>
                  </a:cubicBezTo>
                  <a:close/>
                  <a:moveTo>
                    <a:pt x="909" y="482"/>
                  </a:moveTo>
                  <a:cubicBezTo>
                    <a:pt x="909" y="482"/>
                    <a:pt x="909" y="482"/>
                    <a:pt x="909" y="482"/>
                  </a:cubicBezTo>
                  <a:cubicBezTo>
                    <a:pt x="891" y="481"/>
                    <a:pt x="879" y="493"/>
                    <a:pt x="880" y="512"/>
                  </a:cubicBezTo>
                  <a:cubicBezTo>
                    <a:pt x="880" y="512"/>
                    <a:pt x="880" y="512"/>
                    <a:pt x="880" y="512"/>
                  </a:cubicBezTo>
                  <a:cubicBezTo>
                    <a:pt x="881" y="531"/>
                    <a:pt x="896" y="547"/>
                    <a:pt x="913" y="548"/>
                  </a:cubicBezTo>
                  <a:cubicBezTo>
                    <a:pt x="913" y="548"/>
                    <a:pt x="913" y="548"/>
                    <a:pt x="913" y="548"/>
                  </a:cubicBezTo>
                  <a:cubicBezTo>
                    <a:pt x="931" y="548"/>
                    <a:pt x="942" y="535"/>
                    <a:pt x="941" y="517"/>
                  </a:cubicBezTo>
                  <a:cubicBezTo>
                    <a:pt x="940" y="498"/>
                    <a:pt x="925" y="484"/>
                    <a:pt x="909" y="482"/>
                  </a:cubicBezTo>
                  <a:close/>
                  <a:moveTo>
                    <a:pt x="973" y="488"/>
                  </a:moveTo>
                  <a:cubicBezTo>
                    <a:pt x="973" y="488"/>
                    <a:pt x="973" y="488"/>
                    <a:pt x="973" y="488"/>
                  </a:cubicBezTo>
                  <a:cubicBezTo>
                    <a:pt x="956" y="486"/>
                    <a:pt x="945" y="499"/>
                    <a:pt x="946" y="517"/>
                  </a:cubicBezTo>
                  <a:cubicBezTo>
                    <a:pt x="946" y="517"/>
                    <a:pt x="946" y="517"/>
                    <a:pt x="946" y="517"/>
                  </a:cubicBezTo>
                  <a:cubicBezTo>
                    <a:pt x="948" y="535"/>
                    <a:pt x="962" y="551"/>
                    <a:pt x="977" y="552"/>
                  </a:cubicBezTo>
                  <a:cubicBezTo>
                    <a:pt x="977" y="552"/>
                    <a:pt x="977" y="552"/>
                    <a:pt x="977" y="552"/>
                  </a:cubicBezTo>
                  <a:cubicBezTo>
                    <a:pt x="994" y="553"/>
                    <a:pt x="1005" y="540"/>
                    <a:pt x="1003" y="522"/>
                  </a:cubicBezTo>
                  <a:cubicBezTo>
                    <a:pt x="1002" y="504"/>
                    <a:pt x="988" y="489"/>
                    <a:pt x="973" y="488"/>
                  </a:cubicBezTo>
                  <a:close/>
                  <a:moveTo>
                    <a:pt x="1173" y="516"/>
                  </a:moveTo>
                  <a:cubicBezTo>
                    <a:pt x="1173" y="516"/>
                    <a:pt x="1173" y="516"/>
                    <a:pt x="1173" y="516"/>
                  </a:cubicBezTo>
                  <a:cubicBezTo>
                    <a:pt x="1163" y="514"/>
                    <a:pt x="1156" y="525"/>
                    <a:pt x="1157" y="541"/>
                  </a:cubicBezTo>
                  <a:cubicBezTo>
                    <a:pt x="1157" y="541"/>
                    <a:pt x="1157" y="541"/>
                    <a:pt x="1157" y="541"/>
                  </a:cubicBezTo>
                  <a:cubicBezTo>
                    <a:pt x="1159" y="557"/>
                    <a:pt x="1169" y="570"/>
                    <a:pt x="1179" y="572"/>
                  </a:cubicBezTo>
                  <a:cubicBezTo>
                    <a:pt x="1179" y="572"/>
                    <a:pt x="1179" y="572"/>
                    <a:pt x="1179" y="572"/>
                  </a:cubicBezTo>
                  <a:cubicBezTo>
                    <a:pt x="1189" y="573"/>
                    <a:pt x="1194" y="562"/>
                    <a:pt x="1193" y="547"/>
                  </a:cubicBezTo>
                  <a:cubicBezTo>
                    <a:pt x="1191" y="532"/>
                    <a:pt x="1183" y="518"/>
                    <a:pt x="1173" y="516"/>
                  </a:cubicBezTo>
                  <a:close/>
                  <a:moveTo>
                    <a:pt x="1208" y="524"/>
                  </a:moveTo>
                  <a:cubicBezTo>
                    <a:pt x="1208" y="524"/>
                    <a:pt x="1208" y="524"/>
                    <a:pt x="1208" y="524"/>
                  </a:cubicBezTo>
                  <a:cubicBezTo>
                    <a:pt x="1200" y="522"/>
                    <a:pt x="1194" y="532"/>
                    <a:pt x="1196" y="547"/>
                  </a:cubicBezTo>
                  <a:cubicBezTo>
                    <a:pt x="1196" y="547"/>
                    <a:pt x="1196" y="547"/>
                    <a:pt x="1196" y="547"/>
                  </a:cubicBezTo>
                  <a:cubicBezTo>
                    <a:pt x="1197" y="563"/>
                    <a:pt x="1206" y="576"/>
                    <a:pt x="1214" y="578"/>
                  </a:cubicBezTo>
                  <a:cubicBezTo>
                    <a:pt x="1214" y="578"/>
                    <a:pt x="1214" y="578"/>
                    <a:pt x="1214" y="578"/>
                  </a:cubicBezTo>
                  <a:cubicBezTo>
                    <a:pt x="1223" y="579"/>
                    <a:pt x="1227" y="569"/>
                    <a:pt x="1226" y="554"/>
                  </a:cubicBezTo>
                  <a:cubicBezTo>
                    <a:pt x="1224" y="539"/>
                    <a:pt x="1217" y="526"/>
                    <a:pt x="1208" y="524"/>
                  </a:cubicBezTo>
                  <a:close/>
                  <a:moveTo>
                    <a:pt x="1279" y="548"/>
                  </a:moveTo>
                  <a:cubicBezTo>
                    <a:pt x="1279" y="548"/>
                    <a:pt x="1279" y="548"/>
                    <a:pt x="1279" y="548"/>
                  </a:cubicBezTo>
                  <a:cubicBezTo>
                    <a:pt x="1275" y="546"/>
                    <a:pt x="1273" y="555"/>
                    <a:pt x="1275" y="568"/>
                  </a:cubicBezTo>
                  <a:cubicBezTo>
                    <a:pt x="1275" y="568"/>
                    <a:pt x="1275" y="568"/>
                    <a:pt x="1275" y="568"/>
                  </a:cubicBezTo>
                  <a:cubicBezTo>
                    <a:pt x="1277" y="581"/>
                    <a:pt x="1281" y="593"/>
                    <a:pt x="1285" y="594"/>
                  </a:cubicBezTo>
                  <a:cubicBezTo>
                    <a:pt x="1285" y="594"/>
                    <a:pt x="1285" y="594"/>
                    <a:pt x="1285" y="594"/>
                  </a:cubicBezTo>
                  <a:cubicBezTo>
                    <a:pt x="1289" y="595"/>
                    <a:pt x="1291" y="587"/>
                    <a:pt x="1289" y="574"/>
                  </a:cubicBezTo>
                  <a:cubicBezTo>
                    <a:pt x="1287" y="561"/>
                    <a:pt x="1283" y="550"/>
                    <a:pt x="1279" y="548"/>
                  </a:cubicBezTo>
                  <a:close/>
                  <a:moveTo>
                    <a:pt x="1291" y="556"/>
                  </a:moveTo>
                  <a:cubicBezTo>
                    <a:pt x="1291" y="556"/>
                    <a:pt x="1296" y="560"/>
                    <a:pt x="1291" y="556"/>
                  </a:cubicBezTo>
                  <a:cubicBezTo>
                    <a:pt x="1287" y="552"/>
                    <a:pt x="1288" y="562"/>
                    <a:pt x="1290" y="575"/>
                  </a:cubicBezTo>
                  <a:cubicBezTo>
                    <a:pt x="1290" y="575"/>
                    <a:pt x="1290" y="575"/>
                    <a:pt x="1290" y="575"/>
                  </a:cubicBezTo>
                  <a:cubicBezTo>
                    <a:pt x="1292" y="587"/>
                    <a:pt x="1288" y="594"/>
                    <a:pt x="1298" y="600"/>
                  </a:cubicBezTo>
                  <a:cubicBezTo>
                    <a:pt x="1298" y="600"/>
                    <a:pt x="1297" y="604"/>
                    <a:pt x="1298" y="600"/>
                  </a:cubicBezTo>
                  <a:cubicBezTo>
                    <a:pt x="1299" y="595"/>
                    <a:pt x="1300" y="593"/>
                    <a:pt x="1299" y="581"/>
                  </a:cubicBezTo>
                  <a:cubicBezTo>
                    <a:pt x="1297" y="569"/>
                    <a:pt x="1299" y="564"/>
                    <a:pt x="1291" y="556"/>
                  </a:cubicBezTo>
                  <a:close/>
                  <a:moveTo>
                    <a:pt x="18" y="582"/>
                  </a:moveTo>
                  <a:cubicBezTo>
                    <a:pt x="18" y="582"/>
                    <a:pt x="18" y="582"/>
                    <a:pt x="18" y="582"/>
                  </a:cubicBezTo>
                  <a:cubicBezTo>
                    <a:pt x="10" y="584"/>
                    <a:pt x="2" y="597"/>
                    <a:pt x="2" y="612"/>
                  </a:cubicBezTo>
                  <a:cubicBezTo>
                    <a:pt x="2" y="612"/>
                    <a:pt x="2" y="612"/>
                    <a:pt x="2" y="612"/>
                  </a:cubicBezTo>
                  <a:cubicBezTo>
                    <a:pt x="0" y="627"/>
                    <a:pt x="6" y="638"/>
                    <a:pt x="14" y="637"/>
                  </a:cubicBezTo>
                  <a:cubicBezTo>
                    <a:pt x="14" y="637"/>
                    <a:pt x="14" y="637"/>
                    <a:pt x="14" y="637"/>
                  </a:cubicBezTo>
                  <a:cubicBezTo>
                    <a:pt x="22" y="636"/>
                    <a:pt x="30" y="623"/>
                    <a:pt x="31" y="608"/>
                  </a:cubicBezTo>
                  <a:cubicBezTo>
                    <a:pt x="32" y="592"/>
                    <a:pt x="26" y="582"/>
                    <a:pt x="18" y="582"/>
                  </a:cubicBezTo>
                  <a:close/>
                  <a:moveTo>
                    <a:pt x="52" y="577"/>
                  </a:moveTo>
                  <a:cubicBezTo>
                    <a:pt x="52" y="577"/>
                    <a:pt x="52" y="577"/>
                    <a:pt x="52" y="577"/>
                  </a:cubicBezTo>
                  <a:cubicBezTo>
                    <a:pt x="42" y="579"/>
                    <a:pt x="34" y="592"/>
                    <a:pt x="34" y="608"/>
                  </a:cubicBezTo>
                  <a:cubicBezTo>
                    <a:pt x="34" y="608"/>
                    <a:pt x="34" y="608"/>
                    <a:pt x="34" y="608"/>
                  </a:cubicBezTo>
                  <a:cubicBezTo>
                    <a:pt x="33" y="623"/>
                    <a:pt x="39" y="635"/>
                    <a:pt x="49" y="635"/>
                  </a:cubicBezTo>
                  <a:cubicBezTo>
                    <a:pt x="49" y="635"/>
                    <a:pt x="49" y="635"/>
                    <a:pt x="49" y="635"/>
                  </a:cubicBezTo>
                  <a:cubicBezTo>
                    <a:pt x="58" y="634"/>
                    <a:pt x="67" y="621"/>
                    <a:pt x="68" y="604"/>
                  </a:cubicBezTo>
                  <a:cubicBezTo>
                    <a:pt x="69" y="588"/>
                    <a:pt x="62" y="576"/>
                    <a:pt x="52" y="577"/>
                  </a:cubicBezTo>
                  <a:close/>
                  <a:moveTo>
                    <a:pt x="93" y="572"/>
                  </a:moveTo>
                  <a:cubicBezTo>
                    <a:pt x="93" y="572"/>
                    <a:pt x="93" y="572"/>
                    <a:pt x="93" y="572"/>
                  </a:cubicBezTo>
                  <a:cubicBezTo>
                    <a:pt x="82" y="574"/>
                    <a:pt x="72" y="587"/>
                    <a:pt x="71" y="604"/>
                  </a:cubicBezTo>
                  <a:cubicBezTo>
                    <a:pt x="71" y="604"/>
                    <a:pt x="71" y="604"/>
                    <a:pt x="71" y="604"/>
                  </a:cubicBezTo>
                  <a:cubicBezTo>
                    <a:pt x="70" y="620"/>
                    <a:pt x="78" y="633"/>
                    <a:pt x="90" y="632"/>
                  </a:cubicBezTo>
                  <a:cubicBezTo>
                    <a:pt x="90" y="632"/>
                    <a:pt x="90" y="632"/>
                    <a:pt x="90" y="632"/>
                  </a:cubicBezTo>
                  <a:cubicBezTo>
                    <a:pt x="101" y="631"/>
                    <a:pt x="111" y="617"/>
                    <a:pt x="112" y="600"/>
                  </a:cubicBezTo>
                  <a:cubicBezTo>
                    <a:pt x="113" y="583"/>
                    <a:pt x="104" y="571"/>
                    <a:pt x="93" y="572"/>
                  </a:cubicBezTo>
                  <a:close/>
                  <a:moveTo>
                    <a:pt x="140" y="567"/>
                  </a:moveTo>
                  <a:cubicBezTo>
                    <a:pt x="140" y="567"/>
                    <a:pt x="140" y="567"/>
                    <a:pt x="140" y="567"/>
                  </a:cubicBezTo>
                  <a:cubicBezTo>
                    <a:pt x="127" y="569"/>
                    <a:pt x="117" y="583"/>
                    <a:pt x="115" y="600"/>
                  </a:cubicBezTo>
                  <a:cubicBezTo>
                    <a:pt x="115" y="600"/>
                    <a:pt x="115" y="600"/>
                    <a:pt x="115" y="600"/>
                  </a:cubicBezTo>
                  <a:cubicBezTo>
                    <a:pt x="115" y="617"/>
                    <a:pt x="123" y="630"/>
                    <a:pt x="136" y="629"/>
                  </a:cubicBezTo>
                  <a:cubicBezTo>
                    <a:pt x="136" y="629"/>
                    <a:pt x="136" y="629"/>
                    <a:pt x="136" y="629"/>
                  </a:cubicBezTo>
                  <a:cubicBezTo>
                    <a:pt x="149" y="628"/>
                    <a:pt x="160" y="614"/>
                    <a:pt x="161" y="596"/>
                  </a:cubicBezTo>
                  <a:cubicBezTo>
                    <a:pt x="162" y="579"/>
                    <a:pt x="152" y="566"/>
                    <a:pt x="140" y="567"/>
                  </a:cubicBezTo>
                  <a:close/>
                  <a:moveTo>
                    <a:pt x="192" y="562"/>
                  </a:moveTo>
                  <a:cubicBezTo>
                    <a:pt x="192" y="562"/>
                    <a:pt x="192" y="562"/>
                    <a:pt x="192" y="562"/>
                  </a:cubicBezTo>
                  <a:cubicBezTo>
                    <a:pt x="177" y="564"/>
                    <a:pt x="166" y="578"/>
                    <a:pt x="165" y="596"/>
                  </a:cubicBezTo>
                  <a:cubicBezTo>
                    <a:pt x="165" y="596"/>
                    <a:pt x="165" y="596"/>
                    <a:pt x="165" y="596"/>
                  </a:cubicBezTo>
                  <a:cubicBezTo>
                    <a:pt x="164" y="614"/>
                    <a:pt x="174" y="627"/>
                    <a:pt x="189" y="627"/>
                  </a:cubicBezTo>
                  <a:cubicBezTo>
                    <a:pt x="189" y="627"/>
                    <a:pt x="189" y="627"/>
                    <a:pt x="189" y="627"/>
                  </a:cubicBezTo>
                  <a:cubicBezTo>
                    <a:pt x="203" y="626"/>
                    <a:pt x="215" y="611"/>
                    <a:pt x="216" y="593"/>
                  </a:cubicBezTo>
                  <a:cubicBezTo>
                    <a:pt x="217" y="574"/>
                    <a:pt x="206" y="561"/>
                    <a:pt x="192" y="562"/>
                  </a:cubicBezTo>
                  <a:close/>
                  <a:moveTo>
                    <a:pt x="250" y="558"/>
                  </a:moveTo>
                  <a:cubicBezTo>
                    <a:pt x="250" y="558"/>
                    <a:pt x="250" y="558"/>
                    <a:pt x="250" y="558"/>
                  </a:cubicBezTo>
                  <a:cubicBezTo>
                    <a:pt x="234" y="559"/>
                    <a:pt x="222" y="574"/>
                    <a:pt x="221" y="592"/>
                  </a:cubicBezTo>
                  <a:cubicBezTo>
                    <a:pt x="221" y="592"/>
                    <a:pt x="221" y="592"/>
                    <a:pt x="221" y="592"/>
                  </a:cubicBezTo>
                  <a:cubicBezTo>
                    <a:pt x="220" y="611"/>
                    <a:pt x="231" y="625"/>
                    <a:pt x="247" y="624"/>
                  </a:cubicBezTo>
                  <a:cubicBezTo>
                    <a:pt x="247" y="624"/>
                    <a:pt x="247" y="624"/>
                    <a:pt x="247" y="624"/>
                  </a:cubicBezTo>
                  <a:cubicBezTo>
                    <a:pt x="263" y="623"/>
                    <a:pt x="276" y="608"/>
                    <a:pt x="277" y="589"/>
                  </a:cubicBezTo>
                  <a:cubicBezTo>
                    <a:pt x="277" y="570"/>
                    <a:pt x="266" y="557"/>
                    <a:pt x="250" y="558"/>
                  </a:cubicBezTo>
                  <a:close/>
                  <a:moveTo>
                    <a:pt x="314" y="554"/>
                  </a:moveTo>
                  <a:cubicBezTo>
                    <a:pt x="314" y="554"/>
                    <a:pt x="314" y="554"/>
                    <a:pt x="314" y="554"/>
                  </a:cubicBezTo>
                  <a:cubicBezTo>
                    <a:pt x="296" y="555"/>
                    <a:pt x="283" y="570"/>
                    <a:pt x="282" y="589"/>
                  </a:cubicBezTo>
                  <a:cubicBezTo>
                    <a:pt x="282" y="589"/>
                    <a:pt x="282" y="589"/>
                    <a:pt x="282" y="589"/>
                  </a:cubicBezTo>
                  <a:cubicBezTo>
                    <a:pt x="281" y="608"/>
                    <a:pt x="294" y="623"/>
                    <a:pt x="311" y="622"/>
                  </a:cubicBezTo>
                  <a:cubicBezTo>
                    <a:pt x="311" y="622"/>
                    <a:pt x="311" y="622"/>
                    <a:pt x="311" y="622"/>
                  </a:cubicBezTo>
                  <a:cubicBezTo>
                    <a:pt x="328" y="621"/>
                    <a:pt x="342" y="605"/>
                    <a:pt x="343" y="586"/>
                  </a:cubicBezTo>
                  <a:cubicBezTo>
                    <a:pt x="344" y="567"/>
                    <a:pt x="331" y="553"/>
                    <a:pt x="314" y="554"/>
                  </a:cubicBezTo>
                  <a:close/>
                  <a:moveTo>
                    <a:pt x="382" y="550"/>
                  </a:moveTo>
                  <a:cubicBezTo>
                    <a:pt x="382" y="550"/>
                    <a:pt x="382" y="550"/>
                    <a:pt x="382" y="550"/>
                  </a:cubicBezTo>
                  <a:cubicBezTo>
                    <a:pt x="363" y="551"/>
                    <a:pt x="349" y="566"/>
                    <a:pt x="348" y="586"/>
                  </a:cubicBezTo>
                  <a:cubicBezTo>
                    <a:pt x="348" y="586"/>
                    <a:pt x="348" y="586"/>
                    <a:pt x="348" y="586"/>
                  </a:cubicBezTo>
                  <a:cubicBezTo>
                    <a:pt x="348" y="606"/>
                    <a:pt x="361" y="620"/>
                    <a:pt x="380" y="620"/>
                  </a:cubicBezTo>
                  <a:cubicBezTo>
                    <a:pt x="380" y="620"/>
                    <a:pt x="380" y="620"/>
                    <a:pt x="380" y="620"/>
                  </a:cubicBezTo>
                  <a:cubicBezTo>
                    <a:pt x="398" y="619"/>
                    <a:pt x="413" y="603"/>
                    <a:pt x="414" y="583"/>
                  </a:cubicBezTo>
                  <a:cubicBezTo>
                    <a:pt x="414" y="563"/>
                    <a:pt x="400" y="549"/>
                    <a:pt x="382" y="550"/>
                  </a:cubicBezTo>
                  <a:close/>
                  <a:moveTo>
                    <a:pt x="913" y="553"/>
                  </a:moveTo>
                  <a:cubicBezTo>
                    <a:pt x="913" y="553"/>
                    <a:pt x="913" y="553"/>
                    <a:pt x="913" y="553"/>
                  </a:cubicBezTo>
                  <a:cubicBezTo>
                    <a:pt x="896" y="552"/>
                    <a:pt x="883" y="566"/>
                    <a:pt x="883" y="586"/>
                  </a:cubicBezTo>
                  <a:cubicBezTo>
                    <a:pt x="883" y="586"/>
                    <a:pt x="883" y="586"/>
                    <a:pt x="883" y="586"/>
                  </a:cubicBezTo>
                  <a:cubicBezTo>
                    <a:pt x="884" y="605"/>
                    <a:pt x="899" y="621"/>
                    <a:pt x="916" y="622"/>
                  </a:cubicBezTo>
                  <a:cubicBezTo>
                    <a:pt x="916" y="622"/>
                    <a:pt x="916" y="622"/>
                    <a:pt x="916" y="622"/>
                  </a:cubicBezTo>
                  <a:cubicBezTo>
                    <a:pt x="934" y="622"/>
                    <a:pt x="946" y="607"/>
                    <a:pt x="946" y="589"/>
                  </a:cubicBezTo>
                  <a:cubicBezTo>
                    <a:pt x="945" y="569"/>
                    <a:pt x="931" y="554"/>
                    <a:pt x="913" y="553"/>
                  </a:cubicBezTo>
                  <a:close/>
                  <a:moveTo>
                    <a:pt x="1137" y="571"/>
                  </a:moveTo>
                  <a:cubicBezTo>
                    <a:pt x="1137" y="571"/>
                    <a:pt x="1137" y="571"/>
                    <a:pt x="1137" y="571"/>
                  </a:cubicBezTo>
                  <a:cubicBezTo>
                    <a:pt x="1126" y="570"/>
                    <a:pt x="1117" y="583"/>
                    <a:pt x="1118" y="599"/>
                  </a:cubicBezTo>
                  <a:cubicBezTo>
                    <a:pt x="1118" y="599"/>
                    <a:pt x="1118" y="599"/>
                    <a:pt x="1118" y="599"/>
                  </a:cubicBezTo>
                  <a:cubicBezTo>
                    <a:pt x="1119" y="617"/>
                    <a:pt x="1129" y="631"/>
                    <a:pt x="1141" y="632"/>
                  </a:cubicBezTo>
                  <a:cubicBezTo>
                    <a:pt x="1141" y="632"/>
                    <a:pt x="1141" y="632"/>
                    <a:pt x="1141" y="632"/>
                  </a:cubicBezTo>
                  <a:cubicBezTo>
                    <a:pt x="1152" y="632"/>
                    <a:pt x="1160" y="620"/>
                    <a:pt x="1159" y="603"/>
                  </a:cubicBezTo>
                  <a:cubicBezTo>
                    <a:pt x="1158" y="586"/>
                    <a:pt x="1149" y="573"/>
                    <a:pt x="1137" y="571"/>
                  </a:cubicBezTo>
                  <a:close/>
                  <a:moveTo>
                    <a:pt x="1179" y="576"/>
                  </a:moveTo>
                  <a:cubicBezTo>
                    <a:pt x="1179" y="576"/>
                    <a:pt x="1179" y="576"/>
                    <a:pt x="1179" y="576"/>
                  </a:cubicBezTo>
                  <a:cubicBezTo>
                    <a:pt x="1169" y="575"/>
                    <a:pt x="1162" y="587"/>
                    <a:pt x="1162" y="603"/>
                  </a:cubicBezTo>
                  <a:cubicBezTo>
                    <a:pt x="1162" y="603"/>
                    <a:pt x="1162" y="603"/>
                    <a:pt x="1162" y="603"/>
                  </a:cubicBezTo>
                  <a:cubicBezTo>
                    <a:pt x="1164" y="620"/>
                    <a:pt x="1173" y="633"/>
                    <a:pt x="1183" y="634"/>
                  </a:cubicBezTo>
                  <a:cubicBezTo>
                    <a:pt x="1183" y="634"/>
                    <a:pt x="1183" y="634"/>
                    <a:pt x="1183" y="634"/>
                  </a:cubicBezTo>
                  <a:cubicBezTo>
                    <a:pt x="1192" y="635"/>
                    <a:pt x="1199" y="623"/>
                    <a:pt x="1198" y="607"/>
                  </a:cubicBezTo>
                  <a:cubicBezTo>
                    <a:pt x="1197" y="591"/>
                    <a:pt x="1189" y="578"/>
                    <a:pt x="1179" y="576"/>
                  </a:cubicBezTo>
                  <a:close/>
                  <a:moveTo>
                    <a:pt x="1214" y="582"/>
                  </a:moveTo>
                  <a:cubicBezTo>
                    <a:pt x="1214" y="582"/>
                    <a:pt x="1214" y="582"/>
                    <a:pt x="1214" y="582"/>
                  </a:cubicBezTo>
                  <a:cubicBezTo>
                    <a:pt x="1206" y="581"/>
                    <a:pt x="1200" y="592"/>
                    <a:pt x="1201" y="607"/>
                  </a:cubicBezTo>
                  <a:cubicBezTo>
                    <a:pt x="1201" y="607"/>
                    <a:pt x="1201" y="607"/>
                    <a:pt x="1201" y="607"/>
                  </a:cubicBezTo>
                  <a:cubicBezTo>
                    <a:pt x="1202" y="623"/>
                    <a:pt x="1209" y="636"/>
                    <a:pt x="1218" y="637"/>
                  </a:cubicBezTo>
                  <a:cubicBezTo>
                    <a:pt x="1218" y="637"/>
                    <a:pt x="1218" y="637"/>
                    <a:pt x="1218" y="637"/>
                  </a:cubicBezTo>
                  <a:cubicBezTo>
                    <a:pt x="1226" y="637"/>
                    <a:pt x="1232" y="626"/>
                    <a:pt x="1231" y="611"/>
                  </a:cubicBezTo>
                  <a:cubicBezTo>
                    <a:pt x="1230" y="596"/>
                    <a:pt x="1223" y="583"/>
                    <a:pt x="1214" y="582"/>
                  </a:cubicBezTo>
                  <a:close/>
                  <a:moveTo>
                    <a:pt x="1244" y="587"/>
                  </a:moveTo>
                  <a:cubicBezTo>
                    <a:pt x="1244" y="587"/>
                    <a:pt x="1244" y="587"/>
                    <a:pt x="1244" y="587"/>
                  </a:cubicBezTo>
                  <a:cubicBezTo>
                    <a:pt x="1237" y="586"/>
                    <a:pt x="1233" y="596"/>
                    <a:pt x="1233" y="611"/>
                  </a:cubicBezTo>
                  <a:cubicBezTo>
                    <a:pt x="1233" y="611"/>
                    <a:pt x="1233" y="611"/>
                    <a:pt x="1233" y="611"/>
                  </a:cubicBezTo>
                  <a:cubicBezTo>
                    <a:pt x="1235" y="626"/>
                    <a:pt x="1240" y="639"/>
                    <a:pt x="1248" y="640"/>
                  </a:cubicBezTo>
                  <a:cubicBezTo>
                    <a:pt x="1248" y="640"/>
                    <a:pt x="1248" y="640"/>
                    <a:pt x="1248" y="640"/>
                  </a:cubicBezTo>
                  <a:cubicBezTo>
                    <a:pt x="1255" y="640"/>
                    <a:pt x="1259" y="630"/>
                    <a:pt x="1258" y="615"/>
                  </a:cubicBezTo>
                  <a:cubicBezTo>
                    <a:pt x="1257" y="601"/>
                    <a:pt x="1251" y="589"/>
                    <a:pt x="1244" y="587"/>
                  </a:cubicBezTo>
                  <a:close/>
                  <a:moveTo>
                    <a:pt x="1268" y="592"/>
                  </a:moveTo>
                  <a:cubicBezTo>
                    <a:pt x="1268" y="592"/>
                    <a:pt x="1268" y="592"/>
                    <a:pt x="1268" y="592"/>
                  </a:cubicBezTo>
                  <a:cubicBezTo>
                    <a:pt x="1262" y="591"/>
                    <a:pt x="1259" y="601"/>
                    <a:pt x="1260" y="615"/>
                  </a:cubicBezTo>
                  <a:cubicBezTo>
                    <a:pt x="1260" y="615"/>
                    <a:pt x="1260" y="615"/>
                    <a:pt x="1260" y="615"/>
                  </a:cubicBezTo>
                  <a:cubicBezTo>
                    <a:pt x="1261" y="630"/>
                    <a:pt x="1266" y="642"/>
                    <a:pt x="1272" y="642"/>
                  </a:cubicBezTo>
                  <a:cubicBezTo>
                    <a:pt x="1272" y="642"/>
                    <a:pt x="1272" y="642"/>
                    <a:pt x="1272" y="642"/>
                  </a:cubicBezTo>
                  <a:cubicBezTo>
                    <a:pt x="1277" y="643"/>
                    <a:pt x="1280" y="633"/>
                    <a:pt x="1279" y="619"/>
                  </a:cubicBezTo>
                  <a:cubicBezTo>
                    <a:pt x="1278" y="606"/>
                    <a:pt x="1274" y="594"/>
                    <a:pt x="1268" y="592"/>
                  </a:cubicBezTo>
                  <a:close/>
                  <a:moveTo>
                    <a:pt x="1286" y="598"/>
                  </a:moveTo>
                  <a:cubicBezTo>
                    <a:pt x="1286" y="598"/>
                    <a:pt x="1286" y="598"/>
                    <a:pt x="1286" y="598"/>
                  </a:cubicBezTo>
                  <a:cubicBezTo>
                    <a:pt x="1282" y="597"/>
                    <a:pt x="1280" y="606"/>
                    <a:pt x="1280" y="619"/>
                  </a:cubicBezTo>
                  <a:cubicBezTo>
                    <a:pt x="1280" y="619"/>
                    <a:pt x="1280" y="619"/>
                    <a:pt x="1280" y="619"/>
                  </a:cubicBezTo>
                  <a:cubicBezTo>
                    <a:pt x="1282" y="633"/>
                    <a:pt x="1278" y="643"/>
                    <a:pt x="1290" y="645"/>
                  </a:cubicBezTo>
                  <a:cubicBezTo>
                    <a:pt x="1290" y="645"/>
                    <a:pt x="1290" y="645"/>
                    <a:pt x="1290" y="645"/>
                  </a:cubicBezTo>
                  <a:cubicBezTo>
                    <a:pt x="1294" y="646"/>
                    <a:pt x="1295" y="636"/>
                    <a:pt x="1294" y="623"/>
                  </a:cubicBezTo>
                  <a:cubicBezTo>
                    <a:pt x="1293" y="610"/>
                    <a:pt x="1290" y="599"/>
                    <a:pt x="1286" y="598"/>
                  </a:cubicBezTo>
                  <a:close/>
                  <a:moveTo>
                    <a:pt x="1298" y="603"/>
                  </a:moveTo>
                  <a:cubicBezTo>
                    <a:pt x="1296" y="607"/>
                    <a:pt x="1294" y="611"/>
                    <a:pt x="1295" y="624"/>
                  </a:cubicBezTo>
                  <a:cubicBezTo>
                    <a:pt x="1295" y="624"/>
                    <a:pt x="1295" y="624"/>
                    <a:pt x="1295" y="624"/>
                  </a:cubicBezTo>
                  <a:cubicBezTo>
                    <a:pt x="1296" y="637"/>
                    <a:pt x="1299" y="652"/>
                    <a:pt x="1302" y="648"/>
                  </a:cubicBezTo>
                  <a:cubicBezTo>
                    <a:pt x="1305" y="645"/>
                    <a:pt x="1305" y="640"/>
                    <a:pt x="1304" y="627"/>
                  </a:cubicBezTo>
                  <a:cubicBezTo>
                    <a:pt x="1303" y="615"/>
                    <a:pt x="1300" y="599"/>
                    <a:pt x="1298" y="603"/>
                  </a:cubicBezTo>
                  <a:close/>
                  <a:moveTo>
                    <a:pt x="49" y="639"/>
                  </a:moveTo>
                  <a:cubicBezTo>
                    <a:pt x="49" y="639"/>
                    <a:pt x="49" y="639"/>
                    <a:pt x="49" y="639"/>
                  </a:cubicBezTo>
                  <a:cubicBezTo>
                    <a:pt x="39" y="640"/>
                    <a:pt x="31" y="653"/>
                    <a:pt x="31" y="669"/>
                  </a:cubicBezTo>
                  <a:cubicBezTo>
                    <a:pt x="31" y="669"/>
                    <a:pt x="31" y="669"/>
                    <a:pt x="31" y="669"/>
                  </a:cubicBezTo>
                  <a:cubicBezTo>
                    <a:pt x="31" y="685"/>
                    <a:pt x="38" y="697"/>
                    <a:pt x="47" y="697"/>
                  </a:cubicBezTo>
                  <a:cubicBezTo>
                    <a:pt x="47" y="697"/>
                    <a:pt x="47" y="697"/>
                    <a:pt x="47" y="697"/>
                  </a:cubicBezTo>
                  <a:cubicBezTo>
                    <a:pt x="57" y="697"/>
                    <a:pt x="65" y="684"/>
                    <a:pt x="66" y="667"/>
                  </a:cubicBezTo>
                  <a:cubicBezTo>
                    <a:pt x="66" y="651"/>
                    <a:pt x="58" y="638"/>
                    <a:pt x="49" y="639"/>
                  </a:cubicBezTo>
                  <a:close/>
                  <a:moveTo>
                    <a:pt x="89" y="636"/>
                  </a:moveTo>
                  <a:cubicBezTo>
                    <a:pt x="89" y="636"/>
                    <a:pt x="89" y="636"/>
                    <a:pt x="89" y="636"/>
                  </a:cubicBezTo>
                  <a:cubicBezTo>
                    <a:pt x="78" y="637"/>
                    <a:pt x="69" y="651"/>
                    <a:pt x="69" y="667"/>
                  </a:cubicBezTo>
                  <a:cubicBezTo>
                    <a:pt x="69" y="667"/>
                    <a:pt x="69" y="667"/>
                    <a:pt x="69" y="667"/>
                  </a:cubicBezTo>
                  <a:cubicBezTo>
                    <a:pt x="69" y="684"/>
                    <a:pt x="76" y="697"/>
                    <a:pt x="88" y="697"/>
                  </a:cubicBezTo>
                  <a:cubicBezTo>
                    <a:pt x="88" y="697"/>
                    <a:pt x="88" y="697"/>
                    <a:pt x="88" y="697"/>
                  </a:cubicBezTo>
                  <a:cubicBezTo>
                    <a:pt x="99" y="697"/>
                    <a:pt x="109" y="683"/>
                    <a:pt x="109" y="666"/>
                  </a:cubicBezTo>
                  <a:cubicBezTo>
                    <a:pt x="109" y="649"/>
                    <a:pt x="101" y="636"/>
                    <a:pt x="89" y="636"/>
                  </a:cubicBezTo>
                  <a:close/>
                  <a:moveTo>
                    <a:pt x="188" y="632"/>
                  </a:moveTo>
                  <a:cubicBezTo>
                    <a:pt x="188" y="632"/>
                    <a:pt x="188" y="632"/>
                    <a:pt x="188" y="632"/>
                  </a:cubicBezTo>
                  <a:cubicBezTo>
                    <a:pt x="174" y="633"/>
                    <a:pt x="163" y="647"/>
                    <a:pt x="163" y="665"/>
                  </a:cubicBezTo>
                  <a:cubicBezTo>
                    <a:pt x="163" y="665"/>
                    <a:pt x="163" y="665"/>
                    <a:pt x="163" y="665"/>
                  </a:cubicBezTo>
                  <a:cubicBezTo>
                    <a:pt x="163" y="683"/>
                    <a:pt x="173" y="697"/>
                    <a:pt x="187" y="697"/>
                  </a:cubicBezTo>
                  <a:cubicBezTo>
                    <a:pt x="187" y="697"/>
                    <a:pt x="187" y="697"/>
                    <a:pt x="187" y="697"/>
                  </a:cubicBezTo>
                  <a:cubicBezTo>
                    <a:pt x="202" y="697"/>
                    <a:pt x="214" y="682"/>
                    <a:pt x="214" y="664"/>
                  </a:cubicBezTo>
                  <a:cubicBezTo>
                    <a:pt x="214" y="645"/>
                    <a:pt x="203" y="631"/>
                    <a:pt x="188" y="632"/>
                  </a:cubicBezTo>
                  <a:close/>
                  <a:moveTo>
                    <a:pt x="247" y="629"/>
                  </a:moveTo>
                  <a:cubicBezTo>
                    <a:pt x="247" y="629"/>
                    <a:pt x="247" y="629"/>
                    <a:pt x="247" y="629"/>
                  </a:cubicBezTo>
                  <a:cubicBezTo>
                    <a:pt x="231" y="630"/>
                    <a:pt x="219" y="645"/>
                    <a:pt x="218" y="664"/>
                  </a:cubicBezTo>
                  <a:cubicBezTo>
                    <a:pt x="218" y="664"/>
                    <a:pt x="218" y="664"/>
                    <a:pt x="218" y="664"/>
                  </a:cubicBezTo>
                  <a:cubicBezTo>
                    <a:pt x="218" y="683"/>
                    <a:pt x="230" y="697"/>
                    <a:pt x="246" y="697"/>
                  </a:cubicBezTo>
                  <a:cubicBezTo>
                    <a:pt x="246" y="697"/>
                    <a:pt x="246" y="697"/>
                    <a:pt x="246" y="697"/>
                  </a:cubicBezTo>
                  <a:cubicBezTo>
                    <a:pt x="262" y="697"/>
                    <a:pt x="275" y="682"/>
                    <a:pt x="275" y="663"/>
                  </a:cubicBezTo>
                  <a:cubicBezTo>
                    <a:pt x="275" y="643"/>
                    <a:pt x="263" y="629"/>
                    <a:pt x="247" y="629"/>
                  </a:cubicBezTo>
                  <a:close/>
                  <a:moveTo>
                    <a:pt x="981" y="629"/>
                  </a:moveTo>
                  <a:cubicBezTo>
                    <a:pt x="981" y="629"/>
                    <a:pt x="981" y="629"/>
                    <a:pt x="981" y="629"/>
                  </a:cubicBezTo>
                  <a:cubicBezTo>
                    <a:pt x="965" y="629"/>
                    <a:pt x="952" y="643"/>
                    <a:pt x="952" y="663"/>
                  </a:cubicBezTo>
                  <a:cubicBezTo>
                    <a:pt x="952" y="663"/>
                    <a:pt x="952" y="663"/>
                    <a:pt x="952" y="663"/>
                  </a:cubicBezTo>
                  <a:cubicBezTo>
                    <a:pt x="953" y="682"/>
                    <a:pt x="966" y="697"/>
                    <a:pt x="982" y="697"/>
                  </a:cubicBezTo>
                  <a:cubicBezTo>
                    <a:pt x="982" y="697"/>
                    <a:pt x="982" y="697"/>
                    <a:pt x="982" y="697"/>
                  </a:cubicBezTo>
                  <a:cubicBezTo>
                    <a:pt x="998" y="697"/>
                    <a:pt x="1010" y="682"/>
                    <a:pt x="1010" y="664"/>
                  </a:cubicBezTo>
                  <a:cubicBezTo>
                    <a:pt x="1009" y="645"/>
                    <a:pt x="997" y="630"/>
                    <a:pt x="981" y="629"/>
                  </a:cubicBezTo>
                  <a:close/>
                  <a:moveTo>
                    <a:pt x="1040" y="631"/>
                  </a:moveTo>
                  <a:cubicBezTo>
                    <a:pt x="1040" y="631"/>
                    <a:pt x="1040" y="631"/>
                    <a:pt x="1040" y="631"/>
                  </a:cubicBezTo>
                  <a:cubicBezTo>
                    <a:pt x="1025" y="631"/>
                    <a:pt x="1014" y="645"/>
                    <a:pt x="1014" y="664"/>
                  </a:cubicBezTo>
                  <a:cubicBezTo>
                    <a:pt x="1014" y="664"/>
                    <a:pt x="1014" y="664"/>
                    <a:pt x="1014" y="664"/>
                  </a:cubicBezTo>
                  <a:cubicBezTo>
                    <a:pt x="1015" y="683"/>
                    <a:pt x="1026" y="697"/>
                    <a:pt x="1041" y="697"/>
                  </a:cubicBezTo>
                  <a:cubicBezTo>
                    <a:pt x="1041" y="697"/>
                    <a:pt x="1041" y="697"/>
                    <a:pt x="1041" y="697"/>
                  </a:cubicBezTo>
                  <a:cubicBezTo>
                    <a:pt x="1056" y="697"/>
                    <a:pt x="1066" y="683"/>
                    <a:pt x="1066" y="665"/>
                  </a:cubicBezTo>
                  <a:cubicBezTo>
                    <a:pt x="1066" y="647"/>
                    <a:pt x="1055" y="632"/>
                    <a:pt x="1040" y="631"/>
                  </a:cubicBezTo>
                  <a:close/>
                  <a:moveTo>
                    <a:pt x="1094" y="634"/>
                  </a:moveTo>
                  <a:cubicBezTo>
                    <a:pt x="1094" y="634"/>
                    <a:pt x="1094" y="634"/>
                    <a:pt x="1094" y="634"/>
                  </a:cubicBezTo>
                  <a:cubicBezTo>
                    <a:pt x="1080" y="633"/>
                    <a:pt x="1070" y="647"/>
                    <a:pt x="1070" y="665"/>
                  </a:cubicBezTo>
                  <a:cubicBezTo>
                    <a:pt x="1070" y="665"/>
                    <a:pt x="1070" y="665"/>
                    <a:pt x="1070" y="665"/>
                  </a:cubicBezTo>
                  <a:cubicBezTo>
                    <a:pt x="1071" y="683"/>
                    <a:pt x="1081" y="697"/>
                    <a:pt x="1095" y="697"/>
                  </a:cubicBezTo>
                  <a:cubicBezTo>
                    <a:pt x="1095" y="697"/>
                    <a:pt x="1095" y="697"/>
                    <a:pt x="1095" y="697"/>
                  </a:cubicBezTo>
                  <a:cubicBezTo>
                    <a:pt x="1108" y="697"/>
                    <a:pt x="1117" y="683"/>
                    <a:pt x="1117" y="666"/>
                  </a:cubicBezTo>
                  <a:cubicBezTo>
                    <a:pt x="1117" y="648"/>
                    <a:pt x="1107" y="634"/>
                    <a:pt x="1094" y="634"/>
                  </a:cubicBezTo>
                  <a:close/>
                  <a:moveTo>
                    <a:pt x="1141" y="636"/>
                  </a:moveTo>
                  <a:cubicBezTo>
                    <a:pt x="1141" y="636"/>
                    <a:pt x="1141" y="636"/>
                    <a:pt x="1141" y="636"/>
                  </a:cubicBezTo>
                  <a:cubicBezTo>
                    <a:pt x="1130" y="636"/>
                    <a:pt x="1121" y="649"/>
                    <a:pt x="1121" y="666"/>
                  </a:cubicBezTo>
                  <a:cubicBezTo>
                    <a:pt x="1121" y="666"/>
                    <a:pt x="1121" y="666"/>
                    <a:pt x="1121" y="666"/>
                  </a:cubicBezTo>
                  <a:cubicBezTo>
                    <a:pt x="1121" y="683"/>
                    <a:pt x="1131" y="697"/>
                    <a:pt x="1142" y="697"/>
                  </a:cubicBezTo>
                  <a:cubicBezTo>
                    <a:pt x="1142" y="697"/>
                    <a:pt x="1142" y="697"/>
                    <a:pt x="1142" y="697"/>
                  </a:cubicBezTo>
                  <a:cubicBezTo>
                    <a:pt x="1154" y="697"/>
                    <a:pt x="1162" y="684"/>
                    <a:pt x="1162" y="667"/>
                  </a:cubicBezTo>
                  <a:cubicBezTo>
                    <a:pt x="1162" y="650"/>
                    <a:pt x="1153" y="637"/>
                    <a:pt x="1141" y="636"/>
                  </a:cubicBezTo>
                  <a:close/>
                  <a:moveTo>
                    <a:pt x="1183" y="639"/>
                  </a:moveTo>
                  <a:cubicBezTo>
                    <a:pt x="1183" y="639"/>
                    <a:pt x="1183" y="639"/>
                    <a:pt x="1183" y="639"/>
                  </a:cubicBezTo>
                  <a:cubicBezTo>
                    <a:pt x="1173" y="638"/>
                    <a:pt x="1165" y="651"/>
                    <a:pt x="1165" y="667"/>
                  </a:cubicBezTo>
                  <a:cubicBezTo>
                    <a:pt x="1165" y="667"/>
                    <a:pt x="1165" y="667"/>
                    <a:pt x="1165" y="667"/>
                  </a:cubicBezTo>
                  <a:cubicBezTo>
                    <a:pt x="1166" y="684"/>
                    <a:pt x="1174" y="697"/>
                    <a:pt x="1184" y="697"/>
                  </a:cubicBezTo>
                  <a:cubicBezTo>
                    <a:pt x="1184" y="697"/>
                    <a:pt x="1184" y="697"/>
                    <a:pt x="1184" y="697"/>
                  </a:cubicBezTo>
                  <a:cubicBezTo>
                    <a:pt x="1194" y="697"/>
                    <a:pt x="1201" y="685"/>
                    <a:pt x="1201" y="668"/>
                  </a:cubicBezTo>
                  <a:cubicBezTo>
                    <a:pt x="1200" y="652"/>
                    <a:pt x="1193" y="639"/>
                    <a:pt x="1183" y="639"/>
                  </a:cubicBezTo>
                  <a:close/>
                  <a:moveTo>
                    <a:pt x="1218" y="641"/>
                  </a:moveTo>
                  <a:cubicBezTo>
                    <a:pt x="1218" y="641"/>
                    <a:pt x="1218" y="641"/>
                    <a:pt x="1218" y="641"/>
                  </a:cubicBezTo>
                  <a:cubicBezTo>
                    <a:pt x="1210" y="641"/>
                    <a:pt x="1204" y="653"/>
                    <a:pt x="1203" y="668"/>
                  </a:cubicBezTo>
                  <a:cubicBezTo>
                    <a:pt x="1203" y="668"/>
                    <a:pt x="1203" y="668"/>
                    <a:pt x="1203" y="668"/>
                  </a:cubicBezTo>
                  <a:cubicBezTo>
                    <a:pt x="1204" y="685"/>
                    <a:pt x="1211" y="697"/>
                    <a:pt x="1219" y="697"/>
                  </a:cubicBezTo>
                  <a:cubicBezTo>
                    <a:pt x="1219" y="697"/>
                    <a:pt x="1219" y="697"/>
                    <a:pt x="1219" y="697"/>
                  </a:cubicBezTo>
                  <a:cubicBezTo>
                    <a:pt x="1228" y="697"/>
                    <a:pt x="1234" y="685"/>
                    <a:pt x="1234" y="670"/>
                  </a:cubicBezTo>
                  <a:cubicBezTo>
                    <a:pt x="1233" y="654"/>
                    <a:pt x="1227" y="642"/>
                    <a:pt x="1218" y="641"/>
                  </a:cubicBezTo>
                  <a:close/>
                  <a:moveTo>
                    <a:pt x="1248" y="644"/>
                  </a:moveTo>
                  <a:cubicBezTo>
                    <a:pt x="1248" y="644"/>
                    <a:pt x="1248" y="644"/>
                    <a:pt x="1248" y="644"/>
                  </a:cubicBezTo>
                  <a:cubicBezTo>
                    <a:pt x="1241" y="643"/>
                    <a:pt x="1235" y="655"/>
                    <a:pt x="1236" y="670"/>
                  </a:cubicBezTo>
                  <a:cubicBezTo>
                    <a:pt x="1236" y="670"/>
                    <a:pt x="1236" y="670"/>
                    <a:pt x="1236" y="670"/>
                  </a:cubicBezTo>
                  <a:cubicBezTo>
                    <a:pt x="1236" y="685"/>
                    <a:pt x="1242" y="697"/>
                    <a:pt x="1249" y="697"/>
                  </a:cubicBezTo>
                  <a:cubicBezTo>
                    <a:pt x="1249" y="697"/>
                    <a:pt x="1249" y="697"/>
                    <a:pt x="1249" y="697"/>
                  </a:cubicBezTo>
                  <a:cubicBezTo>
                    <a:pt x="1256" y="697"/>
                    <a:pt x="1261" y="686"/>
                    <a:pt x="1261" y="671"/>
                  </a:cubicBezTo>
                  <a:cubicBezTo>
                    <a:pt x="1260" y="656"/>
                    <a:pt x="1255" y="644"/>
                    <a:pt x="1248" y="644"/>
                  </a:cubicBezTo>
                  <a:close/>
                  <a:moveTo>
                    <a:pt x="1272" y="646"/>
                  </a:moveTo>
                  <a:cubicBezTo>
                    <a:pt x="1272" y="646"/>
                    <a:pt x="1272" y="646"/>
                    <a:pt x="1272" y="646"/>
                  </a:cubicBezTo>
                  <a:cubicBezTo>
                    <a:pt x="1267" y="646"/>
                    <a:pt x="1262" y="656"/>
                    <a:pt x="1262" y="671"/>
                  </a:cubicBezTo>
                  <a:cubicBezTo>
                    <a:pt x="1262" y="671"/>
                    <a:pt x="1262" y="671"/>
                    <a:pt x="1262" y="671"/>
                  </a:cubicBezTo>
                  <a:cubicBezTo>
                    <a:pt x="1263" y="686"/>
                    <a:pt x="1268" y="697"/>
                    <a:pt x="1273" y="697"/>
                  </a:cubicBezTo>
                  <a:cubicBezTo>
                    <a:pt x="1273" y="697"/>
                    <a:pt x="1273" y="697"/>
                    <a:pt x="1273" y="697"/>
                  </a:cubicBezTo>
                  <a:cubicBezTo>
                    <a:pt x="1279" y="697"/>
                    <a:pt x="1282" y="686"/>
                    <a:pt x="1282" y="672"/>
                  </a:cubicBezTo>
                  <a:cubicBezTo>
                    <a:pt x="1281" y="658"/>
                    <a:pt x="1277" y="647"/>
                    <a:pt x="1272" y="646"/>
                  </a:cubicBezTo>
                  <a:close/>
                  <a:moveTo>
                    <a:pt x="1290" y="649"/>
                  </a:moveTo>
                  <a:cubicBezTo>
                    <a:pt x="1290" y="649"/>
                    <a:pt x="1290" y="649"/>
                    <a:pt x="1290" y="649"/>
                  </a:cubicBezTo>
                  <a:cubicBezTo>
                    <a:pt x="1286" y="648"/>
                    <a:pt x="1283" y="659"/>
                    <a:pt x="1283" y="672"/>
                  </a:cubicBezTo>
                  <a:cubicBezTo>
                    <a:pt x="1283" y="672"/>
                    <a:pt x="1283" y="672"/>
                    <a:pt x="1283" y="672"/>
                  </a:cubicBezTo>
                  <a:cubicBezTo>
                    <a:pt x="1284" y="686"/>
                    <a:pt x="1280" y="697"/>
                    <a:pt x="1291" y="697"/>
                  </a:cubicBezTo>
                  <a:cubicBezTo>
                    <a:pt x="1291" y="697"/>
                    <a:pt x="1291" y="697"/>
                    <a:pt x="1291" y="697"/>
                  </a:cubicBezTo>
                  <a:cubicBezTo>
                    <a:pt x="1295" y="697"/>
                    <a:pt x="1297" y="686"/>
                    <a:pt x="1297" y="673"/>
                  </a:cubicBezTo>
                  <a:cubicBezTo>
                    <a:pt x="1296" y="660"/>
                    <a:pt x="1301" y="651"/>
                    <a:pt x="1290" y="649"/>
                  </a:cubicBezTo>
                  <a:close/>
                  <a:moveTo>
                    <a:pt x="1302" y="651"/>
                  </a:moveTo>
                  <a:cubicBezTo>
                    <a:pt x="1298" y="655"/>
                    <a:pt x="1298" y="660"/>
                    <a:pt x="1298" y="674"/>
                  </a:cubicBezTo>
                  <a:cubicBezTo>
                    <a:pt x="1298" y="674"/>
                    <a:pt x="1298" y="674"/>
                    <a:pt x="1298" y="674"/>
                  </a:cubicBezTo>
                  <a:cubicBezTo>
                    <a:pt x="1298" y="686"/>
                    <a:pt x="1301" y="699"/>
                    <a:pt x="1303" y="697"/>
                  </a:cubicBezTo>
                  <a:cubicBezTo>
                    <a:pt x="1306" y="695"/>
                    <a:pt x="1307" y="687"/>
                    <a:pt x="1307" y="675"/>
                  </a:cubicBezTo>
                  <a:cubicBezTo>
                    <a:pt x="1306" y="662"/>
                    <a:pt x="1306" y="648"/>
                    <a:pt x="1302" y="651"/>
                  </a:cubicBezTo>
                  <a:close/>
                  <a:moveTo>
                    <a:pt x="47" y="701"/>
                  </a:moveTo>
                  <a:cubicBezTo>
                    <a:pt x="47" y="701"/>
                    <a:pt x="47" y="701"/>
                    <a:pt x="47" y="701"/>
                  </a:cubicBezTo>
                  <a:cubicBezTo>
                    <a:pt x="38" y="702"/>
                    <a:pt x="31" y="714"/>
                    <a:pt x="31" y="730"/>
                  </a:cubicBezTo>
                  <a:cubicBezTo>
                    <a:pt x="31" y="730"/>
                    <a:pt x="31" y="730"/>
                    <a:pt x="31" y="730"/>
                  </a:cubicBezTo>
                  <a:cubicBezTo>
                    <a:pt x="32" y="746"/>
                    <a:pt x="40" y="759"/>
                    <a:pt x="49" y="760"/>
                  </a:cubicBezTo>
                  <a:cubicBezTo>
                    <a:pt x="49" y="760"/>
                    <a:pt x="49" y="760"/>
                    <a:pt x="49" y="760"/>
                  </a:cubicBezTo>
                  <a:cubicBezTo>
                    <a:pt x="59" y="760"/>
                    <a:pt x="66" y="748"/>
                    <a:pt x="66" y="731"/>
                  </a:cubicBezTo>
                  <a:cubicBezTo>
                    <a:pt x="65" y="715"/>
                    <a:pt x="58" y="702"/>
                    <a:pt x="47" y="701"/>
                  </a:cubicBezTo>
                  <a:close/>
                  <a:moveTo>
                    <a:pt x="982" y="702"/>
                  </a:moveTo>
                  <a:cubicBezTo>
                    <a:pt x="982" y="702"/>
                    <a:pt x="982" y="702"/>
                    <a:pt x="982" y="702"/>
                  </a:cubicBezTo>
                  <a:cubicBezTo>
                    <a:pt x="966" y="703"/>
                    <a:pt x="953" y="718"/>
                    <a:pt x="952" y="737"/>
                  </a:cubicBezTo>
                  <a:cubicBezTo>
                    <a:pt x="952" y="737"/>
                    <a:pt x="952" y="737"/>
                    <a:pt x="952" y="737"/>
                  </a:cubicBezTo>
                  <a:cubicBezTo>
                    <a:pt x="953" y="756"/>
                    <a:pt x="965" y="771"/>
                    <a:pt x="981" y="770"/>
                  </a:cubicBezTo>
                  <a:cubicBezTo>
                    <a:pt x="981" y="770"/>
                    <a:pt x="981" y="770"/>
                    <a:pt x="981" y="770"/>
                  </a:cubicBezTo>
                  <a:cubicBezTo>
                    <a:pt x="997" y="770"/>
                    <a:pt x="1009" y="754"/>
                    <a:pt x="1010" y="736"/>
                  </a:cubicBezTo>
                  <a:cubicBezTo>
                    <a:pt x="1010" y="717"/>
                    <a:pt x="998" y="702"/>
                    <a:pt x="982" y="702"/>
                  </a:cubicBezTo>
                  <a:close/>
                  <a:moveTo>
                    <a:pt x="1041" y="702"/>
                  </a:moveTo>
                  <a:cubicBezTo>
                    <a:pt x="1041" y="702"/>
                    <a:pt x="1041" y="702"/>
                    <a:pt x="1041" y="702"/>
                  </a:cubicBezTo>
                  <a:cubicBezTo>
                    <a:pt x="1027" y="703"/>
                    <a:pt x="1014" y="717"/>
                    <a:pt x="1014" y="736"/>
                  </a:cubicBezTo>
                  <a:cubicBezTo>
                    <a:pt x="1014" y="736"/>
                    <a:pt x="1014" y="736"/>
                    <a:pt x="1014" y="736"/>
                  </a:cubicBezTo>
                  <a:cubicBezTo>
                    <a:pt x="1014" y="755"/>
                    <a:pt x="1025" y="768"/>
                    <a:pt x="1040" y="768"/>
                  </a:cubicBezTo>
                  <a:cubicBezTo>
                    <a:pt x="1040" y="768"/>
                    <a:pt x="1040" y="768"/>
                    <a:pt x="1040" y="768"/>
                  </a:cubicBezTo>
                  <a:cubicBezTo>
                    <a:pt x="1055" y="767"/>
                    <a:pt x="1066" y="753"/>
                    <a:pt x="1066" y="734"/>
                  </a:cubicBezTo>
                  <a:cubicBezTo>
                    <a:pt x="1066" y="716"/>
                    <a:pt x="1056" y="702"/>
                    <a:pt x="1041" y="702"/>
                  </a:cubicBezTo>
                  <a:close/>
                  <a:moveTo>
                    <a:pt x="1095" y="702"/>
                  </a:moveTo>
                  <a:cubicBezTo>
                    <a:pt x="1095" y="702"/>
                    <a:pt x="1095" y="702"/>
                    <a:pt x="1095" y="702"/>
                  </a:cubicBezTo>
                  <a:cubicBezTo>
                    <a:pt x="1082" y="702"/>
                    <a:pt x="1070" y="716"/>
                    <a:pt x="1070" y="734"/>
                  </a:cubicBezTo>
                  <a:cubicBezTo>
                    <a:pt x="1070" y="734"/>
                    <a:pt x="1070" y="734"/>
                    <a:pt x="1070" y="734"/>
                  </a:cubicBezTo>
                  <a:cubicBezTo>
                    <a:pt x="1070" y="753"/>
                    <a:pt x="1080" y="766"/>
                    <a:pt x="1093" y="765"/>
                  </a:cubicBezTo>
                  <a:cubicBezTo>
                    <a:pt x="1093" y="765"/>
                    <a:pt x="1093" y="765"/>
                    <a:pt x="1093" y="765"/>
                  </a:cubicBezTo>
                  <a:cubicBezTo>
                    <a:pt x="1106" y="765"/>
                    <a:pt x="1116" y="751"/>
                    <a:pt x="1117" y="733"/>
                  </a:cubicBezTo>
                  <a:cubicBezTo>
                    <a:pt x="1117" y="716"/>
                    <a:pt x="1108" y="702"/>
                    <a:pt x="1095" y="702"/>
                  </a:cubicBezTo>
                  <a:close/>
                  <a:moveTo>
                    <a:pt x="1142" y="702"/>
                  </a:moveTo>
                  <a:cubicBezTo>
                    <a:pt x="1142" y="702"/>
                    <a:pt x="1142" y="702"/>
                    <a:pt x="1142" y="702"/>
                  </a:cubicBezTo>
                  <a:cubicBezTo>
                    <a:pt x="1131" y="702"/>
                    <a:pt x="1121" y="715"/>
                    <a:pt x="1121" y="733"/>
                  </a:cubicBezTo>
                  <a:cubicBezTo>
                    <a:pt x="1121" y="733"/>
                    <a:pt x="1121" y="733"/>
                    <a:pt x="1121" y="733"/>
                  </a:cubicBezTo>
                  <a:cubicBezTo>
                    <a:pt x="1120" y="750"/>
                    <a:pt x="1129" y="763"/>
                    <a:pt x="1141" y="763"/>
                  </a:cubicBezTo>
                  <a:cubicBezTo>
                    <a:pt x="1141" y="763"/>
                    <a:pt x="1141" y="763"/>
                    <a:pt x="1141" y="763"/>
                  </a:cubicBezTo>
                  <a:cubicBezTo>
                    <a:pt x="1152" y="762"/>
                    <a:pt x="1161" y="748"/>
                    <a:pt x="1162" y="732"/>
                  </a:cubicBezTo>
                  <a:cubicBezTo>
                    <a:pt x="1162" y="715"/>
                    <a:pt x="1154" y="702"/>
                    <a:pt x="1142" y="702"/>
                  </a:cubicBezTo>
                  <a:close/>
                  <a:moveTo>
                    <a:pt x="1184" y="701"/>
                  </a:moveTo>
                  <a:cubicBezTo>
                    <a:pt x="1184" y="701"/>
                    <a:pt x="1184" y="701"/>
                    <a:pt x="1184" y="701"/>
                  </a:cubicBezTo>
                  <a:cubicBezTo>
                    <a:pt x="1174" y="702"/>
                    <a:pt x="1166" y="715"/>
                    <a:pt x="1165" y="731"/>
                  </a:cubicBezTo>
                  <a:cubicBezTo>
                    <a:pt x="1165" y="731"/>
                    <a:pt x="1165" y="731"/>
                    <a:pt x="1165" y="731"/>
                  </a:cubicBezTo>
                  <a:cubicBezTo>
                    <a:pt x="1165" y="748"/>
                    <a:pt x="1172" y="761"/>
                    <a:pt x="1182" y="760"/>
                  </a:cubicBezTo>
                  <a:cubicBezTo>
                    <a:pt x="1182" y="760"/>
                    <a:pt x="1182" y="760"/>
                    <a:pt x="1182" y="760"/>
                  </a:cubicBezTo>
                  <a:cubicBezTo>
                    <a:pt x="1192" y="759"/>
                    <a:pt x="1200" y="746"/>
                    <a:pt x="1201" y="730"/>
                  </a:cubicBezTo>
                  <a:cubicBezTo>
                    <a:pt x="1201" y="714"/>
                    <a:pt x="1194" y="702"/>
                    <a:pt x="1184" y="701"/>
                  </a:cubicBezTo>
                  <a:close/>
                  <a:moveTo>
                    <a:pt x="1219" y="701"/>
                  </a:moveTo>
                  <a:cubicBezTo>
                    <a:pt x="1219" y="701"/>
                    <a:pt x="1219" y="701"/>
                    <a:pt x="1219" y="701"/>
                  </a:cubicBezTo>
                  <a:cubicBezTo>
                    <a:pt x="1211" y="702"/>
                    <a:pt x="1203" y="714"/>
                    <a:pt x="1203" y="730"/>
                  </a:cubicBezTo>
                  <a:cubicBezTo>
                    <a:pt x="1203" y="730"/>
                    <a:pt x="1203" y="730"/>
                    <a:pt x="1203" y="730"/>
                  </a:cubicBezTo>
                  <a:cubicBezTo>
                    <a:pt x="1203" y="746"/>
                    <a:pt x="1210" y="758"/>
                    <a:pt x="1218" y="757"/>
                  </a:cubicBezTo>
                  <a:cubicBezTo>
                    <a:pt x="1218" y="757"/>
                    <a:pt x="1218" y="757"/>
                    <a:pt x="1218" y="757"/>
                  </a:cubicBezTo>
                  <a:cubicBezTo>
                    <a:pt x="1227" y="756"/>
                    <a:pt x="1233" y="744"/>
                    <a:pt x="1234" y="729"/>
                  </a:cubicBezTo>
                  <a:cubicBezTo>
                    <a:pt x="1234" y="713"/>
                    <a:pt x="1228" y="701"/>
                    <a:pt x="1219" y="701"/>
                  </a:cubicBezTo>
                  <a:close/>
                  <a:moveTo>
                    <a:pt x="1249" y="701"/>
                  </a:moveTo>
                  <a:cubicBezTo>
                    <a:pt x="1249" y="701"/>
                    <a:pt x="1249" y="701"/>
                    <a:pt x="1249" y="701"/>
                  </a:cubicBezTo>
                  <a:cubicBezTo>
                    <a:pt x="1242" y="701"/>
                    <a:pt x="1236" y="713"/>
                    <a:pt x="1236" y="728"/>
                  </a:cubicBezTo>
                  <a:cubicBezTo>
                    <a:pt x="1236" y="728"/>
                    <a:pt x="1236" y="728"/>
                    <a:pt x="1236" y="728"/>
                  </a:cubicBezTo>
                  <a:cubicBezTo>
                    <a:pt x="1236" y="744"/>
                    <a:pt x="1241" y="755"/>
                    <a:pt x="1248" y="754"/>
                  </a:cubicBezTo>
                  <a:cubicBezTo>
                    <a:pt x="1248" y="754"/>
                    <a:pt x="1248" y="754"/>
                    <a:pt x="1248" y="754"/>
                  </a:cubicBezTo>
                  <a:cubicBezTo>
                    <a:pt x="1255" y="753"/>
                    <a:pt x="1260" y="742"/>
                    <a:pt x="1261" y="727"/>
                  </a:cubicBezTo>
                  <a:cubicBezTo>
                    <a:pt x="1261" y="712"/>
                    <a:pt x="1256" y="701"/>
                    <a:pt x="1249" y="701"/>
                  </a:cubicBezTo>
                  <a:close/>
                  <a:moveTo>
                    <a:pt x="1273" y="701"/>
                  </a:moveTo>
                  <a:cubicBezTo>
                    <a:pt x="1273" y="701"/>
                    <a:pt x="1273" y="701"/>
                    <a:pt x="1273" y="701"/>
                  </a:cubicBezTo>
                  <a:cubicBezTo>
                    <a:pt x="1267" y="701"/>
                    <a:pt x="1263" y="712"/>
                    <a:pt x="1262" y="727"/>
                  </a:cubicBezTo>
                  <a:cubicBezTo>
                    <a:pt x="1262" y="727"/>
                    <a:pt x="1262" y="727"/>
                    <a:pt x="1262" y="727"/>
                  </a:cubicBezTo>
                  <a:cubicBezTo>
                    <a:pt x="1262" y="741"/>
                    <a:pt x="1266" y="752"/>
                    <a:pt x="1272" y="751"/>
                  </a:cubicBezTo>
                  <a:cubicBezTo>
                    <a:pt x="1272" y="751"/>
                    <a:pt x="1272" y="751"/>
                    <a:pt x="1272" y="751"/>
                  </a:cubicBezTo>
                  <a:cubicBezTo>
                    <a:pt x="1277" y="750"/>
                    <a:pt x="1281" y="739"/>
                    <a:pt x="1282" y="725"/>
                  </a:cubicBezTo>
                  <a:cubicBezTo>
                    <a:pt x="1282" y="712"/>
                    <a:pt x="1278" y="701"/>
                    <a:pt x="1273" y="701"/>
                  </a:cubicBezTo>
                  <a:close/>
                  <a:moveTo>
                    <a:pt x="1291" y="701"/>
                  </a:moveTo>
                  <a:cubicBezTo>
                    <a:pt x="1291" y="701"/>
                    <a:pt x="1291" y="701"/>
                    <a:pt x="1291" y="701"/>
                  </a:cubicBezTo>
                  <a:cubicBezTo>
                    <a:pt x="1287" y="701"/>
                    <a:pt x="1284" y="711"/>
                    <a:pt x="1283" y="725"/>
                  </a:cubicBezTo>
                  <a:cubicBezTo>
                    <a:pt x="1283" y="725"/>
                    <a:pt x="1283" y="725"/>
                    <a:pt x="1283" y="725"/>
                  </a:cubicBezTo>
                  <a:cubicBezTo>
                    <a:pt x="1283" y="739"/>
                    <a:pt x="1286" y="750"/>
                    <a:pt x="1290" y="749"/>
                  </a:cubicBezTo>
                  <a:cubicBezTo>
                    <a:pt x="1290" y="749"/>
                    <a:pt x="1290" y="749"/>
                    <a:pt x="1290" y="749"/>
                  </a:cubicBezTo>
                  <a:cubicBezTo>
                    <a:pt x="1293" y="748"/>
                    <a:pt x="1296" y="737"/>
                    <a:pt x="1297" y="724"/>
                  </a:cubicBezTo>
                  <a:cubicBezTo>
                    <a:pt x="1297" y="711"/>
                    <a:pt x="1302" y="701"/>
                    <a:pt x="1291" y="701"/>
                  </a:cubicBezTo>
                  <a:close/>
                  <a:moveTo>
                    <a:pt x="1303" y="700"/>
                  </a:moveTo>
                  <a:cubicBezTo>
                    <a:pt x="1299" y="704"/>
                    <a:pt x="1298" y="711"/>
                    <a:pt x="1298" y="724"/>
                  </a:cubicBezTo>
                  <a:cubicBezTo>
                    <a:pt x="1298" y="724"/>
                    <a:pt x="1298" y="724"/>
                    <a:pt x="1298" y="724"/>
                  </a:cubicBezTo>
                  <a:cubicBezTo>
                    <a:pt x="1298" y="737"/>
                    <a:pt x="1298" y="750"/>
                    <a:pt x="1302" y="746"/>
                  </a:cubicBezTo>
                  <a:cubicBezTo>
                    <a:pt x="1306" y="742"/>
                    <a:pt x="1306" y="735"/>
                    <a:pt x="1306" y="722"/>
                  </a:cubicBezTo>
                  <a:cubicBezTo>
                    <a:pt x="1307" y="710"/>
                    <a:pt x="1307" y="697"/>
                    <a:pt x="1303" y="700"/>
                  </a:cubicBezTo>
                  <a:close/>
                  <a:moveTo>
                    <a:pt x="90" y="767"/>
                  </a:moveTo>
                  <a:cubicBezTo>
                    <a:pt x="90" y="767"/>
                    <a:pt x="90" y="767"/>
                    <a:pt x="90" y="767"/>
                  </a:cubicBezTo>
                  <a:cubicBezTo>
                    <a:pt x="79" y="766"/>
                    <a:pt x="71" y="779"/>
                    <a:pt x="72" y="795"/>
                  </a:cubicBezTo>
                  <a:cubicBezTo>
                    <a:pt x="72" y="795"/>
                    <a:pt x="72" y="795"/>
                    <a:pt x="72" y="795"/>
                  </a:cubicBezTo>
                  <a:cubicBezTo>
                    <a:pt x="73" y="811"/>
                    <a:pt x="82" y="825"/>
                    <a:pt x="94" y="826"/>
                  </a:cubicBezTo>
                  <a:cubicBezTo>
                    <a:pt x="94" y="826"/>
                    <a:pt x="94" y="826"/>
                    <a:pt x="94" y="826"/>
                  </a:cubicBezTo>
                  <a:cubicBezTo>
                    <a:pt x="105" y="828"/>
                    <a:pt x="113" y="816"/>
                    <a:pt x="112" y="799"/>
                  </a:cubicBezTo>
                  <a:cubicBezTo>
                    <a:pt x="111" y="782"/>
                    <a:pt x="101" y="768"/>
                    <a:pt x="90" y="767"/>
                  </a:cubicBezTo>
                  <a:close/>
                  <a:moveTo>
                    <a:pt x="189" y="772"/>
                  </a:moveTo>
                  <a:cubicBezTo>
                    <a:pt x="189" y="772"/>
                    <a:pt x="189" y="772"/>
                    <a:pt x="189" y="772"/>
                  </a:cubicBezTo>
                  <a:cubicBezTo>
                    <a:pt x="174" y="772"/>
                    <a:pt x="165" y="785"/>
                    <a:pt x="165" y="803"/>
                  </a:cubicBezTo>
                  <a:cubicBezTo>
                    <a:pt x="165" y="803"/>
                    <a:pt x="165" y="803"/>
                    <a:pt x="165" y="803"/>
                  </a:cubicBezTo>
                  <a:cubicBezTo>
                    <a:pt x="167" y="821"/>
                    <a:pt x="179" y="835"/>
                    <a:pt x="192" y="837"/>
                  </a:cubicBezTo>
                  <a:cubicBezTo>
                    <a:pt x="192" y="837"/>
                    <a:pt x="192" y="837"/>
                    <a:pt x="192" y="837"/>
                  </a:cubicBezTo>
                  <a:cubicBezTo>
                    <a:pt x="207" y="838"/>
                    <a:pt x="217" y="825"/>
                    <a:pt x="217" y="807"/>
                  </a:cubicBezTo>
                  <a:cubicBezTo>
                    <a:pt x="215" y="788"/>
                    <a:pt x="203" y="773"/>
                    <a:pt x="189" y="772"/>
                  </a:cubicBezTo>
                  <a:close/>
                  <a:moveTo>
                    <a:pt x="916" y="778"/>
                  </a:moveTo>
                  <a:cubicBezTo>
                    <a:pt x="916" y="778"/>
                    <a:pt x="916" y="778"/>
                    <a:pt x="916" y="778"/>
                  </a:cubicBezTo>
                  <a:cubicBezTo>
                    <a:pt x="898" y="779"/>
                    <a:pt x="884" y="795"/>
                    <a:pt x="883" y="814"/>
                  </a:cubicBezTo>
                  <a:cubicBezTo>
                    <a:pt x="883" y="814"/>
                    <a:pt x="883" y="814"/>
                    <a:pt x="883" y="814"/>
                  </a:cubicBezTo>
                  <a:cubicBezTo>
                    <a:pt x="883" y="834"/>
                    <a:pt x="896" y="847"/>
                    <a:pt x="913" y="847"/>
                  </a:cubicBezTo>
                  <a:cubicBezTo>
                    <a:pt x="913" y="847"/>
                    <a:pt x="913" y="847"/>
                    <a:pt x="913" y="847"/>
                  </a:cubicBezTo>
                  <a:cubicBezTo>
                    <a:pt x="930" y="845"/>
                    <a:pt x="944" y="830"/>
                    <a:pt x="945" y="811"/>
                  </a:cubicBezTo>
                  <a:cubicBezTo>
                    <a:pt x="946" y="792"/>
                    <a:pt x="933" y="778"/>
                    <a:pt x="916" y="778"/>
                  </a:cubicBezTo>
                  <a:close/>
                  <a:moveTo>
                    <a:pt x="981" y="775"/>
                  </a:moveTo>
                  <a:cubicBezTo>
                    <a:pt x="981" y="775"/>
                    <a:pt x="981" y="775"/>
                    <a:pt x="981" y="775"/>
                  </a:cubicBezTo>
                  <a:cubicBezTo>
                    <a:pt x="964" y="776"/>
                    <a:pt x="951" y="792"/>
                    <a:pt x="950" y="811"/>
                  </a:cubicBezTo>
                  <a:cubicBezTo>
                    <a:pt x="950" y="811"/>
                    <a:pt x="950" y="811"/>
                    <a:pt x="950" y="811"/>
                  </a:cubicBezTo>
                  <a:cubicBezTo>
                    <a:pt x="949" y="830"/>
                    <a:pt x="961" y="843"/>
                    <a:pt x="977" y="842"/>
                  </a:cubicBezTo>
                  <a:cubicBezTo>
                    <a:pt x="977" y="842"/>
                    <a:pt x="977" y="842"/>
                    <a:pt x="977" y="842"/>
                  </a:cubicBezTo>
                  <a:cubicBezTo>
                    <a:pt x="993" y="841"/>
                    <a:pt x="1006" y="826"/>
                    <a:pt x="1007" y="807"/>
                  </a:cubicBezTo>
                  <a:cubicBezTo>
                    <a:pt x="1008" y="789"/>
                    <a:pt x="997" y="775"/>
                    <a:pt x="981" y="775"/>
                  </a:cubicBezTo>
                  <a:close/>
                  <a:moveTo>
                    <a:pt x="1040" y="773"/>
                  </a:moveTo>
                  <a:cubicBezTo>
                    <a:pt x="1025" y="774"/>
                    <a:pt x="1012" y="789"/>
                    <a:pt x="1012" y="807"/>
                  </a:cubicBezTo>
                  <a:cubicBezTo>
                    <a:pt x="1012" y="807"/>
                    <a:pt x="1012" y="807"/>
                    <a:pt x="1012" y="807"/>
                  </a:cubicBezTo>
                  <a:cubicBezTo>
                    <a:pt x="1010" y="825"/>
                    <a:pt x="1022" y="839"/>
                    <a:pt x="1036" y="838"/>
                  </a:cubicBezTo>
                  <a:cubicBezTo>
                    <a:pt x="1036" y="838"/>
                    <a:pt x="1036" y="838"/>
                    <a:pt x="1036" y="838"/>
                  </a:cubicBezTo>
                  <a:cubicBezTo>
                    <a:pt x="1051" y="836"/>
                    <a:pt x="1062" y="821"/>
                    <a:pt x="1064" y="804"/>
                  </a:cubicBezTo>
                  <a:cubicBezTo>
                    <a:pt x="1064" y="786"/>
                    <a:pt x="1054" y="772"/>
                    <a:pt x="1040" y="773"/>
                  </a:cubicBezTo>
                  <a:close/>
                  <a:moveTo>
                    <a:pt x="1093" y="770"/>
                  </a:moveTo>
                  <a:cubicBezTo>
                    <a:pt x="1093" y="770"/>
                    <a:pt x="1093" y="770"/>
                    <a:pt x="1093" y="770"/>
                  </a:cubicBezTo>
                  <a:cubicBezTo>
                    <a:pt x="1080" y="771"/>
                    <a:pt x="1069" y="786"/>
                    <a:pt x="1068" y="803"/>
                  </a:cubicBezTo>
                  <a:cubicBezTo>
                    <a:pt x="1068" y="803"/>
                    <a:pt x="1068" y="803"/>
                    <a:pt x="1068" y="803"/>
                  </a:cubicBezTo>
                  <a:cubicBezTo>
                    <a:pt x="1067" y="821"/>
                    <a:pt x="1077" y="834"/>
                    <a:pt x="1089" y="833"/>
                  </a:cubicBezTo>
                  <a:cubicBezTo>
                    <a:pt x="1089" y="833"/>
                    <a:pt x="1089" y="833"/>
                    <a:pt x="1089" y="833"/>
                  </a:cubicBezTo>
                  <a:cubicBezTo>
                    <a:pt x="1103" y="831"/>
                    <a:pt x="1113" y="816"/>
                    <a:pt x="1114" y="800"/>
                  </a:cubicBezTo>
                  <a:cubicBezTo>
                    <a:pt x="1115" y="782"/>
                    <a:pt x="1106" y="770"/>
                    <a:pt x="1093" y="770"/>
                  </a:cubicBezTo>
                  <a:close/>
                  <a:moveTo>
                    <a:pt x="1141" y="767"/>
                  </a:moveTo>
                  <a:cubicBezTo>
                    <a:pt x="1141" y="767"/>
                    <a:pt x="1141" y="767"/>
                    <a:pt x="1141" y="767"/>
                  </a:cubicBezTo>
                  <a:cubicBezTo>
                    <a:pt x="1129" y="768"/>
                    <a:pt x="1119" y="782"/>
                    <a:pt x="1118" y="799"/>
                  </a:cubicBezTo>
                  <a:cubicBezTo>
                    <a:pt x="1118" y="799"/>
                    <a:pt x="1118" y="799"/>
                    <a:pt x="1118" y="799"/>
                  </a:cubicBezTo>
                  <a:cubicBezTo>
                    <a:pt x="1117" y="817"/>
                    <a:pt x="1125" y="828"/>
                    <a:pt x="1137" y="827"/>
                  </a:cubicBezTo>
                  <a:cubicBezTo>
                    <a:pt x="1137" y="827"/>
                    <a:pt x="1137" y="827"/>
                    <a:pt x="1137" y="827"/>
                  </a:cubicBezTo>
                  <a:cubicBezTo>
                    <a:pt x="1148" y="826"/>
                    <a:pt x="1158" y="812"/>
                    <a:pt x="1159" y="796"/>
                  </a:cubicBezTo>
                  <a:cubicBezTo>
                    <a:pt x="1160" y="779"/>
                    <a:pt x="1152" y="767"/>
                    <a:pt x="1141" y="767"/>
                  </a:cubicBezTo>
                  <a:close/>
                  <a:moveTo>
                    <a:pt x="1182" y="764"/>
                  </a:moveTo>
                  <a:cubicBezTo>
                    <a:pt x="1182" y="764"/>
                    <a:pt x="1182" y="764"/>
                    <a:pt x="1182" y="764"/>
                  </a:cubicBezTo>
                  <a:cubicBezTo>
                    <a:pt x="1172" y="765"/>
                    <a:pt x="1163" y="779"/>
                    <a:pt x="1162" y="795"/>
                  </a:cubicBezTo>
                  <a:cubicBezTo>
                    <a:pt x="1162" y="795"/>
                    <a:pt x="1162" y="795"/>
                    <a:pt x="1162" y="795"/>
                  </a:cubicBezTo>
                  <a:cubicBezTo>
                    <a:pt x="1161" y="812"/>
                    <a:pt x="1168" y="823"/>
                    <a:pt x="1178" y="822"/>
                  </a:cubicBezTo>
                  <a:cubicBezTo>
                    <a:pt x="1178" y="822"/>
                    <a:pt x="1178" y="822"/>
                    <a:pt x="1178" y="822"/>
                  </a:cubicBezTo>
                  <a:cubicBezTo>
                    <a:pt x="1188" y="820"/>
                    <a:pt x="1196" y="807"/>
                    <a:pt x="1198" y="791"/>
                  </a:cubicBezTo>
                  <a:cubicBezTo>
                    <a:pt x="1199" y="775"/>
                    <a:pt x="1192" y="764"/>
                    <a:pt x="1182" y="764"/>
                  </a:cubicBezTo>
                  <a:close/>
                  <a:moveTo>
                    <a:pt x="1218" y="761"/>
                  </a:moveTo>
                  <a:cubicBezTo>
                    <a:pt x="1218" y="761"/>
                    <a:pt x="1218" y="761"/>
                    <a:pt x="1218" y="761"/>
                  </a:cubicBezTo>
                  <a:cubicBezTo>
                    <a:pt x="1209" y="762"/>
                    <a:pt x="1202" y="775"/>
                    <a:pt x="1200" y="791"/>
                  </a:cubicBezTo>
                  <a:cubicBezTo>
                    <a:pt x="1200" y="791"/>
                    <a:pt x="1200" y="791"/>
                    <a:pt x="1200" y="791"/>
                  </a:cubicBezTo>
                  <a:cubicBezTo>
                    <a:pt x="1200" y="807"/>
                    <a:pt x="1206" y="818"/>
                    <a:pt x="1214" y="816"/>
                  </a:cubicBezTo>
                  <a:cubicBezTo>
                    <a:pt x="1214" y="816"/>
                    <a:pt x="1214" y="816"/>
                    <a:pt x="1214" y="816"/>
                  </a:cubicBezTo>
                  <a:cubicBezTo>
                    <a:pt x="1223" y="815"/>
                    <a:pt x="1229" y="802"/>
                    <a:pt x="1231" y="787"/>
                  </a:cubicBezTo>
                  <a:cubicBezTo>
                    <a:pt x="1231" y="772"/>
                    <a:pt x="1226" y="761"/>
                    <a:pt x="1218" y="761"/>
                  </a:cubicBezTo>
                  <a:close/>
                  <a:moveTo>
                    <a:pt x="1248" y="758"/>
                  </a:moveTo>
                  <a:cubicBezTo>
                    <a:pt x="1248" y="758"/>
                    <a:pt x="1248" y="758"/>
                    <a:pt x="1248" y="758"/>
                  </a:cubicBezTo>
                  <a:cubicBezTo>
                    <a:pt x="1240" y="759"/>
                    <a:pt x="1234" y="772"/>
                    <a:pt x="1233" y="787"/>
                  </a:cubicBezTo>
                  <a:cubicBezTo>
                    <a:pt x="1233" y="787"/>
                    <a:pt x="1233" y="787"/>
                    <a:pt x="1233" y="787"/>
                  </a:cubicBezTo>
                  <a:cubicBezTo>
                    <a:pt x="1232" y="802"/>
                    <a:pt x="1237" y="812"/>
                    <a:pt x="1244" y="811"/>
                  </a:cubicBezTo>
                  <a:cubicBezTo>
                    <a:pt x="1244" y="811"/>
                    <a:pt x="1244" y="811"/>
                    <a:pt x="1244" y="811"/>
                  </a:cubicBezTo>
                  <a:cubicBezTo>
                    <a:pt x="1250" y="809"/>
                    <a:pt x="1257" y="797"/>
                    <a:pt x="1258" y="783"/>
                  </a:cubicBezTo>
                  <a:cubicBezTo>
                    <a:pt x="1259" y="768"/>
                    <a:pt x="1255" y="758"/>
                    <a:pt x="1248" y="758"/>
                  </a:cubicBezTo>
                  <a:close/>
                  <a:moveTo>
                    <a:pt x="1271" y="755"/>
                  </a:moveTo>
                  <a:cubicBezTo>
                    <a:pt x="1271" y="755"/>
                    <a:pt x="1271" y="755"/>
                    <a:pt x="1271" y="755"/>
                  </a:cubicBezTo>
                  <a:cubicBezTo>
                    <a:pt x="1266" y="756"/>
                    <a:pt x="1261" y="768"/>
                    <a:pt x="1259" y="782"/>
                  </a:cubicBezTo>
                  <a:cubicBezTo>
                    <a:pt x="1259" y="782"/>
                    <a:pt x="1259" y="782"/>
                    <a:pt x="1259" y="782"/>
                  </a:cubicBezTo>
                  <a:cubicBezTo>
                    <a:pt x="1259" y="797"/>
                    <a:pt x="1262" y="807"/>
                    <a:pt x="1267" y="805"/>
                  </a:cubicBezTo>
                  <a:cubicBezTo>
                    <a:pt x="1267" y="805"/>
                    <a:pt x="1267" y="805"/>
                    <a:pt x="1267" y="805"/>
                  </a:cubicBezTo>
                  <a:cubicBezTo>
                    <a:pt x="1272" y="804"/>
                    <a:pt x="1278" y="792"/>
                    <a:pt x="1279" y="778"/>
                  </a:cubicBezTo>
                  <a:cubicBezTo>
                    <a:pt x="1280" y="765"/>
                    <a:pt x="1277" y="754"/>
                    <a:pt x="1271" y="755"/>
                  </a:cubicBezTo>
                  <a:close/>
                  <a:moveTo>
                    <a:pt x="1289" y="752"/>
                  </a:moveTo>
                  <a:cubicBezTo>
                    <a:pt x="1289" y="752"/>
                    <a:pt x="1289" y="752"/>
                    <a:pt x="1289" y="752"/>
                  </a:cubicBezTo>
                  <a:cubicBezTo>
                    <a:pt x="1286" y="753"/>
                    <a:pt x="1281" y="764"/>
                    <a:pt x="1280" y="778"/>
                  </a:cubicBezTo>
                  <a:cubicBezTo>
                    <a:pt x="1280" y="778"/>
                    <a:pt x="1280" y="778"/>
                    <a:pt x="1280" y="778"/>
                  </a:cubicBezTo>
                  <a:cubicBezTo>
                    <a:pt x="1279" y="792"/>
                    <a:pt x="1281" y="801"/>
                    <a:pt x="1285" y="800"/>
                  </a:cubicBezTo>
                  <a:cubicBezTo>
                    <a:pt x="1285" y="800"/>
                    <a:pt x="1285" y="800"/>
                    <a:pt x="1285" y="800"/>
                  </a:cubicBezTo>
                  <a:cubicBezTo>
                    <a:pt x="1289" y="798"/>
                    <a:pt x="1293" y="787"/>
                    <a:pt x="1294" y="774"/>
                  </a:cubicBezTo>
                  <a:cubicBezTo>
                    <a:pt x="1295" y="761"/>
                    <a:pt x="1293" y="751"/>
                    <a:pt x="1289" y="752"/>
                  </a:cubicBezTo>
                  <a:close/>
                  <a:moveTo>
                    <a:pt x="1302" y="749"/>
                  </a:moveTo>
                  <a:cubicBezTo>
                    <a:pt x="1299" y="753"/>
                    <a:pt x="1296" y="761"/>
                    <a:pt x="1295" y="774"/>
                  </a:cubicBezTo>
                  <a:cubicBezTo>
                    <a:pt x="1295" y="774"/>
                    <a:pt x="1295" y="774"/>
                    <a:pt x="1295" y="774"/>
                  </a:cubicBezTo>
                  <a:cubicBezTo>
                    <a:pt x="1294" y="786"/>
                    <a:pt x="1294" y="798"/>
                    <a:pt x="1297" y="794"/>
                  </a:cubicBezTo>
                  <a:cubicBezTo>
                    <a:pt x="1301" y="790"/>
                    <a:pt x="1303" y="782"/>
                    <a:pt x="1304" y="770"/>
                  </a:cubicBezTo>
                  <a:cubicBezTo>
                    <a:pt x="1304" y="757"/>
                    <a:pt x="1304" y="745"/>
                    <a:pt x="1302" y="749"/>
                  </a:cubicBezTo>
                  <a:close/>
                  <a:moveTo>
                    <a:pt x="94" y="831"/>
                  </a:moveTo>
                  <a:cubicBezTo>
                    <a:pt x="94" y="831"/>
                    <a:pt x="94" y="831"/>
                    <a:pt x="94" y="831"/>
                  </a:cubicBezTo>
                  <a:cubicBezTo>
                    <a:pt x="83" y="830"/>
                    <a:pt x="76" y="841"/>
                    <a:pt x="77" y="857"/>
                  </a:cubicBezTo>
                  <a:cubicBezTo>
                    <a:pt x="77" y="857"/>
                    <a:pt x="77" y="857"/>
                    <a:pt x="77" y="857"/>
                  </a:cubicBezTo>
                  <a:cubicBezTo>
                    <a:pt x="79" y="873"/>
                    <a:pt x="89" y="887"/>
                    <a:pt x="100" y="889"/>
                  </a:cubicBezTo>
                  <a:cubicBezTo>
                    <a:pt x="100" y="889"/>
                    <a:pt x="100" y="889"/>
                    <a:pt x="100" y="889"/>
                  </a:cubicBezTo>
                  <a:cubicBezTo>
                    <a:pt x="111" y="891"/>
                    <a:pt x="119" y="880"/>
                    <a:pt x="117" y="863"/>
                  </a:cubicBezTo>
                  <a:cubicBezTo>
                    <a:pt x="115" y="847"/>
                    <a:pt x="105" y="833"/>
                    <a:pt x="94" y="831"/>
                  </a:cubicBezTo>
                  <a:close/>
                  <a:moveTo>
                    <a:pt x="140" y="836"/>
                  </a:moveTo>
                  <a:cubicBezTo>
                    <a:pt x="140" y="836"/>
                    <a:pt x="140" y="836"/>
                    <a:pt x="140" y="836"/>
                  </a:cubicBezTo>
                  <a:cubicBezTo>
                    <a:pt x="128" y="835"/>
                    <a:pt x="119" y="847"/>
                    <a:pt x="121" y="864"/>
                  </a:cubicBezTo>
                  <a:cubicBezTo>
                    <a:pt x="121" y="864"/>
                    <a:pt x="121" y="864"/>
                    <a:pt x="121" y="864"/>
                  </a:cubicBezTo>
                  <a:cubicBezTo>
                    <a:pt x="123" y="880"/>
                    <a:pt x="134" y="894"/>
                    <a:pt x="146" y="896"/>
                  </a:cubicBezTo>
                  <a:cubicBezTo>
                    <a:pt x="146" y="896"/>
                    <a:pt x="146" y="896"/>
                    <a:pt x="146" y="896"/>
                  </a:cubicBezTo>
                  <a:cubicBezTo>
                    <a:pt x="159" y="898"/>
                    <a:pt x="168" y="887"/>
                    <a:pt x="167" y="870"/>
                  </a:cubicBezTo>
                  <a:cubicBezTo>
                    <a:pt x="165" y="853"/>
                    <a:pt x="153" y="838"/>
                    <a:pt x="140" y="836"/>
                  </a:cubicBezTo>
                  <a:close/>
                  <a:moveTo>
                    <a:pt x="251" y="846"/>
                  </a:moveTo>
                  <a:cubicBezTo>
                    <a:pt x="251" y="846"/>
                    <a:pt x="251" y="846"/>
                    <a:pt x="251" y="846"/>
                  </a:cubicBezTo>
                  <a:cubicBezTo>
                    <a:pt x="235" y="846"/>
                    <a:pt x="224" y="859"/>
                    <a:pt x="226" y="876"/>
                  </a:cubicBezTo>
                  <a:cubicBezTo>
                    <a:pt x="226" y="876"/>
                    <a:pt x="226" y="876"/>
                    <a:pt x="226" y="876"/>
                  </a:cubicBezTo>
                  <a:cubicBezTo>
                    <a:pt x="228" y="894"/>
                    <a:pt x="240" y="908"/>
                    <a:pt x="256" y="910"/>
                  </a:cubicBezTo>
                  <a:cubicBezTo>
                    <a:pt x="256" y="910"/>
                    <a:pt x="256" y="910"/>
                    <a:pt x="256" y="910"/>
                  </a:cubicBezTo>
                  <a:cubicBezTo>
                    <a:pt x="271" y="912"/>
                    <a:pt x="283" y="900"/>
                    <a:pt x="282" y="881"/>
                  </a:cubicBezTo>
                  <a:cubicBezTo>
                    <a:pt x="280" y="863"/>
                    <a:pt x="266" y="848"/>
                    <a:pt x="251" y="846"/>
                  </a:cubicBezTo>
                  <a:close/>
                  <a:moveTo>
                    <a:pt x="913" y="852"/>
                  </a:moveTo>
                  <a:cubicBezTo>
                    <a:pt x="913" y="852"/>
                    <a:pt x="913" y="852"/>
                    <a:pt x="913" y="852"/>
                  </a:cubicBezTo>
                  <a:cubicBezTo>
                    <a:pt x="895" y="853"/>
                    <a:pt x="881" y="869"/>
                    <a:pt x="879" y="887"/>
                  </a:cubicBezTo>
                  <a:cubicBezTo>
                    <a:pt x="879" y="887"/>
                    <a:pt x="879" y="887"/>
                    <a:pt x="879" y="887"/>
                  </a:cubicBezTo>
                  <a:cubicBezTo>
                    <a:pt x="878" y="906"/>
                    <a:pt x="891" y="919"/>
                    <a:pt x="908" y="918"/>
                  </a:cubicBezTo>
                  <a:cubicBezTo>
                    <a:pt x="908" y="918"/>
                    <a:pt x="908" y="918"/>
                    <a:pt x="908" y="918"/>
                  </a:cubicBezTo>
                  <a:cubicBezTo>
                    <a:pt x="925" y="916"/>
                    <a:pt x="940" y="901"/>
                    <a:pt x="941" y="883"/>
                  </a:cubicBezTo>
                  <a:cubicBezTo>
                    <a:pt x="942" y="864"/>
                    <a:pt x="930" y="851"/>
                    <a:pt x="913" y="852"/>
                  </a:cubicBezTo>
                  <a:close/>
                  <a:moveTo>
                    <a:pt x="977" y="847"/>
                  </a:moveTo>
                  <a:cubicBezTo>
                    <a:pt x="977" y="847"/>
                    <a:pt x="977" y="847"/>
                    <a:pt x="977" y="847"/>
                  </a:cubicBezTo>
                  <a:cubicBezTo>
                    <a:pt x="961" y="849"/>
                    <a:pt x="947" y="864"/>
                    <a:pt x="946" y="882"/>
                  </a:cubicBezTo>
                  <a:cubicBezTo>
                    <a:pt x="946" y="882"/>
                    <a:pt x="946" y="882"/>
                    <a:pt x="946" y="882"/>
                  </a:cubicBezTo>
                  <a:cubicBezTo>
                    <a:pt x="945" y="900"/>
                    <a:pt x="956" y="913"/>
                    <a:pt x="972" y="911"/>
                  </a:cubicBezTo>
                  <a:cubicBezTo>
                    <a:pt x="972" y="911"/>
                    <a:pt x="972" y="911"/>
                    <a:pt x="972" y="911"/>
                  </a:cubicBezTo>
                  <a:cubicBezTo>
                    <a:pt x="988" y="909"/>
                    <a:pt x="1001" y="895"/>
                    <a:pt x="1003" y="877"/>
                  </a:cubicBezTo>
                  <a:cubicBezTo>
                    <a:pt x="1004" y="859"/>
                    <a:pt x="993" y="846"/>
                    <a:pt x="977" y="847"/>
                  </a:cubicBezTo>
                  <a:close/>
                  <a:moveTo>
                    <a:pt x="1036" y="842"/>
                  </a:moveTo>
                  <a:cubicBezTo>
                    <a:pt x="1036" y="842"/>
                    <a:pt x="1036" y="842"/>
                    <a:pt x="1036" y="842"/>
                  </a:cubicBezTo>
                  <a:cubicBezTo>
                    <a:pt x="1021" y="844"/>
                    <a:pt x="1009" y="859"/>
                    <a:pt x="1007" y="877"/>
                  </a:cubicBezTo>
                  <a:cubicBezTo>
                    <a:pt x="1007" y="877"/>
                    <a:pt x="1007" y="877"/>
                    <a:pt x="1007" y="877"/>
                  </a:cubicBezTo>
                  <a:cubicBezTo>
                    <a:pt x="1006" y="894"/>
                    <a:pt x="1015" y="906"/>
                    <a:pt x="1030" y="905"/>
                  </a:cubicBezTo>
                  <a:cubicBezTo>
                    <a:pt x="1030" y="905"/>
                    <a:pt x="1030" y="905"/>
                    <a:pt x="1030" y="905"/>
                  </a:cubicBezTo>
                  <a:cubicBezTo>
                    <a:pt x="1045" y="903"/>
                    <a:pt x="1057" y="888"/>
                    <a:pt x="1059" y="871"/>
                  </a:cubicBezTo>
                  <a:cubicBezTo>
                    <a:pt x="1060" y="854"/>
                    <a:pt x="1050" y="841"/>
                    <a:pt x="1036" y="842"/>
                  </a:cubicBezTo>
                  <a:close/>
                  <a:moveTo>
                    <a:pt x="1089" y="837"/>
                  </a:moveTo>
                  <a:cubicBezTo>
                    <a:pt x="1089" y="837"/>
                    <a:pt x="1089" y="837"/>
                    <a:pt x="1089" y="837"/>
                  </a:cubicBezTo>
                  <a:cubicBezTo>
                    <a:pt x="1076" y="839"/>
                    <a:pt x="1064" y="853"/>
                    <a:pt x="1063" y="871"/>
                  </a:cubicBezTo>
                  <a:cubicBezTo>
                    <a:pt x="1063" y="871"/>
                    <a:pt x="1063" y="871"/>
                    <a:pt x="1063" y="871"/>
                  </a:cubicBezTo>
                  <a:cubicBezTo>
                    <a:pt x="1061" y="888"/>
                    <a:pt x="1071" y="899"/>
                    <a:pt x="1083" y="897"/>
                  </a:cubicBezTo>
                  <a:cubicBezTo>
                    <a:pt x="1083" y="897"/>
                    <a:pt x="1083" y="897"/>
                    <a:pt x="1083" y="897"/>
                  </a:cubicBezTo>
                  <a:cubicBezTo>
                    <a:pt x="1096" y="895"/>
                    <a:pt x="1107" y="881"/>
                    <a:pt x="1109" y="865"/>
                  </a:cubicBezTo>
                  <a:cubicBezTo>
                    <a:pt x="1111" y="848"/>
                    <a:pt x="1102" y="836"/>
                    <a:pt x="1089" y="837"/>
                  </a:cubicBezTo>
                  <a:close/>
                  <a:moveTo>
                    <a:pt x="1137" y="832"/>
                  </a:moveTo>
                  <a:cubicBezTo>
                    <a:pt x="1137" y="832"/>
                    <a:pt x="1137" y="832"/>
                    <a:pt x="1137" y="832"/>
                  </a:cubicBezTo>
                  <a:cubicBezTo>
                    <a:pt x="1125" y="833"/>
                    <a:pt x="1115" y="848"/>
                    <a:pt x="1113" y="864"/>
                  </a:cubicBezTo>
                  <a:cubicBezTo>
                    <a:pt x="1113" y="864"/>
                    <a:pt x="1113" y="864"/>
                    <a:pt x="1113" y="864"/>
                  </a:cubicBezTo>
                  <a:cubicBezTo>
                    <a:pt x="1111" y="881"/>
                    <a:pt x="1119" y="892"/>
                    <a:pt x="1130" y="890"/>
                  </a:cubicBezTo>
                  <a:cubicBezTo>
                    <a:pt x="1130" y="890"/>
                    <a:pt x="1130" y="890"/>
                    <a:pt x="1130" y="890"/>
                  </a:cubicBezTo>
                  <a:cubicBezTo>
                    <a:pt x="1142" y="888"/>
                    <a:pt x="1152" y="874"/>
                    <a:pt x="1154" y="858"/>
                  </a:cubicBezTo>
                  <a:cubicBezTo>
                    <a:pt x="1155" y="842"/>
                    <a:pt x="1148" y="830"/>
                    <a:pt x="1137" y="832"/>
                  </a:cubicBezTo>
                  <a:close/>
                  <a:moveTo>
                    <a:pt x="1178" y="826"/>
                  </a:moveTo>
                  <a:cubicBezTo>
                    <a:pt x="1178" y="826"/>
                    <a:pt x="1178" y="826"/>
                    <a:pt x="1178" y="826"/>
                  </a:cubicBezTo>
                  <a:cubicBezTo>
                    <a:pt x="1168" y="828"/>
                    <a:pt x="1159" y="842"/>
                    <a:pt x="1157" y="858"/>
                  </a:cubicBezTo>
                  <a:cubicBezTo>
                    <a:pt x="1157" y="858"/>
                    <a:pt x="1157" y="858"/>
                    <a:pt x="1157" y="858"/>
                  </a:cubicBezTo>
                  <a:cubicBezTo>
                    <a:pt x="1155" y="874"/>
                    <a:pt x="1161" y="884"/>
                    <a:pt x="1172" y="882"/>
                  </a:cubicBezTo>
                  <a:cubicBezTo>
                    <a:pt x="1172" y="882"/>
                    <a:pt x="1172" y="882"/>
                    <a:pt x="1172" y="882"/>
                  </a:cubicBezTo>
                  <a:cubicBezTo>
                    <a:pt x="1182" y="880"/>
                    <a:pt x="1190" y="867"/>
                    <a:pt x="1192" y="851"/>
                  </a:cubicBezTo>
                  <a:cubicBezTo>
                    <a:pt x="1194" y="836"/>
                    <a:pt x="1188" y="825"/>
                    <a:pt x="1178" y="826"/>
                  </a:cubicBezTo>
                  <a:close/>
                  <a:moveTo>
                    <a:pt x="1214" y="820"/>
                  </a:moveTo>
                  <a:cubicBezTo>
                    <a:pt x="1214" y="820"/>
                    <a:pt x="1214" y="820"/>
                    <a:pt x="1214" y="820"/>
                  </a:cubicBezTo>
                  <a:cubicBezTo>
                    <a:pt x="1205" y="822"/>
                    <a:pt x="1197" y="835"/>
                    <a:pt x="1195" y="851"/>
                  </a:cubicBezTo>
                  <a:cubicBezTo>
                    <a:pt x="1195" y="851"/>
                    <a:pt x="1195" y="851"/>
                    <a:pt x="1195" y="851"/>
                  </a:cubicBezTo>
                  <a:cubicBezTo>
                    <a:pt x="1193" y="866"/>
                    <a:pt x="1199" y="876"/>
                    <a:pt x="1207" y="874"/>
                  </a:cubicBezTo>
                  <a:cubicBezTo>
                    <a:pt x="1207" y="874"/>
                    <a:pt x="1207" y="874"/>
                    <a:pt x="1207" y="874"/>
                  </a:cubicBezTo>
                  <a:cubicBezTo>
                    <a:pt x="1216" y="872"/>
                    <a:pt x="1223" y="859"/>
                    <a:pt x="1225" y="844"/>
                  </a:cubicBezTo>
                  <a:cubicBezTo>
                    <a:pt x="1227" y="830"/>
                    <a:pt x="1222" y="819"/>
                    <a:pt x="1214" y="820"/>
                  </a:cubicBezTo>
                  <a:close/>
                  <a:moveTo>
                    <a:pt x="1243" y="815"/>
                  </a:moveTo>
                  <a:cubicBezTo>
                    <a:pt x="1243" y="815"/>
                    <a:pt x="1243" y="815"/>
                    <a:pt x="1243" y="815"/>
                  </a:cubicBezTo>
                  <a:cubicBezTo>
                    <a:pt x="1236" y="817"/>
                    <a:pt x="1229" y="829"/>
                    <a:pt x="1227" y="844"/>
                  </a:cubicBezTo>
                  <a:cubicBezTo>
                    <a:pt x="1227" y="844"/>
                    <a:pt x="1227" y="844"/>
                    <a:pt x="1227" y="844"/>
                  </a:cubicBezTo>
                  <a:cubicBezTo>
                    <a:pt x="1226" y="859"/>
                    <a:pt x="1230" y="868"/>
                    <a:pt x="1237" y="866"/>
                  </a:cubicBezTo>
                  <a:cubicBezTo>
                    <a:pt x="1237" y="866"/>
                    <a:pt x="1237" y="866"/>
                    <a:pt x="1237" y="866"/>
                  </a:cubicBezTo>
                  <a:cubicBezTo>
                    <a:pt x="1244" y="864"/>
                    <a:pt x="1250" y="851"/>
                    <a:pt x="1252" y="837"/>
                  </a:cubicBezTo>
                  <a:cubicBezTo>
                    <a:pt x="1254" y="823"/>
                    <a:pt x="1250" y="814"/>
                    <a:pt x="1243" y="815"/>
                  </a:cubicBezTo>
                  <a:close/>
                  <a:moveTo>
                    <a:pt x="1267" y="809"/>
                  </a:moveTo>
                  <a:cubicBezTo>
                    <a:pt x="1267" y="809"/>
                    <a:pt x="1267" y="809"/>
                    <a:pt x="1267" y="809"/>
                  </a:cubicBezTo>
                  <a:cubicBezTo>
                    <a:pt x="1262" y="811"/>
                    <a:pt x="1256" y="823"/>
                    <a:pt x="1254" y="837"/>
                  </a:cubicBezTo>
                  <a:cubicBezTo>
                    <a:pt x="1254" y="837"/>
                    <a:pt x="1254" y="837"/>
                    <a:pt x="1254" y="837"/>
                  </a:cubicBezTo>
                  <a:cubicBezTo>
                    <a:pt x="1252" y="851"/>
                    <a:pt x="1255" y="860"/>
                    <a:pt x="1260" y="858"/>
                  </a:cubicBezTo>
                  <a:cubicBezTo>
                    <a:pt x="1260" y="858"/>
                    <a:pt x="1260" y="858"/>
                    <a:pt x="1260" y="858"/>
                  </a:cubicBezTo>
                  <a:cubicBezTo>
                    <a:pt x="1266" y="855"/>
                    <a:pt x="1271" y="844"/>
                    <a:pt x="1273" y="830"/>
                  </a:cubicBezTo>
                  <a:cubicBezTo>
                    <a:pt x="1274" y="817"/>
                    <a:pt x="1272" y="808"/>
                    <a:pt x="1267" y="809"/>
                  </a:cubicBezTo>
                  <a:close/>
                  <a:moveTo>
                    <a:pt x="1285" y="803"/>
                  </a:moveTo>
                  <a:cubicBezTo>
                    <a:pt x="1285" y="803"/>
                    <a:pt x="1285" y="803"/>
                    <a:pt x="1285" y="803"/>
                  </a:cubicBezTo>
                  <a:cubicBezTo>
                    <a:pt x="1281" y="805"/>
                    <a:pt x="1277" y="817"/>
                    <a:pt x="1274" y="830"/>
                  </a:cubicBezTo>
                  <a:cubicBezTo>
                    <a:pt x="1274" y="830"/>
                    <a:pt x="1274" y="830"/>
                    <a:pt x="1274" y="830"/>
                  </a:cubicBezTo>
                  <a:cubicBezTo>
                    <a:pt x="1273" y="843"/>
                    <a:pt x="1275" y="851"/>
                    <a:pt x="1278" y="849"/>
                  </a:cubicBezTo>
                  <a:cubicBezTo>
                    <a:pt x="1278" y="849"/>
                    <a:pt x="1278" y="849"/>
                    <a:pt x="1278" y="849"/>
                  </a:cubicBezTo>
                  <a:cubicBezTo>
                    <a:pt x="1282" y="847"/>
                    <a:pt x="1286" y="836"/>
                    <a:pt x="1288" y="823"/>
                  </a:cubicBezTo>
                  <a:cubicBezTo>
                    <a:pt x="1290" y="810"/>
                    <a:pt x="1289" y="802"/>
                    <a:pt x="1285" y="803"/>
                  </a:cubicBezTo>
                  <a:close/>
                  <a:moveTo>
                    <a:pt x="1297" y="797"/>
                  </a:moveTo>
                  <a:cubicBezTo>
                    <a:pt x="1295" y="801"/>
                    <a:pt x="1291" y="810"/>
                    <a:pt x="1289" y="823"/>
                  </a:cubicBezTo>
                  <a:cubicBezTo>
                    <a:pt x="1289" y="823"/>
                    <a:pt x="1289" y="823"/>
                    <a:pt x="1289" y="823"/>
                  </a:cubicBezTo>
                  <a:cubicBezTo>
                    <a:pt x="1287" y="835"/>
                    <a:pt x="1287" y="845"/>
                    <a:pt x="1291" y="841"/>
                  </a:cubicBezTo>
                  <a:cubicBezTo>
                    <a:pt x="1294" y="837"/>
                    <a:pt x="1296" y="828"/>
                    <a:pt x="1298" y="816"/>
                  </a:cubicBezTo>
                  <a:cubicBezTo>
                    <a:pt x="1299" y="804"/>
                    <a:pt x="1299" y="793"/>
                    <a:pt x="1297" y="797"/>
                  </a:cubicBezTo>
                  <a:close/>
                  <a:moveTo>
                    <a:pt x="256" y="915"/>
                  </a:moveTo>
                  <a:cubicBezTo>
                    <a:pt x="256" y="915"/>
                    <a:pt x="256" y="915"/>
                    <a:pt x="256" y="915"/>
                  </a:cubicBezTo>
                  <a:cubicBezTo>
                    <a:pt x="241" y="914"/>
                    <a:pt x="231" y="925"/>
                    <a:pt x="232" y="942"/>
                  </a:cubicBezTo>
                  <a:cubicBezTo>
                    <a:pt x="232" y="942"/>
                    <a:pt x="232" y="942"/>
                    <a:pt x="232" y="942"/>
                  </a:cubicBezTo>
                  <a:cubicBezTo>
                    <a:pt x="235" y="959"/>
                    <a:pt x="248" y="973"/>
                    <a:pt x="263" y="976"/>
                  </a:cubicBezTo>
                  <a:cubicBezTo>
                    <a:pt x="263" y="976"/>
                    <a:pt x="263" y="976"/>
                    <a:pt x="263" y="976"/>
                  </a:cubicBezTo>
                  <a:cubicBezTo>
                    <a:pt x="279" y="977"/>
                    <a:pt x="290" y="967"/>
                    <a:pt x="288" y="949"/>
                  </a:cubicBezTo>
                  <a:cubicBezTo>
                    <a:pt x="286" y="932"/>
                    <a:pt x="272" y="917"/>
                    <a:pt x="256" y="915"/>
                  </a:cubicBezTo>
                  <a:close/>
                  <a:moveTo>
                    <a:pt x="908" y="922"/>
                  </a:moveTo>
                  <a:cubicBezTo>
                    <a:pt x="908" y="922"/>
                    <a:pt x="908" y="922"/>
                    <a:pt x="908" y="922"/>
                  </a:cubicBezTo>
                  <a:cubicBezTo>
                    <a:pt x="890" y="924"/>
                    <a:pt x="876" y="939"/>
                    <a:pt x="874" y="957"/>
                  </a:cubicBezTo>
                  <a:cubicBezTo>
                    <a:pt x="874" y="957"/>
                    <a:pt x="874" y="957"/>
                    <a:pt x="874" y="957"/>
                  </a:cubicBezTo>
                  <a:cubicBezTo>
                    <a:pt x="873" y="974"/>
                    <a:pt x="885" y="986"/>
                    <a:pt x="902" y="985"/>
                  </a:cubicBezTo>
                  <a:cubicBezTo>
                    <a:pt x="902" y="985"/>
                    <a:pt x="902" y="985"/>
                    <a:pt x="902" y="985"/>
                  </a:cubicBezTo>
                  <a:cubicBezTo>
                    <a:pt x="919" y="983"/>
                    <a:pt x="932" y="968"/>
                    <a:pt x="935" y="951"/>
                  </a:cubicBezTo>
                  <a:cubicBezTo>
                    <a:pt x="936" y="933"/>
                    <a:pt x="925" y="921"/>
                    <a:pt x="908" y="922"/>
                  </a:cubicBezTo>
                  <a:close/>
                  <a:moveTo>
                    <a:pt x="971" y="916"/>
                  </a:moveTo>
                  <a:cubicBezTo>
                    <a:pt x="971" y="916"/>
                    <a:pt x="971" y="916"/>
                    <a:pt x="971" y="916"/>
                  </a:cubicBezTo>
                  <a:cubicBezTo>
                    <a:pt x="956" y="918"/>
                    <a:pt x="941" y="933"/>
                    <a:pt x="940" y="950"/>
                  </a:cubicBezTo>
                  <a:cubicBezTo>
                    <a:pt x="940" y="950"/>
                    <a:pt x="940" y="950"/>
                    <a:pt x="940" y="950"/>
                  </a:cubicBezTo>
                  <a:cubicBezTo>
                    <a:pt x="938" y="968"/>
                    <a:pt x="949" y="979"/>
                    <a:pt x="965" y="977"/>
                  </a:cubicBezTo>
                  <a:cubicBezTo>
                    <a:pt x="965" y="977"/>
                    <a:pt x="965" y="977"/>
                    <a:pt x="965" y="977"/>
                  </a:cubicBezTo>
                  <a:cubicBezTo>
                    <a:pt x="980" y="974"/>
                    <a:pt x="994" y="960"/>
                    <a:pt x="996" y="944"/>
                  </a:cubicBezTo>
                  <a:cubicBezTo>
                    <a:pt x="998" y="927"/>
                    <a:pt x="987" y="915"/>
                    <a:pt x="971" y="916"/>
                  </a:cubicBezTo>
                  <a:close/>
                  <a:moveTo>
                    <a:pt x="1030" y="909"/>
                  </a:moveTo>
                  <a:cubicBezTo>
                    <a:pt x="1030" y="909"/>
                    <a:pt x="1030" y="909"/>
                    <a:pt x="1030" y="909"/>
                  </a:cubicBezTo>
                  <a:cubicBezTo>
                    <a:pt x="1015" y="912"/>
                    <a:pt x="1002" y="926"/>
                    <a:pt x="1000" y="943"/>
                  </a:cubicBezTo>
                  <a:cubicBezTo>
                    <a:pt x="1000" y="943"/>
                    <a:pt x="1000" y="943"/>
                    <a:pt x="1000" y="943"/>
                  </a:cubicBezTo>
                  <a:cubicBezTo>
                    <a:pt x="999" y="960"/>
                    <a:pt x="1008" y="970"/>
                    <a:pt x="1023" y="969"/>
                  </a:cubicBezTo>
                  <a:cubicBezTo>
                    <a:pt x="1023" y="969"/>
                    <a:pt x="1023" y="969"/>
                    <a:pt x="1023" y="969"/>
                  </a:cubicBezTo>
                  <a:cubicBezTo>
                    <a:pt x="1037" y="966"/>
                    <a:pt x="1049" y="952"/>
                    <a:pt x="1051" y="936"/>
                  </a:cubicBezTo>
                  <a:cubicBezTo>
                    <a:pt x="1053" y="919"/>
                    <a:pt x="1044" y="908"/>
                    <a:pt x="1030" y="909"/>
                  </a:cubicBezTo>
                  <a:close/>
                  <a:moveTo>
                    <a:pt x="1083" y="902"/>
                  </a:moveTo>
                  <a:cubicBezTo>
                    <a:pt x="1083" y="902"/>
                    <a:pt x="1083" y="902"/>
                    <a:pt x="1083" y="902"/>
                  </a:cubicBezTo>
                  <a:cubicBezTo>
                    <a:pt x="1070" y="904"/>
                    <a:pt x="1057" y="919"/>
                    <a:pt x="1055" y="935"/>
                  </a:cubicBezTo>
                  <a:cubicBezTo>
                    <a:pt x="1055" y="935"/>
                    <a:pt x="1055" y="935"/>
                    <a:pt x="1055" y="935"/>
                  </a:cubicBezTo>
                  <a:cubicBezTo>
                    <a:pt x="1054" y="951"/>
                    <a:pt x="1062" y="961"/>
                    <a:pt x="1075" y="959"/>
                  </a:cubicBezTo>
                  <a:cubicBezTo>
                    <a:pt x="1075" y="959"/>
                    <a:pt x="1075" y="959"/>
                    <a:pt x="1075" y="959"/>
                  </a:cubicBezTo>
                  <a:cubicBezTo>
                    <a:pt x="1088" y="957"/>
                    <a:pt x="1099" y="943"/>
                    <a:pt x="1102" y="927"/>
                  </a:cubicBezTo>
                  <a:cubicBezTo>
                    <a:pt x="1103" y="911"/>
                    <a:pt x="1096" y="900"/>
                    <a:pt x="1083" y="902"/>
                  </a:cubicBezTo>
                  <a:close/>
                  <a:moveTo>
                    <a:pt x="1130" y="894"/>
                  </a:moveTo>
                  <a:cubicBezTo>
                    <a:pt x="1130" y="894"/>
                    <a:pt x="1130" y="894"/>
                    <a:pt x="1130" y="894"/>
                  </a:cubicBezTo>
                  <a:cubicBezTo>
                    <a:pt x="1119" y="897"/>
                    <a:pt x="1107" y="910"/>
                    <a:pt x="1105" y="926"/>
                  </a:cubicBezTo>
                  <a:cubicBezTo>
                    <a:pt x="1105" y="926"/>
                    <a:pt x="1105" y="926"/>
                    <a:pt x="1105" y="926"/>
                  </a:cubicBezTo>
                  <a:cubicBezTo>
                    <a:pt x="1103" y="942"/>
                    <a:pt x="1110" y="952"/>
                    <a:pt x="1122" y="950"/>
                  </a:cubicBezTo>
                  <a:cubicBezTo>
                    <a:pt x="1122" y="950"/>
                    <a:pt x="1122" y="950"/>
                    <a:pt x="1122" y="950"/>
                  </a:cubicBezTo>
                  <a:cubicBezTo>
                    <a:pt x="1133" y="947"/>
                    <a:pt x="1144" y="934"/>
                    <a:pt x="1146" y="918"/>
                  </a:cubicBezTo>
                  <a:cubicBezTo>
                    <a:pt x="1148" y="903"/>
                    <a:pt x="1141" y="892"/>
                    <a:pt x="1130" y="894"/>
                  </a:cubicBezTo>
                  <a:close/>
                  <a:moveTo>
                    <a:pt x="1171" y="886"/>
                  </a:moveTo>
                  <a:cubicBezTo>
                    <a:pt x="1171" y="886"/>
                    <a:pt x="1171" y="886"/>
                    <a:pt x="1171" y="886"/>
                  </a:cubicBezTo>
                  <a:cubicBezTo>
                    <a:pt x="1161" y="889"/>
                    <a:pt x="1151" y="902"/>
                    <a:pt x="1149" y="918"/>
                  </a:cubicBezTo>
                  <a:cubicBezTo>
                    <a:pt x="1149" y="918"/>
                    <a:pt x="1149" y="918"/>
                    <a:pt x="1149" y="918"/>
                  </a:cubicBezTo>
                  <a:cubicBezTo>
                    <a:pt x="1147" y="933"/>
                    <a:pt x="1153" y="942"/>
                    <a:pt x="1163" y="940"/>
                  </a:cubicBezTo>
                  <a:cubicBezTo>
                    <a:pt x="1163" y="940"/>
                    <a:pt x="1163" y="940"/>
                    <a:pt x="1163" y="940"/>
                  </a:cubicBezTo>
                  <a:cubicBezTo>
                    <a:pt x="1173" y="937"/>
                    <a:pt x="1182" y="924"/>
                    <a:pt x="1184" y="909"/>
                  </a:cubicBezTo>
                  <a:cubicBezTo>
                    <a:pt x="1187" y="894"/>
                    <a:pt x="1181" y="884"/>
                    <a:pt x="1171" y="886"/>
                  </a:cubicBezTo>
                  <a:close/>
                  <a:moveTo>
                    <a:pt x="1207" y="878"/>
                  </a:moveTo>
                  <a:cubicBezTo>
                    <a:pt x="1207" y="878"/>
                    <a:pt x="1207" y="878"/>
                    <a:pt x="1207" y="878"/>
                  </a:cubicBezTo>
                  <a:cubicBezTo>
                    <a:pt x="1198" y="880"/>
                    <a:pt x="1189" y="894"/>
                    <a:pt x="1187" y="908"/>
                  </a:cubicBezTo>
                  <a:cubicBezTo>
                    <a:pt x="1187" y="908"/>
                    <a:pt x="1187" y="908"/>
                    <a:pt x="1187" y="908"/>
                  </a:cubicBezTo>
                  <a:cubicBezTo>
                    <a:pt x="1184" y="923"/>
                    <a:pt x="1190" y="932"/>
                    <a:pt x="1198" y="929"/>
                  </a:cubicBezTo>
                  <a:cubicBezTo>
                    <a:pt x="1198" y="929"/>
                    <a:pt x="1198" y="929"/>
                    <a:pt x="1198" y="929"/>
                  </a:cubicBezTo>
                  <a:cubicBezTo>
                    <a:pt x="1206" y="926"/>
                    <a:pt x="1214" y="914"/>
                    <a:pt x="1217" y="900"/>
                  </a:cubicBezTo>
                  <a:cubicBezTo>
                    <a:pt x="1219" y="885"/>
                    <a:pt x="1215" y="876"/>
                    <a:pt x="1207" y="878"/>
                  </a:cubicBezTo>
                  <a:close/>
                  <a:moveTo>
                    <a:pt x="1236" y="870"/>
                  </a:moveTo>
                  <a:cubicBezTo>
                    <a:pt x="1236" y="870"/>
                    <a:pt x="1236" y="870"/>
                    <a:pt x="1236" y="870"/>
                  </a:cubicBezTo>
                  <a:cubicBezTo>
                    <a:pt x="1229" y="872"/>
                    <a:pt x="1222" y="885"/>
                    <a:pt x="1219" y="899"/>
                  </a:cubicBezTo>
                  <a:cubicBezTo>
                    <a:pt x="1219" y="899"/>
                    <a:pt x="1219" y="899"/>
                    <a:pt x="1219" y="899"/>
                  </a:cubicBezTo>
                  <a:cubicBezTo>
                    <a:pt x="1217" y="913"/>
                    <a:pt x="1220" y="921"/>
                    <a:pt x="1227" y="919"/>
                  </a:cubicBezTo>
                  <a:cubicBezTo>
                    <a:pt x="1227" y="919"/>
                    <a:pt x="1227" y="919"/>
                    <a:pt x="1227" y="919"/>
                  </a:cubicBezTo>
                  <a:cubicBezTo>
                    <a:pt x="1234" y="916"/>
                    <a:pt x="1241" y="903"/>
                    <a:pt x="1244" y="890"/>
                  </a:cubicBezTo>
                  <a:cubicBezTo>
                    <a:pt x="1246" y="876"/>
                    <a:pt x="1243" y="868"/>
                    <a:pt x="1236" y="870"/>
                  </a:cubicBezTo>
                  <a:close/>
                  <a:moveTo>
                    <a:pt x="1260" y="861"/>
                  </a:moveTo>
                  <a:cubicBezTo>
                    <a:pt x="1260" y="861"/>
                    <a:pt x="1260" y="861"/>
                    <a:pt x="1260" y="861"/>
                  </a:cubicBezTo>
                  <a:cubicBezTo>
                    <a:pt x="1255" y="864"/>
                    <a:pt x="1248" y="876"/>
                    <a:pt x="1245" y="889"/>
                  </a:cubicBezTo>
                  <a:cubicBezTo>
                    <a:pt x="1245" y="889"/>
                    <a:pt x="1245" y="889"/>
                    <a:pt x="1245" y="889"/>
                  </a:cubicBezTo>
                  <a:cubicBezTo>
                    <a:pt x="1243" y="903"/>
                    <a:pt x="1246" y="911"/>
                    <a:pt x="1251" y="908"/>
                  </a:cubicBezTo>
                  <a:cubicBezTo>
                    <a:pt x="1251" y="908"/>
                    <a:pt x="1251" y="908"/>
                    <a:pt x="1251" y="908"/>
                  </a:cubicBezTo>
                  <a:cubicBezTo>
                    <a:pt x="1256" y="905"/>
                    <a:pt x="1262" y="893"/>
                    <a:pt x="1265" y="880"/>
                  </a:cubicBezTo>
                  <a:cubicBezTo>
                    <a:pt x="1267" y="867"/>
                    <a:pt x="1265" y="859"/>
                    <a:pt x="1260" y="861"/>
                  </a:cubicBezTo>
                  <a:close/>
                  <a:moveTo>
                    <a:pt x="1278" y="853"/>
                  </a:moveTo>
                  <a:cubicBezTo>
                    <a:pt x="1278" y="853"/>
                    <a:pt x="1278" y="853"/>
                    <a:pt x="1278" y="853"/>
                  </a:cubicBezTo>
                  <a:cubicBezTo>
                    <a:pt x="1274" y="855"/>
                    <a:pt x="1269" y="867"/>
                    <a:pt x="1266" y="880"/>
                  </a:cubicBezTo>
                  <a:cubicBezTo>
                    <a:pt x="1266" y="880"/>
                    <a:pt x="1266" y="880"/>
                    <a:pt x="1266" y="880"/>
                  </a:cubicBezTo>
                  <a:cubicBezTo>
                    <a:pt x="1264" y="892"/>
                    <a:pt x="1265" y="900"/>
                    <a:pt x="1269" y="897"/>
                  </a:cubicBezTo>
                  <a:cubicBezTo>
                    <a:pt x="1269" y="897"/>
                    <a:pt x="1269" y="897"/>
                    <a:pt x="1269" y="897"/>
                  </a:cubicBezTo>
                  <a:cubicBezTo>
                    <a:pt x="1273" y="894"/>
                    <a:pt x="1277" y="883"/>
                    <a:pt x="1280" y="871"/>
                  </a:cubicBezTo>
                  <a:cubicBezTo>
                    <a:pt x="1283" y="858"/>
                    <a:pt x="1282" y="851"/>
                    <a:pt x="1278" y="853"/>
                  </a:cubicBezTo>
                  <a:close/>
                  <a:moveTo>
                    <a:pt x="1290" y="844"/>
                  </a:moveTo>
                  <a:cubicBezTo>
                    <a:pt x="1286" y="852"/>
                    <a:pt x="1284" y="858"/>
                    <a:pt x="1281" y="870"/>
                  </a:cubicBezTo>
                  <a:cubicBezTo>
                    <a:pt x="1281" y="870"/>
                    <a:pt x="1281" y="870"/>
                    <a:pt x="1281" y="870"/>
                  </a:cubicBezTo>
                  <a:cubicBezTo>
                    <a:pt x="1278" y="882"/>
                    <a:pt x="1274" y="895"/>
                    <a:pt x="1281" y="886"/>
                  </a:cubicBezTo>
                  <a:cubicBezTo>
                    <a:pt x="1281" y="886"/>
                    <a:pt x="1279" y="890"/>
                    <a:pt x="1281" y="886"/>
                  </a:cubicBezTo>
                  <a:cubicBezTo>
                    <a:pt x="1283" y="883"/>
                    <a:pt x="1287" y="872"/>
                    <a:pt x="1289" y="861"/>
                  </a:cubicBezTo>
                  <a:cubicBezTo>
                    <a:pt x="1292" y="849"/>
                    <a:pt x="1294" y="837"/>
                    <a:pt x="1290" y="844"/>
                  </a:cubicBezTo>
                  <a:close/>
                  <a:moveTo>
                    <a:pt x="207" y="972"/>
                  </a:moveTo>
                  <a:cubicBezTo>
                    <a:pt x="207" y="972"/>
                    <a:pt x="207" y="972"/>
                    <a:pt x="207" y="972"/>
                  </a:cubicBezTo>
                  <a:cubicBezTo>
                    <a:pt x="193" y="969"/>
                    <a:pt x="184" y="980"/>
                    <a:pt x="187" y="995"/>
                  </a:cubicBezTo>
                  <a:cubicBezTo>
                    <a:pt x="187" y="995"/>
                    <a:pt x="187" y="995"/>
                    <a:pt x="187" y="995"/>
                  </a:cubicBezTo>
                  <a:cubicBezTo>
                    <a:pt x="190" y="1010"/>
                    <a:pt x="202" y="1024"/>
                    <a:pt x="216" y="1027"/>
                  </a:cubicBezTo>
                  <a:cubicBezTo>
                    <a:pt x="216" y="1027"/>
                    <a:pt x="216" y="1027"/>
                    <a:pt x="216" y="1027"/>
                  </a:cubicBezTo>
                  <a:cubicBezTo>
                    <a:pt x="230" y="1029"/>
                    <a:pt x="239" y="1020"/>
                    <a:pt x="237" y="1004"/>
                  </a:cubicBezTo>
                  <a:cubicBezTo>
                    <a:pt x="234" y="988"/>
                    <a:pt x="221" y="974"/>
                    <a:pt x="207" y="972"/>
                  </a:cubicBezTo>
                  <a:close/>
                  <a:moveTo>
                    <a:pt x="264" y="980"/>
                  </a:moveTo>
                  <a:cubicBezTo>
                    <a:pt x="264" y="980"/>
                    <a:pt x="264" y="980"/>
                    <a:pt x="264" y="980"/>
                  </a:cubicBezTo>
                  <a:cubicBezTo>
                    <a:pt x="248" y="978"/>
                    <a:pt x="239" y="989"/>
                    <a:pt x="241" y="1005"/>
                  </a:cubicBezTo>
                  <a:cubicBezTo>
                    <a:pt x="241" y="1005"/>
                    <a:pt x="241" y="1005"/>
                    <a:pt x="241" y="1005"/>
                  </a:cubicBezTo>
                  <a:cubicBezTo>
                    <a:pt x="244" y="1021"/>
                    <a:pt x="257" y="1034"/>
                    <a:pt x="272" y="1037"/>
                  </a:cubicBezTo>
                  <a:cubicBezTo>
                    <a:pt x="272" y="1037"/>
                    <a:pt x="272" y="1037"/>
                    <a:pt x="272" y="1037"/>
                  </a:cubicBezTo>
                  <a:cubicBezTo>
                    <a:pt x="287" y="1039"/>
                    <a:pt x="298" y="1029"/>
                    <a:pt x="296" y="1013"/>
                  </a:cubicBezTo>
                  <a:cubicBezTo>
                    <a:pt x="293" y="997"/>
                    <a:pt x="279" y="983"/>
                    <a:pt x="264" y="980"/>
                  </a:cubicBezTo>
                  <a:close/>
                  <a:moveTo>
                    <a:pt x="326" y="988"/>
                  </a:moveTo>
                  <a:cubicBezTo>
                    <a:pt x="326" y="988"/>
                    <a:pt x="326" y="988"/>
                    <a:pt x="326" y="988"/>
                  </a:cubicBezTo>
                  <a:cubicBezTo>
                    <a:pt x="309" y="987"/>
                    <a:pt x="299" y="997"/>
                    <a:pt x="300" y="1014"/>
                  </a:cubicBezTo>
                  <a:cubicBezTo>
                    <a:pt x="300" y="1014"/>
                    <a:pt x="300" y="1014"/>
                    <a:pt x="300" y="1014"/>
                  </a:cubicBezTo>
                  <a:cubicBezTo>
                    <a:pt x="303" y="1030"/>
                    <a:pt x="317" y="1043"/>
                    <a:pt x="333" y="1046"/>
                  </a:cubicBezTo>
                  <a:cubicBezTo>
                    <a:pt x="333" y="1046"/>
                    <a:pt x="333" y="1046"/>
                    <a:pt x="333" y="1046"/>
                  </a:cubicBezTo>
                  <a:cubicBezTo>
                    <a:pt x="349" y="1048"/>
                    <a:pt x="361" y="1037"/>
                    <a:pt x="359" y="1021"/>
                  </a:cubicBezTo>
                  <a:cubicBezTo>
                    <a:pt x="357" y="1005"/>
                    <a:pt x="342" y="991"/>
                    <a:pt x="326" y="988"/>
                  </a:cubicBezTo>
                  <a:close/>
                  <a:moveTo>
                    <a:pt x="393" y="995"/>
                  </a:moveTo>
                  <a:cubicBezTo>
                    <a:pt x="393" y="995"/>
                    <a:pt x="393" y="995"/>
                    <a:pt x="393" y="995"/>
                  </a:cubicBezTo>
                  <a:cubicBezTo>
                    <a:pt x="375" y="993"/>
                    <a:pt x="363" y="1005"/>
                    <a:pt x="364" y="1021"/>
                  </a:cubicBezTo>
                  <a:cubicBezTo>
                    <a:pt x="364" y="1021"/>
                    <a:pt x="364" y="1021"/>
                    <a:pt x="364" y="1021"/>
                  </a:cubicBezTo>
                  <a:cubicBezTo>
                    <a:pt x="367" y="1038"/>
                    <a:pt x="381" y="1051"/>
                    <a:pt x="399" y="1053"/>
                  </a:cubicBezTo>
                  <a:cubicBezTo>
                    <a:pt x="399" y="1053"/>
                    <a:pt x="399" y="1053"/>
                    <a:pt x="399" y="1053"/>
                  </a:cubicBezTo>
                  <a:cubicBezTo>
                    <a:pt x="416" y="1054"/>
                    <a:pt x="429" y="1043"/>
                    <a:pt x="428" y="1027"/>
                  </a:cubicBezTo>
                  <a:cubicBezTo>
                    <a:pt x="426" y="1011"/>
                    <a:pt x="410" y="996"/>
                    <a:pt x="393" y="995"/>
                  </a:cubicBezTo>
                  <a:close/>
                  <a:moveTo>
                    <a:pt x="964" y="981"/>
                  </a:moveTo>
                  <a:cubicBezTo>
                    <a:pt x="964" y="981"/>
                    <a:pt x="964" y="981"/>
                    <a:pt x="964" y="981"/>
                  </a:cubicBezTo>
                  <a:cubicBezTo>
                    <a:pt x="948" y="984"/>
                    <a:pt x="934" y="998"/>
                    <a:pt x="932" y="1014"/>
                  </a:cubicBezTo>
                  <a:cubicBezTo>
                    <a:pt x="932" y="1014"/>
                    <a:pt x="932" y="1014"/>
                    <a:pt x="932" y="1014"/>
                  </a:cubicBezTo>
                  <a:cubicBezTo>
                    <a:pt x="930" y="1031"/>
                    <a:pt x="941" y="1041"/>
                    <a:pt x="956" y="1038"/>
                  </a:cubicBezTo>
                  <a:cubicBezTo>
                    <a:pt x="956" y="1038"/>
                    <a:pt x="956" y="1038"/>
                    <a:pt x="956" y="1038"/>
                  </a:cubicBezTo>
                  <a:cubicBezTo>
                    <a:pt x="972" y="1036"/>
                    <a:pt x="985" y="1022"/>
                    <a:pt x="987" y="1006"/>
                  </a:cubicBezTo>
                  <a:cubicBezTo>
                    <a:pt x="990" y="991"/>
                    <a:pt x="980" y="980"/>
                    <a:pt x="964" y="981"/>
                  </a:cubicBezTo>
                  <a:close/>
                  <a:moveTo>
                    <a:pt x="1022" y="973"/>
                  </a:moveTo>
                  <a:cubicBezTo>
                    <a:pt x="1022" y="973"/>
                    <a:pt x="1022" y="973"/>
                    <a:pt x="1022" y="973"/>
                  </a:cubicBezTo>
                  <a:cubicBezTo>
                    <a:pt x="1007" y="975"/>
                    <a:pt x="994" y="990"/>
                    <a:pt x="992" y="1006"/>
                  </a:cubicBezTo>
                  <a:cubicBezTo>
                    <a:pt x="992" y="1006"/>
                    <a:pt x="992" y="1006"/>
                    <a:pt x="992" y="1006"/>
                  </a:cubicBezTo>
                  <a:cubicBezTo>
                    <a:pt x="990" y="1021"/>
                    <a:pt x="999" y="1031"/>
                    <a:pt x="1013" y="1028"/>
                  </a:cubicBezTo>
                  <a:cubicBezTo>
                    <a:pt x="1013" y="1028"/>
                    <a:pt x="1013" y="1028"/>
                    <a:pt x="1013" y="1028"/>
                  </a:cubicBezTo>
                  <a:cubicBezTo>
                    <a:pt x="1027" y="1025"/>
                    <a:pt x="1040" y="1012"/>
                    <a:pt x="1042" y="997"/>
                  </a:cubicBezTo>
                  <a:cubicBezTo>
                    <a:pt x="1045" y="981"/>
                    <a:pt x="1036" y="971"/>
                    <a:pt x="1022" y="973"/>
                  </a:cubicBezTo>
                  <a:close/>
                  <a:moveTo>
                    <a:pt x="1162" y="944"/>
                  </a:moveTo>
                  <a:cubicBezTo>
                    <a:pt x="1162" y="944"/>
                    <a:pt x="1162" y="944"/>
                    <a:pt x="1162" y="944"/>
                  </a:cubicBezTo>
                  <a:cubicBezTo>
                    <a:pt x="1152" y="947"/>
                    <a:pt x="1142" y="960"/>
                    <a:pt x="1139" y="975"/>
                  </a:cubicBezTo>
                  <a:cubicBezTo>
                    <a:pt x="1139" y="975"/>
                    <a:pt x="1139" y="975"/>
                    <a:pt x="1139" y="975"/>
                  </a:cubicBezTo>
                  <a:cubicBezTo>
                    <a:pt x="1136" y="989"/>
                    <a:pt x="1141" y="997"/>
                    <a:pt x="1152" y="994"/>
                  </a:cubicBezTo>
                  <a:cubicBezTo>
                    <a:pt x="1152" y="994"/>
                    <a:pt x="1152" y="994"/>
                    <a:pt x="1152" y="994"/>
                  </a:cubicBezTo>
                  <a:cubicBezTo>
                    <a:pt x="1161" y="991"/>
                    <a:pt x="1171" y="978"/>
                    <a:pt x="1174" y="964"/>
                  </a:cubicBezTo>
                  <a:cubicBezTo>
                    <a:pt x="1177" y="950"/>
                    <a:pt x="1172" y="941"/>
                    <a:pt x="1162" y="944"/>
                  </a:cubicBezTo>
                  <a:close/>
                  <a:moveTo>
                    <a:pt x="1197" y="933"/>
                  </a:moveTo>
                  <a:cubicBezTo>
                    <a:pt x="1197" y="933"/>
                    <a:pt x="1197" y="933"/>
                    <a:pt x="1197" y="933"/>
                  </a:cubicBezTo>
                  <a:cubicBezTo>
                    <a:pt x="1189" y="936"/>
                    <a:pt x="1180" y="949"/>
                    <a:pt x="1177" y="963"/>
                  </a:cubicBezTo>
                  <a:cubicBezTo>
                    <a:pt x="1177" y="963"/>
                    <a:pt x="1177" y="963"/>
                    <a:pt x="1177" y="963"/>
                  </a:cubicBezTo>
                  <a:cubicBezTo>
                    <a:pt x="1174" y="977"/>
                    <a:pt x="1179" y="985"/>
                    <a:pt x="1187" y="982"/>
                  </a:cubicBezTo>
                  <a:cubicBezTo>
                    <a:pt x="1187" y="982"/>
                    <a:pt x="1187" y="982"/>
                    <a:pt x="1187" y="982"/>
                  </a:cubicBezTo>
                  <a:cubicBezTo>
                    <a:pt x="1195" y="978"/>
                    <a:pt x="1203" y="966"/>
                    <a:pt x="1206" y="952"/>
                  </a:cubicBezTo>
                  <a:cubicBezTo>
                    <a:pt x="1209" y="939"/>
                    <a:pt x="1205" y="930"/>
                    <a:pt x="1197" y="933"/>
                  </a:cubicBezTo>
                  <a:close/>
                  <a:moveTo>
                    <a:pt x="1227" y="922"/>
                  </a:moveTo>
                  <a:cubicBezTo>
                    <a:pt x="1227" y="922"/>
                    <a:pt x="1227" y="922"/>
                    <a:pt x="1227" y="922"/>
                  </a:cubicBezTo>
                  <a:cubicBezTo>
                    <a:pt x="1220" y="925"/>
                    <a:pt x="1211" y="938"/>
                    <a:pt x="1209" y="951"/>
                  </a:cubicBezTo>
                  <a:cubicBezTo>
                    <a:pt x="1209" y="951"/>
                    <a:pt x="1209" y="951"/>
                    <a:pt x="1209" y="951"/>
                  </a:cubicBezTo>
                  <a:cubicBezTo>
                    <a:pt x="1206" y="965"/>
                    <a:pt x="1209" y="972"/>
                    <a:pt x="1216" y="969"/>
                  </a:cubicBezTo>
                  <a:cubicBezTo>
                    <a:pt x="1216" y="969"/>
                    <a:pt x="1216" y="969"/>
                    <a:pt x="1216" y="969"/>
                  </a:cubicBezTo>
                  <a:cubicBezTo>
                    <a:pt x="1223" y="965"/>
                    <a:pt x="1230" y="953"/>
                    <a:pt x="1233" y="940"/>
                  </a:cubicBezTo>
                  <a:cubicBezTo>
                    <a:pt x="1236" y="927"/>
                    <a:pt x="1234" y="919"/>
                    <a:pt x="1227" y="922"/>
                  </a:cubicBezTo>
                  <a:close/>
                  <a:moveTo>
                    <a:pt x="1250" y="911"/>
                  </a:moveTo>
                  <a:cubicBezTo>
                    <a:pt x="1250" y="911"/>
                    <a:pt x="1250" y="911"/>
                    <a:pt x="1250" y="911"/>
                  </a:cubicBezTo>
                  <a:cubicBezTo>
                    <a:pt x="1245" y="914"/>
                    <a:pt x="1238" y="927"/>
                    <a:pt x="1235" y="940"/>
                  </a:cubicBezTo>
                  <a:cubicBezTo>
                    <a:pt x="1235" y="940"/>
                    <a:pt x="1235" y="940"/>
                    <a:pt x="1235" y="940"/>
                  </a:cubicBezTo>
                  <a:cubicBezTo>
                    <a:pt x="1232" y="953"/>
                    <a:pt x="1234" y="959"/>
                    <a:pt x="1239" y="956"/>
                  </a:cubicBezTo>
                  <a:cubicBezTo>
                    <a:pt x="1239" y="956"/>
                    <a:pt x="1239" y="956"/>
                    <a:pt x="1239" y="956"/>
                  </a:cubicBezTo>
                  <a:cubicBezTo>
                    <a:pt x="1245" y="952"/>
                    <a:pt x="1251" y="941"/>
                    <a:pt x="1254" y="928"/>
                  </a:cubicBezTo>
                  <a:cubicBezTo>
                    <a:pt x="1257" y="916"/>
                    <a:pt x="1256" y="909"/>
                    <a:pt x="1250" y="911"/>
                  </a:cubicBezTo>
                  <a:close/>
                  <a:moveTo>
                    <a:pt x="1268" y="900"/>
                  </a:moveTo>
                  <a:cubicBezTo>
                    <a:pt x="1268" y="900"/>
                    <a:pt x="1268" y="900"/>
                    <a:pt x="1268" y="900"/>
                  </a:cubicBezTo>
                  <a:cubicBezTo>
                    <a:pt x="1264" y="903"/>
                    <a:pt x="1258" y="915"/>
                    <a:pt x="1255" y="927"/>
                  </a:cubicBezTo>
                  <a:cubicBezTo>
                    <a:pt x="1255" y="927"/>
                    <a:pt x="1255" y="927"/>
                    <a:pt x="1255" y="927"/>
                  </a:cubicBezTo>
                  <a:cubicBezTo>
                    <a:pt x="1252" y="939"/>
                    <a:pt x="1253" y="946"/>
                    <a:pt x="1257" y="943"/>
                  </a:cubicBezTo>
                  <a:cubicBezTo>
                    <a:pt x="1257" y="943"/>
                    <a:pt x="1257" y="943"/>
                    <a:pt x="1257" y="943"/>
                  </a:cubicBezTo>
                  <a:cubicBezTo>
                    <a:pt x="1261" y="939"/>
                    <a:pt x="1265" y="928"/>
                    <a:pt x="1269" y="916"/>
                  </a:cubicBezTo>
                  <a:cubicBezTo>
                    <a:pt x="1272" y="905"/>
                    <a:pt x="1272" y="898"/>
                    <a:pt x="1268" y="900"/>
                  </a:cubicBezTo>
                  <a:close/>
                  <a:moveTo>
                    <a:pt x="1280" y="889"/>
                  </a:moveTo>
                  <a:cubicBezTo>
                    <a:pt x="1280" y="889"/>
                    <a:pt x="1280" y="889"/>
                    <a:pt x="1280" y="889"/>
                  </a:cubicBezTo>
                  <a:cubicBezTo>
                    <a:pt x="1278" y="892"/>
                    <a:pt x="1273" y="904"/>
                    <a:pt x="1270" y="915"/>
                  </a:cubicBezTo>
                  <a:cubicBezTo>
                    <a:pt x="1270" y="915"/>
                    <a:pt x="1270" y="915"/>
                    <a:pt x="1270" y="915"/>
                  </a:cubicBezTo>
                  <a:cubicBezTo>
                    <a:pt x="1267" y="927"/>
                    <a:pt x="1266" y="932"/>
                    <a:pt x="1269" y="929"/>
                  </a:cubicBezTo>
                  <a:cubicBezTo>
                    <a:pt x="1269" y="929"/>
                    <a:pt x="1269" y="929"/>
                    <a:pt x="1269" y="929"/>
                  </a:cubicBezTo>
                  <a:cubicBezTo>
                    <a:pt x="1271" y="925"/>
                    <a:pt x="1275" y="915"/>
                    <a:pt x="1278" y="904"/>
                  </a:cubicBezTo>
                  <a:cubicBezTo>
                    <a:pt x="1282" y="893"/>
                    <a:pt x="1288" y="881"/>
                    <a:pt x="1280" y="889"/>
                  </a:cubicBezTo>
                  <a:close/>
                  <a:moveTo>
                    <a:pt x="166" y="1020"/>
                  </a:moveTo>
                  <a:cubicBezTo>
                    <a:pt x="166" y="1020"/>
                    <a:pt x="166" y="1020"/>
                    <a:pt x="166" y="1020"/>
                  </a:cubicBezTo>
                  <a:cubicBezTo>
                    <a:pt x="153" y="1018"/>
                    <a:pt x="147" y="1026"/>
                    <a:pt x="150" y="1040"/>
                  </a:cubicBezTo>
                  <a:cubicBezTo>
                    <a:pt x="150" y="1040"/>
                    <a:pt x="150" y="1040"/>
                    <a:pt x="150" y="1040"/>
                  </a:cubicBezTo>
                  <a:cubicBezTo>
                    <a:pt x="153" y="1053"/>
                    <a:pt x="165" y="1067"/>
                    <a:pt x="177" y="1070"/>
                  </a:cubicBezTo>
                  <a:cubicBezTo>
                    <a:pt x="177" y="1070"/>
                    <a:pt x="177" y="1070"/>
                    <a:pt x="177" y="1070"/>
                  </a:cubicBezTo>
                  <a:cubicBezTo>
                    <a:pt x="189" y="1073"/>
                    <a:pt x="197" y="1065"/>
                    <a:pt x="194" y="1051"/>
                  </a:cubicBezTo>
                  <a:cubicBezTo>
                    <a:pt x="190" y="1037"/>
                    <a:pt x="178" y="1023"/>
                    <a:pt x="166" y="1020"/>
                  </a:cubicBezTo>
                  <a:close/>
                  <a:moveTo>
                    <a:pt x="217" y="1031"/>
                  </a:moveTo>
                  <a:cubicBezTo>
                    <a:pt x="217" y="1031"/>
                    <a:pt x="217" y="1031"/>
                    <a:pt x="217" y="1031"/>
                  </a:cubicBezTo>
                  <a:cubicBezTo>
                    <a:pt x="203" y="1028"/>
                    <a:pt x="195" y="1038"/>
                    <a:pt x="198" y="1052"/>
                  </a:cubicBezTo>
                  <a:cubicBezTo>
                    <a:pt x="198" y="1052"/>
                    <a:pt x="198" y="1052"/>
                    <a:pt x="198" y="1052"/>
                  </a:cubicBezTo>
                  <a:cubicBezTo>
                    <a:pt x="201" y="1066"/>
                    <a:pt x="213" y="1079"/>
                    <a:pt x="227" y="1082"/>
                  </a:cubicBezTo>
                  <a:cubicBezTo>
                    <a:pt x="227" y="1082"/>
                    <a:pt x="227" y="1082"/>
                    <a:pt x="227" y="1082"/>
                  </a:cubicBezTo>
                  <a:cubicBezTo>
                    <a:pt x="241" y="1085"/>
                    <a:pt x="249" y="1076"/>
                    <a:pt x="247" y="1062"/>
                  </a:cubicBezTo>
                  <a:cubicBezTo>
                    <a:pt x="244" y="1047"/>
                    <a:pt x="230" y="1034"/>
                    <a:pt x="217" y="1031"/>
                  </a:cubicBezTo>
                  <a:close/>
                  <a:moveTo>
                    <a:pt x="273" y="1041"/>
                  </a:moveTo>
                  <a:cubicBezTo>
                    <a:pt x="273" y="1041"/>
                    <a:pt x="273" y="1041"/>
                    <a:pt x="273" y="1041"/>
                  </a:cubicBezTo>
                  <a:cubicBezTo>
                    <a:pt x="257" y="1039"/>
                    <a:pt x="248" y="1048"/>
                    <a:pt x="251" y="1063"/>
                  </a:cubicBezTo>
                  <a:cubicBezTo>
                    <a:pt x="251" y="1063"/>
                    <a:pt x="251" y="1063"/>
                    <a:pt x="251" y="1063"/>
                  </a:cubicBezTo>
                  <a:cubicBezTo>
                    <a:pt x="254" y="1077"/>
                    <a:pt x="267" y="1090"/>
                    <a:pt x="282" y="1093"/>
                  </a:cubicBezTo>
                  <a:cubicBezTo>
                    <a:pt x="282" y="1093"/>
                    <a:pt x="282" y="1093"/>
                    <a:pt x="282" y="1093"/>
                  </a:cubicBezTo>
                  <a:cubicBezTo>
                    <a:pt x="297" y="1096"/>
                    <a:pt x="307" y="1087"/>
                    <a:pt x="305" y="1072"/>
                  </a:cubicBezTo>
                  <a:cubicBezTo>
                    <a:pt x="302" y="1057"/>
                    <a:pt x="287" y="1044"/>
                    <a:pt x="273" y="1041"/>
                  </a:cubicBezTo>
                  <a:close/>
                  <a:moveTo>
                    <a:pt x="334" y="1050"/>
                  </a:moveTo>
                  <a:cubicBezTo>
                    <a:pt x="334" y="1050"/>
                    <a:pt x="334" y="1050"/>
                    <a:pt x="334" y="1050"/>
                  </a:cubicBezTo>
                  <a:cubicBezTo>
                    <a:pt x="317" y="1048"/>
                    <a:pt x="307" y="1058"/>
                    <a:pt x="309" y="1073"/>
                  </a:cubicBezTo>
                  <a:cubicBezTo>
                    <a:pt x="309" y="1073"/>
                    <a:pt x="309" y="1073"/>
                    <a:pt x="309" y="1073"/>
                  </a:cubicBezTo>
                  <a:cubicBezTo>
                    <a:pt x="312" y="1088"/>
                    <a:pt x="325" y="1101"/>
                    <a:pt x="342" y="1103"/>
                  </a:cubicBezTo>
                  <a:cubicBezTo>
                    <a:pt x="342" y="1103"/>
                    <a:pt x="342" y="1103"/>
                    <a:pt x="342" y="1103"/>
                  </a:cubicBezTo>
                  <a:cubicBezTo>
                    <a:pt x="358" y="1105"/>
                    <a:pt x="369" y="1096"/>
                    <a:pt x="367" y="1081"/>
                  </a:cubicBezTo>
                  <a:cubicBezTo>
                    <a:pt x="365" y="1066"/>
                    <a:pt x="350" y="1052"/>
                    <a:pt x="334" y="1050"/>
                  </a:cubicBezTo>
                  <a:close/>
                  <a:moveTo>
                    <a:pt x="399" y="1057"/>
                  </a:moveTo>
                  <a:cubicBezTo>
                    <a:pt x="399" y="1057"/>
                    <a:pt x="399" y="1057"/>
                    <a:pt x="399" y="1057"/>
                  </a:cubicBezTo>
                  <a:cubicBezTo>
                    <a:pt x="381" y="1056"/>
                    <a:pt x="370" y="1066"/>
                    <a:pt x="372" y="1081"/>
                  </a:cubicBezTo>
                  <a:cubicBezTo>
                    <a:pt x="372" y="1081"/>
                    <a:pt x="372" y="1081"/>
                    <a:pt x="372" y="1081"/>
                  </a:cubicBezTo>
                  <a:cubicBezTo>
                    <a:pt x="374" y="1096"/>
                    <a:pt x="388" y="1109"/>
                    <a:pt x="405" y="1111"/>
                  </a:cubicBezTo>
                  <a:cubicBezTo>
                    <a:pt x="405" y="1111"/>
                    <a:pt x="405" y="1111"/>
                    <a:pt x="405" y="1111"/>
                  </a:cubicBezTo>
                  <a:cubicBezTo>
                    <a:pt x="422" y="1113"/>
                    <a:pt x="435" y="1103"/>
                    <a:pt x="433" y="1088"/>
                  </a:cubicBezTo>
                  <a:cubicBezTo>
                    <a:pt x="432" y="1072"/>
                    <a:pt x="416" y="1059"/>
                    <a:pt x="399" y="1057"/>
                  </a:cubicBezTo>
                  <a:close/>
                  <a:moveTo>
                    <a:pt x="468" y="1063"/>
                  </a:moveTo>
                  <a:cubicBezTo>
                    <a:pt x="468" y="1063"/>
                    <a:pt x="468" y="1063"/>
                    <a:pt x="468" y="1063"/>
                  </a:cubicBezTo>
                  <a:cubicBezTo>
                    <a:pt x="450" y="1062"/>
                    <a:pt x="437" y="1073"/>
                    <a:pt x="438" y="1088"/>
                  </a:cubicBezTo>
                  <a:cubicBezTo>
                    <a:pt x="438" y="1088"/>
                    <a:pt x="438" y="1088"/>
                    <a:pt x="438" y="1088"/>
                  </a:cubicBezTo>
                  <a:cubicBezTo>
                    <a:pt x="440" y="1103"/>
                    <a:pt x="455" y="1116"/>
                    <a:pt x="473" y="1117"/>
                  </a:cubicBezTo>
                  <a:cubicBezTo>
                    <a:pt x="473" y="1117"/>
                    <a:pt x="473" y="1117"/>
                    <a:pt x="473" y="1117"/>
                  </a:cubicBezTo>
                  <a:cubicBezTo>
                    <a:pt x="490" y="1118"/>
                    <a:pt x="503" y="1107"/>
                    <a:pt x="503" y="1093"/>
                  </a:cubicBezTo>
                  <a:cubicBezTo>
                    <a:pt x="501" y="1077"/>
                    <a:pt x="486" y="1064"/>
                    <a:pt x="468" y="1063"/>
                  </a:cubicBezTo>
                  <a:close/>
                  <a:moveTo>
                    <a:pt x="1186" y="985"/>
                  </a:moveTo>
                  <a:cubicBezTo>
                    <a:pt x="1186" y="985"/>
                    <a:pt x="1186" y="985"/>
                    <a:pt x="1186" y="985"/>
                  </a:cubicBezTo>
                  <a:cubicBezTo>
                    <a:pt x="1178" y="989"/>
                    <a:pt x="1168" y="1002"/>
                    <a:pt x="1164" y="1015"/>
                  </a:cubicBezTo>
                  <a:cubicBezTo>
                    <a:pt x="1164" y="1015"/>
                    <a:pt x="1164" y="1015"/>
                    <a:pt x="1164" y="1015"/>
                  </a:cubicBezTo>
                  <a:cubicBezTo>
                    <a:pt x="1161" y="1028"/>
                    <a:pt x="1165" y="1034"/>
                    <a:pt x="1173" y="1031"/>
                  </a:cubicBezTo>
                  <a:cubicBezTo>
                    <a:pt x="1173" y="1031"/>
                    <a:pt x="1173" y="1031"/>
                    <a:pt x="1173" y="1031"/>
                  </a:cubicBezTo>
                  <a:cubicBezTo>
                    <a:pt x="1181" y="1027"/>
                    <a:pt x="1190" y="1014"/>
                    <a:pt x="1194" y="1002"/>
                  </a:cubicBezTo>
                  <a:cubicBezTo>
                    <a:pt x="1197" y="989"/>
                    <a:pt x="1194" y="982"/>
                    <a:pt x="1186" y="985"/>
                  </a:cubicBezTo>
                  <a:close/>
                  <a:moveTo>
                    <a:pt x="1215" y="972"/>
                  </a:moveTo>
                  <a:cubicBezTo>
                    <a:pt x="1215" y="972"/>
                    <a:pt x="1215" y="972"/>
                    <a:pt x="1215" y="972"/>
                  </a:cubicBezTo>
                  <a:cubicBezTo>
                    <a:pt x="1208" y="976"/>
                    <a:pt x="1199" y="989"/>
                    <a:pt x="1196" y="1001"/>
                  </a:cubicBezTo>
                  <a:cubicBezTo>
                    <a:pt x="1196" y="1001"/>
                    <a:pt x="1196" y="1001"/>
                    <a:pt x="1196" y="1001"/>
                  </a:cubicBezTo>
                  <a:cubicBezTo>
                    <a:pt x="1192" y="1013"/>
                    <a:pt x="1195" y="1020"/>
                    <a:pt x="1202" y="1016"/>
                  </a:cubicBezTo>
                  <a:cubicBezTo>
                    <a:pt x="1202" y="1016"/>
                    <a:pt x="1202" y="1016"/>
                    <a:pt x="1202" y="1016"/>
                  </a:cubicBezTo>
                  <a:cubicBezTo>
                    <a:pt x="1209" y="1012"/>
                    <a:pt x="1216" y="1000"/>
                    <a:pt x="1220" y="988"/>
                  </a:cubicBezTo>
                  <a:cubicBezTo>
                    <a:pt x="1224" y="976"/>
                    <a:pt x="1221" y="969"/>
                    <a:pt x="1215" y="972"/>
                  </a:cubicBezTo>
                  <a:close/>
                  <a:moveTo>
                    <a:pt x="1238" y="959"/>
                  </a:moveTo>
                  <a:cubicBezTo>
                    <a:pt x="1238" y="959"/>
                    <a:pt x="1238" y="959"/>
                    <a:pt x="1238" y="959"/>
                  </a:cubicBezTo>
                  <a:cubicBezTo>
                    <a:pt x="1233" y="963"/>
                    <a:pt x="1226" y="975"/>
                    <a:pt x="1222" y="987"/>
                  </a:cubicBezTo>
                  <a:cubicBezTo>
                    <a:pt x="1222" y="987"/>
                    <a:pt x="1222" y="987"/>
                    <a:pt x="1222" y="987"/>
                  </a:cubicBezTo>
                  <a:cubicBezTo>
                    <a:pt x="1218" y="999"/>
                    <a:pt x="1220" y="1004"/>
                    <a:pt x="1225" y="1001"/>
                  </a:cubicBezTo>
                  <a:cubicBezTo>
                    <a:pt x="1225" y="1001"/>
                    <a:pt x="1225" y="1001"/>
                    <a:pt x="1225" y="1001"/>
                  </a:cubicBezTo>
                  <a:cubicBezTo>
                    <a:pt x="1230" y="996"/>
                    <a:pt x="1237" y="985"/>
                    <a:pt x="1241" y="974"/>
                  </a:cubicBezTo>
                  <a:cubicBezTo>
                    <a:pt x="1244" y="962"/>
                    <a:pt x="1244" y="956"/>
                    <a:pt x="1238" y="959"/>
                  </a:cubicBezTo>
                  <a:close/>
                  <a:moveTo>
                    <a:pt x="1256" y="946"/>
                  </a:moveTo>
                  <a:cubicBezTo>
                    <a:pt x="1256" y="946"/>
                    <a:pt x="1256" y="946"/>
                    <a:pt x="1256" y="946"/>
                  </a:cubicBezTo>
                  <a:cubicBezTo>
                    <a:pt x="1252" y="949"/>
                    <a:pt x="1246" y="961"/>
                    <a:pt x="1242" y="972"/>
                  </a:cubicBezTo>
                  <a:cubicBezTo>
                    <a:pt x="1242" y="972"/>
                    <a:pt x="1242" y="972"/>
                    <a:pt x="1242" y="972"/>
                  </a:cubicBezTo>
                  <a:cubicBezTo>
                    <a:pt x="1238" y="984"/>
                    <a:pt x="1239" y="989"/>
                    <a:pt x="1243" y="985"/>
                  </a:cubicBezTo>
                  <a:cubicBezTo>
                    <a:pt x="1243" y="985"/>
                    <a:pt x="1243" y="985"/>
                    <a:pt x="1243" y="985"/>
                  </a:cubicBezTo>
                  <a:cubicBezTo>
                    <a:pt x="1246" y="981"/>
                    <a:pt x="1252" y="970"/>
                    <a:pt x="1256" y="959"/>
                  </a:cubicBezTo>
                  <a:cubicBezTo>
                    <a:pt x="1259" y="948"/>
                    <a:pt x="1260" y="942"/>
                    <a:pt x="1256" y="946"/>
                  </a:cubicBezTo>
                  <a:close/>
                  <a:moveTo>
                    <a:pt x="1268" y="932"/>
                  </a:moveTo>
                  <a:cubicBezTo>
                    <a:pt x="1268" y="932"/>
                    <a:pt x="1268" y="932"/>
                    <a:pt x="1268" y="932"/>
                  </a:cubicBezTo>
                  <a:cubicBezTo>
                    <a:pt x="1265" y="936"/>
                    <a:pt x="1260" y="947"/>
                    <a:pt x="1257" y="958"/>
                  </a:cubicBezTo>
                  <a:cubicBezTo>
                    <a:pt x="1257" y="958"/>
                    <a:pt x="1257" y="958"/>
                    <a:pt x="1257" y="958"/>
                  </a:cubicBezTo>
                  <a:cubicBezTo>
                    <a:pt x="1253" y="969"/>
                    <a:pt x="1252" y="973"/>
                    <a:pt x="1254" y="969"/>
                  </a:cubicBezTo>
                  <a:cubicBezTo>
                    <a:pt x="1254" y="969"/>
                    <a:pt x="1254" y="969"/>
                    <a:pt x="1254" y="969"/>
                  </a:cubicBezTo>
                  <a:cubicBezTo>
                    <a:pt x="1257" y="965"/>
                    <a:pt x="1261" y="955"/>
                    <a:pt x="1265" y="944"/>
                  </a:cubicBezTo>
                  <a:cubicBezTo>
                    <a:pt x="1269" y="934"/>
                    <a:pt x="1270" y="929"/>
                    <a:pt x="1268" y="932"/>
                  </a:cubicBezTo>
                  <a:close/>
                  <a:moveTo>
                    <a:pt x="178" y="1073"/>
                  </a:moveTo>
                  <a:cubicBezTo>
                    <a:pt x="178" y="1073"/>
                    <a:pt x="178" y="1073"/>
                    <a:pt x="178" y="1073"/>
                  </a:cubicBezTo>
                  <a:cubicBezTo>
                    <a:pt x="165" y="1070"/>
                    <a:pt x="159" y="1078"/>
                    <a:pt x="163" y="1090"/>
                  </a:cubicBezTo>
                  <a:cubicBezTo>
                    <a:pt x="163" y="1090"/>
                    <a:pt x="163" y="1090"/>
                    <a:pt x="163" y="1090"/>
                  </a:cubicBezTo>
                  <a:cubicBezTo>
                    <a:pt x="166" y="1103"/>
                    <a:pt x="178" y="1115"/>
                    <a:pt x="190" y="1119"/>
                  </a:cubicBezTo>
                  <a:cubicBezTo>
                    <a:pt x="190" y="1119"/>
                    <a:pt x="190" y="1119"/>
                    <a:pt x="190" y="1119"/>
                  </a:cubicBezTo>
                  <a:cubicBezTo>
                    <a:pt x="202" y="1122"/>
                    <a:pt x="209" y="1115"/>
                    <a:pt x="206" y="1103"/>
                  </a:cubicBezTo>
                  <a:cubicBezTo>
                    <a:pt x="203" y="1090"/>
                    <a:pt x="190" y="1077"/>
                    <a:pt x="178" y="1073"/>
                  </a:cubicBezTo>
                  <a:close/>
                  <a:moveTo>
                    <a:pt x="228" y="1086"/>
                  </a:moveTo>
                  <a:cubicBezTo>
                    <a:pt x="228" y="1086"/>
                    <a:pt x="228" y="1086"/>
                    <a:pt x="228" y="1086"/>
                  </a:cubicBezTo>
                  <a:cubicBezTo>
                    <a:pt x="214" y="1083"/>
                    <a:pt x="207" y="1091"/>
                    <a:pt x="210" y="1104"/>
                  </a:cubicBezTo>
                  <a:cubicBezTo>
                    <a:pt x="210" y="1104"/>
                    <a:pt x="210" y="1104"/>
                    <a:pt x="210" y="1104"/>
                  </a:cubicBezTo>
                  <a:cubicBezTo>
                    <a:pt x="213" y="1117"/>
                    <a:pt x="226" y="1129"/>
                    <a:pt x="239" y="1132"/>
                  </a:cubicBezTo>
                  <a:cubicBezTo>
                    <a:pt x="239" y="1132"/>
                    <a:pt x="239" y="1132"/>
                    <a:pt x="239" y="1132"/>
                  </a:cubicBezTo>
                  <a:cubicBezTo>
                    <a:pt x="252" y="1135"/>
                    <a:pt x="261" y="1129"/>
                    <a:pt x="258" y="1115"/>
                  </a:cubicBezTo>
                  <a:cubicBezTo>
                    <a:pt x="255" y="1102"/>
                    <a:pt x="241" y="1089"/>
                    <a:pt x="228" y="1086"/>
                  </a:cubicBezTo>
                  <a:close/>
                  <a:moveTo>
                    <a:pt x="283" y="1097"/>
                  </a:moveTo>
                  <a:cubicBezTo>
                    <a:pt x="283" y="1097"/>
                    <a:pt x="283" y="1097"/>
                    <a:pt x="283" y="1097"/>
                  </a:cubicBezTo>
                  <a:cubicBezTo>
                    <a:pt x="268" y="1094"/>
                    <a:pt x="259" y="1103"/>
                    <a:pt x="262" y="1116"/>
                  </a:cubicBezTo>
                  <a:cubicBezTo>
                    <a:pt x="262" y="1116"/>
                    <a:pt x="262" y="1116"/>
                    <a:pt x="262" y="1116"/>
                  </a:cubicBezTo>
                  <a:cubicBezTo>
                    <a:pt x="265" y="1129"/>
                    <a:pt x="278" y="1141"/>
                    <a:pt x="293" y="1144"/>
                  </a:cubicBezTo>
                  <a:cubicBezTo>
                    <a:pt x="293" y="1144"/>
                    <a:pt x="293" y="1144"/>
                    <a:pt x="293" y="1144"/>
                  </a:cubicBezTo>
                  <a:cubicBezTo>
                    <a:pt x="307" y="1147"/>
                    <a:pt x="317" y="1139"/>
                    <a:pt x="314" y="1126"/>
                  </a:cubicBezTo>
                  <a:cubicBezTo>
                    <a:pt x="311" y="1112"/>
                    <a:pt x="298" y="1099"/>
                    <a:pt x="283" y="1097"/>
                  </a:cubicBezTo>
                  <a:close/>
                  <a:moveTo>
                    <a:pt x="342" y="1107"/>
                  </a:moveTo>
                  <a:cubicBezTo>
                    <a:pt x="342" y="1107"/>
                    <a:pt x="342" y="1107"/>
                    <a:pt x="342" y="1107"/>
                  </a:cubicBezTo>
                  <a:cubicBezTo>
                    <a:pt x="326" y="1105"/>
                    <a:pt x="316" y="1114"/>
                    <a:pt x="319" y="1127"/>
                  </a:cubicBezTo>
                  <a:cubicBezTo>
                    <a:pt x="319" y="1127"/>
                    <a:pt x="319" y="1127"/>
                    <a:pt x="319" y="1127"/>
                  </a:cubicBezTo>
                  <a:cubicBezTo>
                    <a:pt x="321" y="1140"/>
                    <a:pt x="335" y="1152"/>
                    <a:pt x="351" y="1155"/>
                  </a:cubicBezTo>
                  <a:cubicBezTo>
                    <a:pt x="351" y="1155"/>
                    <a:pt x="351" y="1155"/>
                    <a:pt x="351" y="1155"/>
                  </a:cubicBezTo>
                  <a:cubicBezTo>
                    <a:pt x="366" y="1157"/>
                    <a:pt x="377" y="1149"/>
                    <a:pt x="375" y="1135"/>
                  </a:cubicBezTo>
                  <a:cubicBezTo>
                    <a:pt x="373" y="1122"/>
                    <a:pt x="358" y="1109"/>
                    <a:pt x="342" y="1107"/>
                  </a:cubicBezTo>
                  <a:close/>
                  <a:moveTo>
                    <a:pt x="406" y="1115"/>
                  </a:moveTo>
                  <a:cubicBezTo>
                    <a:pt x="406" y="1115"/>
                    <a:pt x="406" y="1115"/>
                    <a:pt x="406" y="1115"/>
                  </a:cubicBezTo>
                  <a:cubicBezTo>
                    <a:pt x="389" y="1113"/>
                    <a:pt x="378" y="1123"/>
                    <a:pt x="380" y="1136"/>
                  </a:cubicBezTo>
                  <a:cubicBezTo>
                    <a:pt x="380" y="1136"/>
                    <a:pt x="380" y="1136"/>
                    <a:pt x="380" y="1136"/>
                  </a:cubicBezTo>
                  <a:cubicBezTo>
                    <a:pt x="382" y="1150"/>
                    <a:pt x="396" y="1162"/>
                    <a:pt x="413" y="1163"/>
                  </a:cubicBezTo>
                  <a:cubicBezTo>
                    <a:pt x="413" y="1163"/>
                    <a:pt x="413" y="1163"/>
                    <a:pt x="413" y="1163"/>
                  </a:cubicBezTo>
                  <a:cubicBezTo>
                    <a:pt x="429" y="1165"/>
                    <a:pt x="441" y="1156"/>
                    <a:pt x="439" y="1143"/>
                  </a:cubicBezTo>
                  <a:cubicBezTo>
                    <a:pt x="438" y="1129"/>
                    <a:pt x="423" y="1117"/>
                    <a:pt x="406" y="1115"/>
                  </a:cubicBezTo>
                  <a:close/>
                  <a:moveTo>
                    <a:pt x="473" y="1121"/>
                  </a:moveTo>
                  <a:cubicBezTo>
                    <a:pt x="473" y="1121"/>
                    <a:pt x="473" y="1121"/>
                    <a:pt x="473" y="1121"/>
                  </a:cubicBezTo>
                  <a:cubicBezTo>
                    <a:pt x="455" y="1120"/>
                    <a:pt x="443" y="1130"/>
                    <a:pt x="444" y="1143"/>
                  </a:cubicBezTo>
                  <a:cubicBezTo>
                    <a:pt x="444" y="1143"/>
                    <a:pt x="444" y="1143"/>
                    <a:pt x="444" y="1143"/>
                  </a:cubicBezTo>
                  <a:cubicBezTo>
                    <a:pt x="446" y="1157"/>
                    <a:pt x="460" y="1168"/>
                    <a:pt x="478" y="1170"/>
                  </a:cubicBezTo>
                  <a:cubicBezTo>
                    <a:pt x="478" y="1170"/>
                    <a:pt x="478" y="1170"/>
                    <a:pt x="478" y="1170"/>
                  </a:cubicBezTo>
                  <a:cubicBezTo>
                    <a:pt x="495" y="1171"/>
                    <a:pt x="507" y="1162"/>
                    <a:pt x="507" y="1148"/>
                  </a:cubicBezTo>
                  <a:cubicBezTo>
                    <a:pt x="505" y="1135"/>
                    <a:pt x="491" y="1122"/>
                    <a:pt x="473" y="1121"/>
                  </a:cubicBezTo>
                  <a:close/>
                  <a:moveTo>
                    <a:pt x="542" y="1125"/>
                  </a:moveTo>
                  <a:cubicBezTo>
                    <a:pt x="542" y="1125"/>
                    <a:pt x="542" y="1125"/>
                    <a:pt x="542" y="1125"/>
                  </a:cubicBezTo>
                  <a:cubicBezTo>
                    <a:pt x="524" y="1125"/>
                    <a:pt x="511" y="1135"/>
                    <a:pt x="512" y="1149"/>
                  </a:cubicBezTo>
                  <a:cubicBezTo>
                    <a:pt x="512" y="1149"/>
                    <a:pt x="512" y="1149"/>
                    <a:pt x="512" y="1149"/>
                  </a:cubicBezTo>
                  <a:cubicBezTo>
                    <a:pt x="513" y="1162"/>
                    <a:pt x="527" y="1173"/>
                    <a:pt x="545" y="1174"/>
                  </a:cubicBezTo>
                  <a:cubicBezTo>
                    <a:pt x="545" y="1174"/>
                    <a:pt x="545" y="1174"/>
                    <a:pt x="545" y="1174"/>
                  </a:cubicBezTo>
                  <a:cubicBezTo>
                    <a:pt x="563" y="1174"/>
                    <a:pt x="576" y="1165"/>
                    <a:pt x="576" y="1151"/>
                  </a:cubicBezTo>
                  <a:cubicBezTo>
                    <a:pt x="575" y="1137"/>
                    <a:pt x="561" y="1126"/>
                    <a:pt x="542" y="1125"/>
                  </a:cubicBezTo>
                  <a:close/>
                  <a:moveTo>
                    <a:pt x="1172" y="1034"/>
                  </a:moveTo>
                  <a:cubicBezTo>
                    <a:pt x="1172" y="1034"/>
                    <a:pt x="1172" y="1034"/>
                    <a:pt x="1172" y="1034"/>
                  </a:cubicBezTo>
                  <a:cubicBezTo>
                    <a:pt x="1164" y="1038"/>
                    <a:pt x="1154" y="1050"/>
                    <a:pt x="1150" y="1062"/>
                  </a:cubicBezTo>
                  <a:cubicBezTo>
                    <a:pt x="1150" y="1062"/>
                    <a:pt x="1150" y="1062"/>
                    <a:pt x="1150" y="1062"/>
                  </a:cubicBezTo>
                  <a:cubicBezTo>
                    <a:pt x="1146" y="1074"/>
                    <a:pt x="1150" y="1079"/>
                    <a:pt x="1158" y="1075"/>
                  </a:cubicBezTo>
                  <a:cubicBezTo>
                    <a:pt x="1158" y="1075"/>
                    <a:pt x="1158" y="1075"/>
                    <a:pt x="1158" y="1075"/>
                  </a:cubicBezTo>
                  <a:cubicBezTo>
                    <a:pt x="1166" y="1071"/>
                    <a:pt x="1175" y="1059"/>
                    <a:pt x="1179" y="1048"/>
                  </a:cubicBezTo>
                  <a:cubicBezTo>
                    <a:pt x="1183" y="1036"/>
                    <a:pt x="1180" y="1030"/>
                    <a:pt x="1172" y="1034"/>
                  </a:cubicBezTo>
                  <a:close/>
                  <a:moveTo>
                    <a:pt x="1201" y="1019"/>
                  </a:moveTo>
                  <a:cubicBezTo>
                    <a:pt x="1201" y="1019"/>
                    <a:pt x="1201" y="1019"/>
                    <a:pt x="1201" y="1019"/>
                  </a:cubicBezTo>
                  <a:cubicBezTo>
                    <a:pt x="1194" y="1023"/>
                    <a:pt x="1185" y="1035"/>
                    <a:pt x="1181" y="1047"/>
                  </a:cubicBezTo>
                  <a:cubicBezTo>
                    <a:pt x="1181" y="1047"/>
                    <a:pt x="1181" y="1047"/>
                    <a:pt x="1181" y="1047"/>
                  </a:cubicBezTo>
                  <a:cubicBezTo>
                    <a:pt x="1177" y="1058"/>
                    <a:pt x="1179" y="1063"/>
                    <a:pt x="1186" y="1059"/>
                  </a:cubicBezTo>
                  <a:cubicBezTo>
                    <a:pt x="1186" y="1059"/>
                    <a:pt x="1186" y="1059"/>
                    <a:pt x="1186" y="1059"/>
                  </a:cubicBezTo>
                  <a:cubicBezTo>
                    <a:pt x="1192" y="1054"/>
                    <a:pt x="1200" y="1043"/>
                    <a:pt x="1205" y="1032"/>
                  </a:cubicBezTo>
                  <a:cubicBezTo>
                    <a:pt x="1209" y="1021"/>
                    <a:pt x="1208" y="1015"/>
                    <a:pt x="1201" y="1019"/>
                  </a:cubicBezTo>
                  <a:close/>
                  <a:moveTo>
                    <a:pt x="1224" y="1004"/>
                  </a:moveTo>
                  <a:cubicBezTo>
                    <a:pt x="1224" y="1004"/>
                    <a:pt x="1224" y="1004"/>
                    <a:pt x="1224" y="1004"/>
                  </a:cubicBezTo>
                  <a:cubicBezTo>
                    <a:pt x="1219" y="1008"/>
                    <a:pt x="1211" y="1020"/>
                    <a:pt x="1207" y="1031"/>
                  </a:cubicBezTo>
                  <a:cubicBezTo>
                    <a:pt x="1207" y="1031"/>
                    <a:pt x="1207" y="1031"/>
                    <a:pt x="1207" y="1031"/>
                  </a:cubicBezTo>
                  <a:cubicBezTo>
                    <a:pt x="1203" y="1042"/>
                    <a:pt x="1204" y="1046"/>
                    <a:pt x="1209" y="1042"/>
                  </a:cubicBezTo>
                  <a:cubicBezTo>
                    <a:pt x="1209" y="1042"/>
                    <a:pt x="1209" y="1042"/>
                    <a:pt x="1209" y="1042"/>
                  </a:cubicBezTo>
                  <a:cubicBezTo>
                    <a:pt x="1214" y="1037"/>
                    <a:pt x="1221" y="1025"/>
                    <a:pt x="1225" y="1015"/>
                  </a:cubicBezTo>
                  <a:cubicBezTo>
                    <a:pt x="1230" y="1005"/>
                    <a:pt x="1229" y="1000"/>
                    <a:pt x="1224" y="1004"/>
                  </a:cubicBezTo>
                  <a:close/>
                  <a:moveTo>
                    <a:pt x="1241" y="988"/>
                  </a:moveTo>
                  <a:cubicBezTo>
                    <a:pt x="1241" y="988"/>
                    <a:pt x="1241" y="988"/>
                    <a:pt x="1241" y="988"/>
                  </a:cubicBezTo>
                  <a:cubicBezTo>
                    <a:pt x="1238" y="992"/>
                    <a:pt x="1231" y="1004"/>
                    <a:pt x="1227" y="1014"/>
                  </a:cubicBezTo>
                  <a:cubicBezTo>
                    <a:pt x="1227" y="1014"/>
                    <a:pt x="1227" y="1014"/>
                    <a:pt x="1227" y="1014"/>
                  </a:cubicBezTo>
                  <a:cubicBezTo>
                    <a:pt x="1222" y="1025"/>
                    <a:pt x="1223" y="1029"/>
                    <a:pt x="1226" y="1024"/>
                  </a:cubicBezTo>
                  <a:cubicBezTo>
                    <a:pt x="1226" y="1024"/>
                    <a:pt x="1226" y="1024"/>
                    <a:pt x="1226" y="1024"/>
                  </a:cubicBezTo>
                  <a:cubicBezTo>
                    <a:pt x="1230" y="1020"/>
                    <a:pt x="1236" y="1009"/>
                    <a:pt x="1240" y="999"/>
                  </a:cubicBezTo>
                  <a:cubicBezTo>
                    <a:pt x="1244" y="989"/>
                    <a:pt x="1245" y="984"/>
                    <a:pt x="1241" y="988"/>
                  </a:cubicBezTo>
                  <a:close/>
                  <a:moveTo>
                    <a:pt x="191" y="1122"/>
                  </a:moveTo>
                  <a:cubicBezTo>
                    <a:pt x="191" y="1122"/>
                    <a:pt x="191" y="1122"/>
                    <a:pt x="191" y="1122"/>
                  </a:cubicBezTo>
                  <a:cubicBezTo>
                    <a:pt x="179" y="1119"/>
                    <a:pt x="173" y="1125"/>
                    <a:pt x="177" y="1136"/>
                  </a:cubicBezTo>
                  <a:cubicBezTo>
                    <a:pt x="177" y="1136"/>
                    <a:pt x="177" y="1136"/>
                    <a:pt x="177" y="1136"/>
                  </a:cubicBezTo>
                  <a:cubicBezTo>
                    <a:pt x="181" y="1147"/>
                    <a:pt x="192" y="1159"/>
                    <a:pt x="204" y="1163"/>
                  </a:cubicBezTo>
                  <a:cubicBezTo>
                    <a:pt x="204" y="1163"/>
                    <a:pt x="204" y="1163"/>
                    <a:pt x="204" y="1163"/>
                  </a:cubicBezTo>
                  <a:cubicBezTo>
                    <a:pt x="216" y="1167"/>
                    <a:pt x="222" y="1161"/>
                    <a:pt x="219" y="1150"/>
                  </a:cubicBezTo>
                  <a:cubicBezTo>
                    <a:pt x="215" y="1138"/>
                    <a:pt x="203" y="1126"/>
                    <a:pt x="191" y="1122"/>
                  </a:cubicBezTo>
                  <a:close/>
                  <a:moveTo>
                    <a:pt x="240" y="1136"/>
                  </a:moveTo>
                  <a:cubicBezTo>
                    <a:pt x="240" y="1136"/>
                    <a:pt x="240" y="1136"/>
                    <a:pt x="240" y="1136"/>
                  </a:cubicBezTo>
                  <a:cubicBezTo>
                    <a:pt x="226" y="1132"/>
                    <a:pt x="219" y="1139"/>
                    <a:pt x="223" y="1151"/>
                  </a:cubicBezTo>
                  <a:cubicBezTo>
                    <a:pt x="223" y="1151"/>
                    <a:pt x="223" y="1151"/>
                    <a:pt x="223" y="1151"/>
                  </a:cubicBezTo>
                  <a:cubicBezTo>
                    <a:pt x="227" y="1162"/>
                    <a:pt x="239" y="1174"/>
                    <a:pt x="252" y="1177"/>
                  </a:cubicBezTo>
                  <a:cubicBezTo>
                    <a:pt x="252" y="1177"/>
                    <a:pt x="252" y="1177"/>
                    <a:pt x="252" y="1177"/>
                  </a:cubicBezTo>
                  <a:cubicBezTo>
                    <a:pt x="265" y="1181"/>
                    <a:pt x="273" y="1175"/>
                    <a:pt x="270" y="1163"/>
                  </a:cubicBezTo>
                  <a:cubicBezTo>
                    <a:pt x="266" y="1151"/>
                    <a:pt x="253" y="1139"/>
                    <a:pt x="240" y="1136"/>
                  </a:cubicBezTo>
                  <a:close/>
                  <a:moveTo>
                    <a:pt x="293" y="1148"/>
                  </a:moveTo>
                  <a:cubicBezTo>
                    <a:pt x="293" y="1148"/>
                    <a:pt x="293" y="1148"/>
                    <a:pt x="293" y="1148"/>
                  </a:cubicBezTo>
                  <a:cubicBezTo>
                    <a:pt x="279" y="1145"/>
                    <a:pt x="270" y="1152"/>
                    <a:pt x="274" y="1164"/>
                  </a:cubicBezTo>
                  <a:cubicBezTo>
                    <a:pt x="274" y="1164"/>
                    <a:pt x="274" y="1164"/>
                    <a:pt x="274" y="1164"/>
                  </a:cubicBezTo>
                  <a:cubicBezTo>
                    <a:pt x="277" y="1176"/>
                    <a:pt x="290" y="1187"/>
                    <a:pt x="304" y="1190"/>
                  </a:cubicBezTo>
                  <a:cubicBezTo>
                    <a:pt x="304" y="1190"/>
                    <a:pt x="304" y="1190"/>
                    <a:pt x="304" y="1190"/>
                  </a:cubicBezTo>
                  <a:cubicBezTo>
                    <a:pt x="319" y="1193"/>
                    <a:pt x="327" y="1187"/>
                    <a:pt x="325" y="1175"/>
                  </a:cubicBezTo>
                  <a:cubicBezTo>
                    <a:pt x="322" y="1163"/>
                    <a:pt x="308" y="1151"/>
                    <a:pt x="293" y="1148"/>
                  </a:cubicBezTo>
                  <a:close/>
                  <a:moveTo>
                    <a:pt x="351" y="1158"/>
                  </a:moveTo>
                  <a:cubicBezTo>
                    <a:pt x="351" y="1158"/>
                    <a:pt x="351" y="1158"/>
                    <a:pt x="351" y="1158"/>
                  </a:cubicBezTo>
                  <a:cubicBezTo>
                    <a:pt x="336" y="1156"/>
                    <a:pt x="327" y="1164"/>
                    <a:pt x="329" y="1176"/>
                  </a:cubicBezTo>
                  <a:cubicBezTo>
                    <a:pt x="329" y="1176"/>
                    <a:pt x="329" y="1176"/>
                    <a:pt x="329" y="1176"/>
                  </a:cubicBezTo>
                  <a:cubicBezTo>
                    <a:pt x="332" y="1187"/>
                    <a:pt x="346" y="1198"/>
                    <a:pt x="360" y="1201"/>
                  </a:cubicBezTo>
                  <a:cubicBezTo>
                    <a:pt x="360" y="1201"/>
                    <a:pt x="360" y="1201"/>
                    <a:pt x="360" y="1201"/>
                  </a:cubicBezTo>
                  <a:cubicBezTo>
                    <a:pt x="376" y="1204"/>
                    <a:pt x="386" y="1197"/>
                    <a:pt x="384" y="1185"/>
                  </a:cubicBezTo>
                  <a:cubicBezTo>
                    <a:pt x="381" y="1173"/>
                    <a:pt x="367" y="1161"/>
                    <a:pt x="351" y="1158"/>
                  </a:cubicBezTo>
                  <a:close/>
                  <a:moveTo>
                    <a:pt x="413" y="1167"/>
                  </a:moveTo>
                  <a:cubicBezTo>
                    <a:pt x="413" y="1167"/>
                    <a:pt x="413" y="1167"/>
                    <a:pt x="413" y="1167"/>
                  </a:cubicBezTo>
                  <a:cubicBezTo>
                    <a:pt x="397" y="1165"/>
                    <a:pt x="386" y="1173"/>
                    <a:pt x="388" y="1185"/>
                  </a:cubicBezTo>
                  <a:cubicBezTo>
                    <a:pt x="388" y="1185"/>
                    <a:pt x="388" y="1185"/>
                    <a:pt x="388" y="1185"/>
                  </a:cubicBezTo>
                  <a:cubicBezTo>
                    <a:pt x="391" y="1197"/>
                    <a:pt x="404" y="1208"/>
                    <a:pt x="420" y="1210"/>
                  </a:cubicBezTo>
                  <a:cubicBezTo>
                    <a:pt x="420" y="1210"/>
                    <a:pt x="420" y="1210"/>
                    <a:pt x="420" y="1210"/>
                  </a:cubicBezTo>
                  <a:cubicBezTo>
                    <a:pt x="436" y="1212"/>
                    <a:pt x="447" y="1205"/>
                    <a:pt x="446" y="1192"/>
                  </a:cubicBezTo>
                  <a:cubicBezTo>
                    <a:pt x="444" y="1181"/>
                    <a:pt x="430" y="1169"/>
                    <a:pt x="413" y="1167"/>
                  </a:cubicBezTo>
                  <a:close/>
                  <a:moveTo>
                    <a:pt x="478" y="1173"/>
                  </a:moveTo>
                  <a:cubicBezTo>
                    <a:pt x="478" y="1173"/>
                    <a:pt x="478" y="1173"/>
                    <a:pt x="478" y="1173"/>
                  </a:cubicBezTo>
                  <a:cubicBezTo>
                    <a:pt x="461" y="1172"/>
                    <a:pt x="449" y="1181"/>
                    <a:pt x="451" y="1193"/>
                  </a:cubicBezTo>
                  <a:cubicBezTo>
                    <a:pt x="451" y="1193"/>
                    <a:pt x="451" y="1193"/>
                    <a:pt x="451" y="1193"/>
                  </a:cubicBezTo>
                  <a:cubicBezTo>
                    <a:pt x="453" y="1205"/>
                    <a:pt x="467" y="1215"/>
                    <a:pt x="483" y="1217"/>
                  </a:cubicBezTo>
                  <a:cubicBezTo>
                    <a:pt x="483" y="1217"/>
                    <a:pt x="483" y="1217"/>
                    <a:pt x="483" y="1217"/>
                  </a:cubicBezTo>
                  <a:cubicBezTo>
                    <a:pt x="500" y="1218"/>
                    <a:pt x="512" y="1210"/>
                    <a:pt x="511" y="1198"/>
                  </a:cubicBezTo>
                  <a:cubicBezTo>
                    <a:pt x="509" y="1186"/>
                    <a:pt x="495" y="1175"/>
                    <a:pt x="478" y="1173"/>
                  </a:cubicBezTo>
                  <a:close/>
                  <a:moveTo>
                    <a:pt x="545" y="1177"/>
                  </a:moveTo>
                  <a:cubicBezTo>
                    <a:pt x="545" y="1177"/>
                    <a:pt x="545" y="1177"/>
                    <a:pt x="545" y="1177"/>
                  </a:cubicBezTo>
                  <a:cubicBezTo>
                    <a:pt x="527" y="1177"/>
                    <a:pt x="515" y="1186"/>
                    <a:pt x="516" y="1198"/>
                  </a:cubicBezTo>
                  <a:cubicBezTo>
                    <a:pt x="516" y="1198"/>
                    <a:pt x="516" y="1198"/>
                    <a:pt x="516" y="1198"/>
                  </a:cubicBezTo>
                  <a:cubicBezTo>
                    <a:pt x="517" y="1210"/>
                    <a:pt x="531" y="1220"/>
                    <a:pt x="548" y="1221"/>
                  </a:cubicBezTo>
                  <a:cubicBezTo>
                    <a:pt x="548" y="1221"/>
                    <a:pt x="548" y="1221"/>
                    <a:pt x="548" y="1221"/>
                  </a:cubicBezTo>
                  <a:cubicBezTo>
                    <a:pt x="565" y="1221"/>
                    <a:pt x="578" y="1213"/>
                    <a:pt x="577" y="1201"/>
                  </a:cubicBezTo>
                  <a:cubicBezTo>
                    <a:pt x="577" y="1189"/>
                    <a:pt x="562" y="1178"/>
                    <a:pt x="545" y="1177"/>
                  </a:cubicBezTo>
                  <a:close/>
                  <a:moveTo>
                    <a:pt x="613" y="1179"/>
                  </a:moveTo>
                  <a:cubicBezTo>
                    <a:pt x="613" y="1179"/>
                    <a:pt x="613" y="1179"/>
                    <a:pt x="613" y="1179"/>
                  </a:cubicBezTo>
                  <a:cubicBezTo>
                    <a:pt x="595" y="1179"/>
                    <a:pt x="582" y="1189"/>
                    <a:pt x="582" y="1201"/>
                  </a:cubicBezTo>
                  <a:cubicBezTo>
                    <a:pt x="582" y="1201"/>
                    <a:pt x="582" y="1201"/>
                    <a:pt x="582" y="1201"/>
                  </a:cubicBezTo>
                  <a:cubicBezTo>
                    <a:pt x="583" y="1213"/>
                    <a:pt x="596" y="1222"/>
                    <a:pt x="614" y="1223"/>
                  </a:cubicBezTo>
                  <a:cubicBezTo>
                    <a:pt x="614" y="1223"/>
                    <a:pt x="614" y="1223"/>
                    <a:pt x="614" y="1223"/>
                  </a:cubicBezTo>
                  <a:cubicBezTo>
                    <a:pt x="631" y="1222"/>
                    <a:pt x="644" y="1214"/>
                    <a:pt x="645" y="1201"/>
                  </a:cubicBezTo>
                  <a:cubicBezTo>
                    <a:pt x="645" y="1189"/>
                    <a:pt x="631" y="1179"/>
                    <a:pt x="613" y="1179"/>
                  </a:cubicBezTo>
                  <a:close/>
                  <a:moveTo>
                    <a:pt x="1157" y="1078"/>
                  </a:moveTo>
                  <a:cubicBezTo>
                    <a:pt x="1157" y="1078"/>
                    <a:pt x="1157" y="1078"/>
                    <a:pt x="1157" y="1078"/>
                  </a:cubicBezTo>
                  <a:cubicBezTo>
                    <a:pt x="1148" y="1083"/>
                    <a:pt x="1138" y="1095"/>
                    <a:pt x="1134" y="1105"/>
                  </a:cubicBezTo>
                  <a:cubicBezTo>
                    <a:pt x="1134" y="1105"/>
                    <a:pt x="1134" y="1105"/>
                    <a:pt x="1134" y="1105"/>
                  </a:cubicBezTo>
                  <a:cubicBezTo>
                    <a:pt x="1130" y="1116"/>
                    <a:pt x="1133" y="1120"/>
                    <a:pt x="1141" y="1116"/>
                  </a:cubicBezTo>
                  <a:cubicBezTo>
                    <a:pt x="1141" y="1116"/>
                    <a:pt x="1141" y="1116"/>
                    <a:pt x="1141" y="1116"/>
                  </a:cubicBezTo>
                  <a:cubicBezTo>
                    <a:pt x="1149" y="1111"/>
                    <a:pt x="1158" y="1100"/>
                    <a:pt x="1163" y="1090"/>
                  </a:cubicBezTo>
                  <a:cubicBezTo>
                    <a:pt x="1167" y="1079"/>
                    <a:pt x="1165" y="1074"/>
                    <a:pt x="1157" y="1078"/>
                  </a:cubicBezTo>
                  <a:close/>
                  <a:moveTo>
                    <a:pt x="1185" y="1062"/>
                  </a:moveTo>
                  <a:cubicBezTo>
                    <a:pt x="1185" y="1062"/>
                    <a:pt x="1185" y="1062"/>
                    <a:pt x="1185" y="1062"/>
                  </a:cubicBezTo>
                  <a:cubicBezTo>
                    <a:pt x="1179" y="1066"/>
                    <a:pt x="1169" y="1078"/>
                    <a:pt x="1165" y="1088"/>
                  </a:cubicBezTo>
                  <a:cubicBezTo>
                    <a:pt x="1165" y="1088"/>
                    <a:pt x="1165" y="1088"/>
                    <a:pt x="1165" y="1088"/>
                  </a:cubicBezTo>
                  <a:cubicBezTo>
                    <a:pt x="1160" y="1099"/>
                    <a:pt x="1162" y="1102"/>
                    <a:pt x="1169" y="1098"/>
                  </a:cubicBezTo>
                  <a:cubicBezTo>
                    <a:pt x="1169" y="1098"/>
                    <a:pt x="1169" y="1098"/>
                    <a:pt x="1169" y="1098"/>
                  </a:cubicBezTo>
                  <a:cubicBezTo>
                    <a:pt x="1175" y="1093"/>
                    <a:pt x="1183" y="1082"/>
                    <a:pt x="1188" y="1072"/>
                  </a:cubicBezTo>
                  <a:cubicBezTo>
                    <a:pt x="1193" y="1062"/>
                    <a:pt x="1192" y="1057"/>
                    <a:pt x="1185" y="1062"/>
                  </a:cubicBezTo>
                  <a:close/>
                  <a:moveTo>
                    <a:pt x="1208" y="1044"/>
                  </a:moveTo>
                  <a:cubicBezTo>
                    <a:pt x="1208" y="1044"/>
                    <a:pt x="1208" y="1044"/>
                    <a:pt x="1208" y="1044"/>
                  </a:cubicBezTo>
                  <a:cubicBezTo>
                    <a:pt x="1203" y="1049"/>
                    <a:pt x="1195" y="1061"/>
                    <a:pt x="1190" y="1071"/>
                  </a:cubicBezTo>
                  <a:cubicBezTo>
                    <a:pt x="1190" y="1071"/>
                    <a:pt x="1190" y="1071"/>
                    <a:pt x="1190" y="1071"/>
                  </a:cubicBezTo>
                  <a:cubicBezTo>
                    <a:pt x="1186" y="1080"/>
                    <a:pt x="1186" y="1084"/>
                    <a:pt x="1191" y="1079"/>
                  </a:cubicBezTo>
                  <a:cubicBezTo>
                    <a:pt x="1191" y="1079"/>
                    <a:pt x="1191" y="1079"/>
                    <a:pt x="1191" y="1079"/>
                  </a:cubicBezTo>
                  <a:cubicBezTo>
                    <a:pt x="1196" y="1074"/>
                    <a:pt x="1204" y="1064"/>
                    <a:pt x="1208" y="1054"/>
                  </a:cubicBezTo>
                  <a:cubicBezTo>
                    <a:pt x="1213" y="1044"/>
                    <a:pt x="1213" y="1040"/>
                    <a:pt x="1208" y="1044"/>
                  </a:cubicBezTo>
                  <a:close/>
                  <a:moveTo>
                    <a:pt x="1225" y="1027"/>
                  </a:moveTo>
                  <a:cubicBezTo>
                    <a:pt x="1225" y="1027"/>
                    <a:pt x="1225" y="1027"/>
                    <a:pt x="1225" y="1027"/>
                  </a:cubicBezTo>
                  <a:cubicBezTo>
                    <a:pt x="1221" y="1032"/>
                    <a:pt x="1214" y="1043"/>
                    <a:pt x="1209" y="1052"/>
                  </a:cubicBezTo>
                  <a:cubicBezTo>
                    <a:pt x="1209" y="1052"/>
                    <a:pt x="1209" y="1052"/>
                    <a:pt x="1209" y="1052"/>
                  </a:cubicBezTo>
                  <a:cubicBezTo>
                    <a:pt x="1205" y="1062"/>
                    <a:pt x="1204" y="1065"/>
                    <a:pt x="1208" y="1060"/>
                  </a:cubicBezTo>
                  <a:cubicBezTo>
                    <a:pt x="1208" y="1060"/>
                    <a:pt x="1208" y="1060"/>
                    <a:pt x="1208" y="1060"/>
                  </a:cubicBezTo>
                  <a:cubicBezTo>
                    <a:pt x="1212" y="1055"/>
                    <a:pt x="1218" y="1044"/>
                    <a:pt x="1223" y="1035"/>
                  </a:cubicBezTo>
                  <a:cubicBezTo>
                    <a:pt x="1227" y="1026"/>
                    <a:pt x="1228" y="1023"/>
                    <a:pt x="1225" y="1027"/>
                  </a:cubicBezTo>
                  <a:close/>
                  <a:moveTo>
                    <a:pt x="253" y="1180"/>
                  </a:moveTo>
                  <a:cubicBezTo>
                    <a:pt x="253" y="1180"/>
                    <a:pt x="253" y="1180"/>
                    <a:pt x="253" y="1180"/>
                  </a:cubicBezTo>
                  <a:cubicBezTo>
                    <a:pt x="240" y="1177"/>
                    <a:pt x="234" y="1182"/>
                    <a:pt x="237" y="1193"/>
                  </a:cubicBezTo>
                  <a:cubicBezTo>
                    <a:pt x="237" y="1193"/>
                    <a:pt x="237" y="1193"/>
                    <a:pt x="237" y="1193"/>
                  </a:cubicBezTo>
                  <a:cubicBezTo>
                    <a:pt x="241" y="1203"/>
                    <a:pt x="253" y="1213"/>
                    <a:pt x="266" y="1217"/>
                  </a:cubicBezTo>
                  <a:cubicBezTo>
                    <a:pt x="266" y="1217"/>
                    <a:pt x="266" y="1217"/>
                    <a:pt x="266" y="1217"/>
                  </a:cubicBezTo>
                  <a:cubicBezTo>
                    <a:pt x="278" y="1220"/>
                    <a:pt x="286" y="1216"/>
                    <a:pt x="283" y="1205"/>
                  </a:cubicBezTo>
                  <a:cubicBezTo>
                    <a:pt x="279" y="1195"/>
                    <a:pt x="266" y="1184"/>
                    <a:pt x="253" y="1180"/>
                  </a:cubicBezTo>
                  <a:close/>
                  <a:moveTo>
                    <a:pt x="305" y="1193"/>
                  </a:moveTo>
                  <a:cubicBezTo>
                    <a:pt x="305" y="1193"/>
                    <a:pt x="305" y="1193"/>
                    <a:pt x="305" y="1193"/>
                  </a:cubicBezTo>
                  <a:cubicBezTo>
                    <a:pt x="291" y="1190"/>
                    <a:pt x="283" y="1196"/>
                    <a:pt x="286" y="1206"/>
                  </a:cubicBezTo>
                  <a:cubicBezTo>
                    <a:pt x="286" y="1206"/>
                    <a:pt x="286" y="1206"/>
                    <a:pt x="286" y="1206"/>
                  </a:cubicBezTo>
                  <a:cubicBezTo>
                    <a:pt x="290" y="1217"/>
                    <a:pt x="303" y="1226"/>
                    <a:pt x="316" y="1230"/>
                  </a:cubicBezTo>
                  <a:cubicBezTo>
                    <a:pt x="316" y="1230"/>
                    <a:pt x="316" y="1230"/>
                    <a:pt x="316" y="1230"/>
                  </a:cubicBezTo>
                  <a:cubicBezTo>
                    <a:pt x="330" y="1233"/>
                    <a:pt x="339" y="1229"/>
                    <a:pt x="336" y="1218"/>
                  </a:cubicBezTo>
                  <a:cubicBezTo>
                    <a:pt x="333" y="1207"/>
                    <a:pt x="319" y="1196"/>
                    <a:pt x="305" y="1193"/>
                  </a:cubicBezTo>
                  <a:close/>
                  <a:moveTo>
                    <a:pt x="361" y="1204"/>
                  </a:moveTo>
                  <a:cubicBezTo>
                    <a:pt x="361" y="1204"/>
                    <a:pt x="361" y="1204"/>
                    <a:pt x="361" y="1204"/>
                  </a:cubicBezTo>
                  <a:cubicBezTo>
                    <a:pt x="346" y="1202"/>
                    <a:pt x="337" y="1208"/>
                    <a:pt x="340" y="1219"/>
                  </a:cubicBezTo>
                  <a:cubicBezTo>
                    <a:pt x="340" y="1219"/>
                    <a:pt x="340" y="1219"/>
                    <a:pt x="340" y="1219"/>
                  </a:cubicBezTo>
                  <a:cubicBezTo>
                    <a:pt x="343" y="1229"/>
                    <a:pt x="356" y="1239"/>
                    <a:pt x="371" y="1242"/>
                  </a:cubicBezTo>
                  <a:cubicBezTo>
                    <a:pt x="371" y="1242"/>
                    <a:pt x="371" y="1242"/>
                    <a:pt x="371" y="1242"/>
                  </a:cubicBezTo>
                  <a:cubicBezTo>
                    <a:pt x="385" y="1244"/>
                    <a:pt x="395" y="1239"/>
                    <a:pt x="393" y="1228"/>
                  </a:cubicBezTo>
                  <a:cubicBezTo>
                    <a:pt x="390" y="1217"/>
                    <a:pt x="376" y="1207"/>
                    <a:pt x="361" y="1204"/>
                  </a:cubicBezTo>
                  <a:close/>
                  <a:moveTo>
                    <a:pt x="421" y="1213"/>
                  </a:moveTo>
                  <a:cubicBezTo>
                    <a:pt x="421" y="1213"/>
                    <a:pt x="421" y="1213"/>
                    <a:pt x="421" y="1213"/>
                  </a:cubicBezTo>
                  <a:cubicBezTo>
                    <a:pt x="405" y="1211"/>
                    <a:pt x="394" y="1218"/>
                    <a:pt x="397" y="1229"/>
                  </a:cubicBezTo>
                  <a:cubicBezTo>
                    <a:pt x="397" y="1229"/>
                    <a:pt x="397" y="1229"/>
                    <a:pt x="397" y="1229"/>
                  </a:cubicBezTo>
                  <a:cubicBezTo>
                    <a:pt x="400" y="1239"/>
                    <a:pt x="413" y="1249"/>
                    <a:pt x="428" y="1251"/>
                  </a:cubicBezTo>
                  <a:cubicBezTo>
                    <a:pt x="428" y="1251"/>
                    <a:pt x="428" y="1251"/>
                    <a:pt x="428" y="1251"/>
                  </a:cubicBezTo>
                  <a:cubicBezTo>
                    <a:pt x="443" y="1253"/>
                    <a:pt x="454" y="1246"/>
                    <a:pt x="453" y="1236"/>
                  </a:cubicBezTo>
                  <a:cubicBezTo>
                    <a:pt x="451" y="1225"/>
                    <a:pt x="437" y="1215"/>
                    <a:pt x="421" y="1213"/>
                  </a:cubicBezTo>
                  <a:close/>
                  <a:moveTo>
                    <a:pt x="483" y="1220"/>
                  </a:moveTo>
                  <a:cubicBezTo>
                    <a:pt x="483" y="1220"/>
                    <a:pt x="483" y="1220"/>
                    <a:pt x="483" y="1220"/>
                  </a:cubicBezTo>
                  <a:cubicBezTo>
                    <a:pt x="467" y="1219"/>
                    <a:pt x="456" y="1226"/>
                    <a:pt x="457" y="1237"/>
                  </a:cubicBezTo>
                  <a:cubicBezTo>
                    <a:pt x="457" y="1237"/>
                    <a:pt x="457" y="1237"/>
                    <a:pt x="457" y="1237"/>
                  </a:cubicBezTo>
                  <a:cubicBezTo>
                    <a:pt x="459" y="1248"/>
                    <a:pt x="473" y="1256"/>
                    <a:pt x="489" y="1258"/>
                  </a:cubicBezTo>
                  <a:cubicBezTo>
                    <a:pt x="489" y="1258"/>
                    <a:pt x="489" y="1258"/>
                    <a:pt x="489" y="1258"/>
                  </a:cubicBezTo>
                  <a:cubicBezTo>
                    <a:pt x="505" y="1259"/>
                    <a:pt x="516" y="1252"/>
                    <a:pt x="515" y="1242"/>
                  </a:cubicBezTo>
                  <a:cubicBezTo>
                    <a:pt x="514" y="1231"/>
                    <a:pt x="500" y="1222"/>
                    <a:pt x="483" y="1220"/>
                  </a:cubicBezTo>
                  <a:close/>
                  <a:moveTo>
                    <a:pt x="548" y="1224"/>
                  </a:moveTo>
                  <a:cubicBezTo>
                    <a:pt x="548" y="1224"/>
                    <a:pt x="548" y="1224"/>
                    <a:pt x="548" y="1224"/>
                  </a:cubicBezTo>
                  <a:cubicBezTo>
                    <a:pt x="531" y="1224"/>
                    <a:pt x="519" y="1231"/>
                    <a:pt x="520" y="1242"/>
                  </a:cubicBezTo>
                  <a:cubicBezTo>
                    <a:pt x="520" y="1242"/>
                    <a:pt x="520" y="1242"/>
                    <a:pt x="520" y="1242"/>
                  </a:cubicBezTo>
                  <a:cubicBezTo>
                    <a:pt x="521" y="1253"/>
                    <a:pt x="534" y="1261"/>
                    <a:pt x="551" y="1262"/>
                  </a:cubicBezTo>
                  <a:cubicBezTo>
                    <a:pt x="551" y="1262"/>
                    <a:pt x="551" y="1262"/>
                    <a:pt x="551" y="1262"/>
                  </a:cubicBezTo>
                  <a:cubicBezTo>
                    <a:pt x="567" y="1263"/>
                    <a:pt x="579" y="1256"/>
                    <a:pt x="579" y="1245"/>
                  </a:cubicBezTo>
                  <a:cubicBezTo>
                    <a:pt x="578" y="1234"/>
                    <a:pt x="565" y="1225"/>
                    <a:pt x="548" y="1224"/>
                  </a:cubicBezTo>
                  <a:close/>
                  <a:moveTo>
                    <a:pt x="614" y="1226"/>
                  </a:moveTo>
                  <a:cubicBezTo>
                    <a:pt x="614" y="1226"/>
                    <a:pt x="614" y="1226"/>
                    <a:pt x="614" y="1226"/>
                  </a:cubicBezTo>
                  <a:cubicBezTo>
                    <a:pt x="597" y="1226"/>
                    <a:pt x="584" y="1235"/>
                    <a:pt x="584" y="1245"/>
                  </a:cubicBezTo>
                  <a:cubicBezTo>
                    <a:pt x="584" y="1245"/>
                    <a:pt x="584" y="1245"/>
                    <a:pt x="584" y="1245"/>
                  </a:cubicBezTo>
                  <a:cubicBezTo>
                    <a:pt x="584" y="1256"/>
                    <a:pt x="597" y="1264"/>
                    <a:pt x="614" y="1264"/>
                  </a:cubicBezTo>
                  <a:cubicBezTo>
                    <a:pt x="614" y="1264"/>
                    <a:pt x="614" y="1264"/>
                    <a:pt x="614" y="1264"/>
                  </a:cubicBezTo>
                  <a:cubicBezTo>
                    <a:pt x="630" y="1264"/>
                    <a:pt x="643" y="1255"/>
                    <a:pt x="644" y="1245"/>
                  </a:cubicBezTo>
                  <a:cubicBezTo>
                    <a:pt x="643" y="1234"/>
                    <a:pt x="631" y="1226"/>
                    <a:pt x="614" y="1226"/>
                  </a:cubicBezTo>
                  <a:close/>
                  <a:moveTo>
                    <a:pt x="1167" y="1100"/>
                  </a:moveTo>
                  <a:cubicBezTo>
                    <a:pt x="1167" y="1100"/>
                    <a:pt x="1167" y="1100"/>
                    <a:pt x="1167" y="1100"/>
                  </a:cubicBezTo>
                  <a:cubicBezTo>
                    <a:pt x="1161" y="1105"/>
                    <a:pt x="1152" y="1116"/>
                    <a:pt x="1147" y="1126"/>
                  </a:cubicBezTo>
                  <a:cubicBezTo>
                    <a:pt x="1147" y="1126"/>
                    <a:pt x="1147" y="1126"/>
                    <a:pt x="1147" y="1126"/>
                  </a:cubicBezTo>
                  <a:cubicBezTo>
                    <a:pt x="1142" y="1135"/>
                    <a:pt x="1143" y="1137"/>
                    <a:pt x="1150" y="1132"/>
                  </a:cubicBezTo>
                  <a:cubicBezTo>
                    <a:pt x="1150" y="1132"/>
                    <a:pt x="1150" y="1132"/>
                    <a:pt x="1150" y="1132"/>
                  </a:cubicBezTo>
                  <a:cubicBezTo>
                    <a:pt x="1156" y="1127"/>
                    <a:pt x="1165" y="1117"/>
                    <a:pt x="1170" y="1108"/>
                  </a:cubicBezTo>
                  <a:cubicBezTo>
                    <a:pt x="1174" y="1099"/>
                    <a:pt x="1174" y="1096"/>
                    <a:pt x="1167" y="1100"/>
                  </a:cubicBezTo>
                  <a:close/>
                  <a:moveTo>
                    <a:pt x="1190" y="1081"/>
                  </a:moveTo>
                  <a:cubicBezTo>
                    <a:pt x="1190" y="1081"/>
                    <a:pt x="1190" y="1081"/>
                    <a:pt x="1190" y="1081"/>
                  </a:cubicBezTo>
                  <a:cubicBezTo>
                    <a:pt x="1185" y="1086"/>
                    <a:pt x="1176" y="1098"/>
                    <a:pt x="1171" y="1106"/>
                  </a:cubicBezTo>
                  <a:cubicBezTo>
                    <a:pt x="1171" y="1106"/>
                    <a:pt x="1171" y="1106"/>
                    <a:pt x="1171" y="1106"/>
                  </a:cubicBezTo>
                  <a:cubicBezTo>
                    <a:pt x="1166" y="1115"/>
                    <a:pt x="1167" y="1118"/>
                    <a:pt x="1171" y="1112"/>
                  </a:cubicBezTo>
                  <a:cubicBezTo>
                    <a:pt x="1171" y="1112"/>
                    <a:pt x="1171" y="1112"/>
                    <a:pt x="1171" y="1112"/>
                  </a:cubicBezTo>
                  <a:cubicBezTo>
                    <a:pt x="1177" y="1107"/>
                    <a:pt x="1184" y="1096"/>
                    <a:pt x="1189" y="1088"/>
                  </a:cubicBezTo>
                  <a:cubicBezTo>
                    <a:pt x="1194" y="1079"/>
                    <a:pt x="1195" y="1076"/>
                    <a:pt x="1190" y="1081"/>
                  </a:cubicBezTo>
                  <a:close/>
                  <a:moveTo>
                    <a:pt x="317" y="1233"/>
                  </a:moveTo>
                  <a:cubicBezTo>
                    <a:pt x="317" y="1233"/>
                    <a:pt x="317" y="1233"/>
                    <a:pt x="317" y="1233"/>
                  </a:cubicBezTo>
                  <a:cubicBezTo>
                    <a:pt x="303" y="1230"/>
                    <a:pt x="296" y="1235"/>
                    <a:pt x="300" y="1243"/>
                  </a:cubicBezTo>
                  <a:cubicBezTo>
                    <a:pt x="300" y="1243"/>
                    <a:pt x="300" y="1243"/>
                    <a:pt x="300" y="1243"/>
                  </a:cubicBezTo>
                  <a:cubicBezTo>
                    <a:pt x="303" y="1253"/>
                    <a:pt x="316" y="1262"/>
                    <a:pt x="329" y="1265"/>
                  </a:cubicBezTo>
                  <a:cubicBezTo>
                    <a:pt x="329" y="1265"/>
                    <a:pt x="329" y="1265"/>
                    <a:pt x="329" y="1265"/>
                  </a:cubicBezTo>
                  <a:cubicBezTo>
                    <a:pt x="342" y="1268"/>
                    <a:pt x="350" y="1264"/>
                    <a:pt x="347" y="1255"/>
                  </a:cubicBezTo>
                  <a:cubicBezTo>
                    <a:pt x="344" y="1247"/>
                    <a:pt x="331" y="1236"/>
                    <a:pt x="317" y="1233"/>
                  </a:cubicBezTo>
                  <a:close/>
                  <a:moveTo>
                    <a:pt x="371" y="1244"/>
                  </a:moveTo>
                  <a:cubicBezTo>
                    <a:pt x="371" y="1244"/>
                    <a:pt x="371" y="1244"/>
                    <a:pt x="371" y="1244"/>
                  </a:cubicBezTo>
                  <a:cubicBezTo>
                    <a:pt x="357" y="1242"/>
                    <a:pt x="348" y="1247"/>
                    <a:pt x="351" y="1256"/>
                  </a:cubicBezTo>
                  <a:cubicBezTo>
                    <a:pt x="351" y="1256"/>
                    <a:pt x="351" y="1256"/>
                    <a:pt x="351" y="1256"/>
                  </a:cubicBezTo>
                  <a:cubicBezTo>
                    <a:pt x="354" y="1265"/>
                    <a:pt x="367" y="1273"/>
                    <a:pt x="381" y="1277"/>
                  </a:cubicBezTo>
                  <a:cubicBezTo>
                    <a:pt x="381" y="1277"/>
                    <a:pt x="381" y="1277"/>
                    <a:pt x="381" y="1277"/>
                  </a:cubicBezTo>
                  <a:cubicBezTo>
                    <a:pt x="395" y="1279"/>
                    <a:pt x="404" y="1275"/>
                    <a:pt x="402" y="1266"/>
                  </a:cubicBezTo>
                  <a:cubicBezTo>
                    <a:pt x="399" y="1256"/>
                    <a:pt x="386" y="1248"/>
                    <a:pt x="371" y="1244"/>
                  </a:cubicBezTo>
                  <a:close/>
                  <a:moveTo>
                    <a:pt x="429" y="1254"/>
                  </a:moveTo>
                  <a:cubicBezTo>
                    <a:pt x="429" y="1254"/>
                    <a:pt x="429" y="1254"/>
                    <a:pt x="429" y="1254"/>
                  </a:cubicBezTo>
                  <a:cubicBezTo>
                    <a:pt x="414" y="1252"/>
                    <a:pt x="404" y="1258"/>
                    <a:pt x="406" y="1267"/>
                  </a:cubicBezTo>
                  <a:cubicBezTo>
                    <a:pt x="406" y="1267"/>
                    <a:pt x="406" y="1267"/>
                    <a:pt x="406" y="1267"/>
                  </a:cubicBezTo>
                  <a:cubicBezTo>
                    <a:pt x="409" y="1276"/>
                    <a:pt x="422" y="1284"/>
                    <a:pt x="436" y="1286"/>
                  </a:cubicBezTo>
                  <a:cubicBezTo>
                    <a:pt x="436" y="1286"/>
                    <a:pt x="436" y="1286"/>
                    <a:pt x="436" y="1286"/>
                  </a:cubicBezTo>
                  <a:cubicBezTo>
                    <a:pt x="451" y="1288"/>
                    <a:pt x="461" y="1283"/>
                    <a:pt x="460" y="1274"/>
                  </a:cubicBezTo>
                  <a:cubicBezTo>
                    <a:pt x="457" y="1265"/>
                    <a:pt x="444" y="1256"/>
                    <a:pt x="429" y="1254"/>
                  </a:cubicBezTo>
                  <a:close/>
                  <a:moveTo>
                    <a:pt x="489" y="1261"/>
                  </a:moveTo>
                  <a:cubicBezTo>
                    <a:pt x="489" y="1261"/>
                    <a:pt x="489" y="1261"/>
                    <a:pt x="489" y="1261"/>
                  </a:cubicBezTo>
                  <a:cubicBezTo>
                    <a:pt x="473" y="1259"/>
                    <a:pt x="462" y="1265"/>
                    <a:pt x="464" y="1275"/>
                  </a:cubicBezTo>
                  <a:cubicBezTo>
                    <a:pt x="464" y="1275"/>
                    <a:pt x="464" y="1275"/>
                    <a:pt x="464" y="1275"/>
                  </a:cubicBezTo>
                  <a:cubicBezTo>
                    <a:pt x="466" y="1284"/>
                    <a:pt x="479" y="1292"/>
                    <a:pt x="494" y="1293"/>
                  </a:cubicBezTo>
                  <a:cubicBezTo>
                    <a:pt x="494" y="1293"/>
                    <a:pt x="494" y="1293"/>
                    <a:pt x="494" y="1293"/>
                  </a:cubicBezTo>
                  <a:cubicBezTo>
                    <a:pt x="510" y="1295"/>
                    <a:pt x="520" y="1289"/>
                    <a:pt x="519" y="1280"/>
                  </a:cubicBezTo>
                  <a:cubicBezTo>
                    <a:pt x="518" y="1271"/>
                    <a:pt x="505" y="1263"/>
                    <a:pt x="489" y="1261"/>
                  </a:cubicBezTo>
                  <a:close/>
                  <a:moveTo>
                    <a:pt x="551" y="1265"/>
                  </a:moveTo>
                  <a:cubicBezTo>
                    <a:pt x="551" y="1265"/>
                    <a:pt x="551" y="1265"/>
                    <a:pt x="551" y="1265"/>
                  </a:cubicBezTo>
                  <a:cubicBezTo>
                    <a:pt x="535" y="1265"/>
                    <a:pt x="523" y="1271"/>
                    <a:pt x="524" y="1280"/>
                  </a:cubicBezTo>
                  <a:cubicBezTo>
                    <a:pt x="524" y="1280"/>
                    <a:pt x="524" y="1280"/>
                    <a:pt x="524" y="1280"/>
                  </a:cubicBezTo>
                  <a:cubicBezTo>
                    <a:pt x="525" y="1290"/>
                    <a:pt x="538" y="1297"/>
                    <a:pt x="554" y="1298"/>
                  </a:cubicBezTo>
                  <a:cubicBezTo>
                    <a:pt x="554" y="1298"/>
                    <a:pt x="554" y="1298"/>
                    <a:pt x="554" y="1298"/>
                  </a:cubicBezTo>
                  <a:cubicBezTo>
                    <a:pt x="569" y="1298"/>
                    <a:pt x="581" y="1293"/>
                    <a:pt x="581" y="1283"/>
                  </a:cubicBezTo>
                  <a:cubicBezTo>
                    <a:pt x="580" y="1274"/>
                    <a:pt x="567" y="1266"/>
                    <a:pt x="551" y="1265"/>
                  </a:cubicBezTo>
                  <a:close/>
                  <a:moveTo>
                    <a:pt x="1148" y="1135"/>
                  </a:moveTo>
                  <a:cubicBezTo>
                    <a:pt x="1148" y="1135"/>
                    <a:pt x="1148" y="1135"/>
                    <a:pt x="1148" y="1135"/>
                  </a:cubicBezTo>
                  <a:cubicBezTo>
                    <a:pt x="1142" y="1140"/>
                    <a:pt x="1133" y="1150"/>
                    <a:pt x="1127" y="1158"/>
                  </a:cubicBezTo>
                  <a:cubicBezTo>
                    <a:pt x="1127" y="1158"/>
                    <a:pt x="1127" y="1158"/>
                    <a:pt x="1127" y="1158"/>
                  </a:cubicBezTo>
                  <a:cubicBezTo>
                    <a:pt x="1122" y="1166"/>
                    <a:pt x="1124" y="1168"/>
                    <a:pt x="1129" y="1162"/>
                  </a:cubicBezTo>
                  <a:cubicBezTo>
                    <a:pt x="1129" y="1162"/>
                    <a:pt x="1129" y="1162"/>
                    <a:pt x="1129" y="1162"/>
                  </a:cubicBezTo>
                  <a:cubicBezTo>
                    <a:pt x="1136" y="1157"/>
                    <a:pt x="1144" y="1147"/>
                    <a:pt x="1150" y="1139"/>
                  </a:cubicBezTo>
                  <a:cubicBezTo>
                    <a:pt x="1155" y="1132"/>
                    <a:pt x="1155" y="1130"/>
                    <a:pt x="1148" y="1135"/>
                  </a:cubicBezTo>
                  <a:close/>
                  <a:moveTo>
                    <a:pt x="1170" y="1114"/>
                  </a:moveTo>
                  <a:cubicBezTo>
                    <a:pt x="1170" y="1114"/>
                    <a:pt x="1170" y="1114"/>
                    <a:pt x="1170" y="1114"/>
                  </a:cubicBezTo>
                  <a:cubicBezTo>
                    <a:pt x="1165" y="1120"/>
                    <a:pt x="1157" y="1130"/>
                    <a:pt x="1151" y="1138"/>
                  </a:cubicBezTo>
                  <a:cubicBezTo>
                    <a:pt x="1151" y="1138"/>
                    <a:pt x="1151" y="1138"/>
                    <a:pt x="1151" y="1138"/>
                  </a:cubicBezTo>
                  <a:cubicBezTo>
                    <a:pt x="1146" y="1145"/>
                    <a:pt x="1146" y="1146"/>
                    <a:pt x="1150" y="1141"/>
                  </a:cubicBezTo>
                  <a:cubicBezTo>
                    <a:pt x="1150" y="1141"/>
                    <a:pt x="1150" y="1141"/>
                    <a:pt x="1150" y="1141"/>
                  </a:cubicBezTo>
                  <a:cubicBezTo>
                    <a:pt x="1155" y="1135"/>
                    <a:pt x="1175" y="1109"/>
                    <a:pt x="1170" y="1114"/>
                  </a:cubicBezTo>
                  <a:close/>
                  <a:moveTo>
                    <a:pt x="330" y="1267"/>
                  </a:moveTo>
                  <a:cubicBezTo>
                    <a:pt x="330" y="1267"/>
                    <a:pt x="330" y="1267"/>
                    <a:pt x="330" y="1267"/>
                  </a:cubicBezTo>
                  <a:cubicBezTo>
                    <a:pt x="316" y="1264"/>
                    <a:pt x="310" y="1267"/>
                    <a:pt x="313" y="1275"/>
                  </a:cubicBezTo>
                  <a:cubicBezTo>
                    <a:pt x="313" y="1275"/>
                    <a:pt x="313" y="1275"/>
                    <a:pt x="313" y="1275"/>
                  </a:cubicBezTo>
                  <a:cubicBezTo>
                    <a:pt x="317" y="1282"/>
                    <a:pt x="329" y="1290"/>
                    <a:pt x="342" y="1294"/>
                  </a:cubicBezTo>
                  <a:cubicBezTo>
                    <a:pt x="342" y="1294"/>
                    <a:pt x="342" y="1294"/>
                    <a:pt x="342" y="1294"/>
                  </a:cubicBezTo>
                  <a:cubicBezTo>
                    <a:pt x="354" y="1297"/>
                    <a:pt x="362" y="1294"/>
                    <a:pt x="359" y="1287"/>
                  </a:cubicBezTo>
                  <a:cubicBezTo>
                    <a:pt x="355" y="1279"/>
                    <a:pt x="343" y="1271"/>
                    <a:pt x="330" y="1267"/>
                  </a:cubicBezTo>
                  <a:close/>
                  <a:moveTo>
                    <a:pt x="382" y="1279"/>
                  </a:moveTo>
                  <a:cubicBezTo>
                    <a:pt x="382" y="1279"/>
                    <a:pt x="382" y="1279"/>
                    <a:pt x="382" y="1279"/>
                  </a:cubicBezTo>
                  <a:cubicBezTo>
                    <a:pt x="368" y="1277"/>
                    <a:pt x="360" y="1281"/>
                    <a:pt x="363" y="1288"/>
                  </a:cubicBezTo>
                  <a:cubicBezTo>
                    <a:pt x="363" y="1288"/>
                    <a:pt x="363" y="1288"/>
                    <a:pt x="363" y="1288"/>
                  </a:cubicBezTo>
                  <a:cubicBezTo>
                    <a:pt x="366" y="1295"/>
                    <a:pt x="378" y="1303"/>
                    <a:pt x="392" y="1306"/>
                  </a:cubicBezTo>
                  <a:cubicBezTo>
                    <a:pt x="392" y="1306"/>
                    <a:pt x="392" y="1306"/>
                    <a:pt x="392" y="1306"/>
                  </a:cubicBezTo>
                  <a:cubicBezTo>
                    <a:pt x="405" y="1309"/>
                    <a:pt x="414" y="1305"/>
                    <a:pt x="411" y="1298"/>
                  </a:cubicBezTo>
                  <a:cubicBezTo>
                    <a:pt x="409" y="1290"/>
                    <a:pt x="396" y="1282"/>
                    <a:pt x="382" y="1279"/>
                  </a:cubicBezTo>
                  <a:close/>
                  <a:moveTo>
                    <a:pt x="437" y="1289"/>
                  </a:moveTo>
                  <a:cubicBezTo>
                    <a:pt x="437" y="1289"/>
                    <a:pt x="437" y="1289"/>
                    <a:pt x="437" y="1289"/>
                  </a:cubicBezTo>
                  <a:cubicBezTo>
                    <a:pt x="422" y="1286"/>
                    <a:pt x="413" y="1291"/>
                    <a:pt x="415" y="1299"/>
                  </a:cubicBezTo>
                  <a:cubicBezTo>
                    <a:pt x="415" y="1299"/>
                    <a:pt x="415" y="1299"/>
                    <a:pt x="415" y="1299"/>
                  </a:cubicBezTo>
                  <a:cubicBezTo>
                    <a:pt x="418" y="1307"/>
                    <a:pt x="431" y="1313"/>
                    <a:pt x="445" y="1316"/>
                  </a:cubicBezTo>
                  <a:cubicBezTo>
                    <a:pt x="445" y="1316"/>
                    <a:pt x="445" y="1316"/>
                    <a:pt x="445" y="1316"/>
                  </a:cubicBezTo>
                  <a:cubicBezTo>
                    <a:pt x="459" y="1318"/>
                    <a:pt x="468" y="1314"/>
                    <a:pt x="467" y="1306"/>
                  </a:cubicBezTo>
                  <a:cubicBezTo>
                    <a:pt x="465" y="1299"/>
                    <a:pt x="452" y="1291"/>
                    <a:pt x="437" y="1289"/>
                  </a:cubicBezTo>
                  <a:close/>
                  <a:moveTo>
                    <a:pt x="495" y="1296"/>
                  </a:moveTo>
                  <a:cubicBezTo>
                    <a:pt x="495" y="1296"/>
                    <a:pt x="495" y="1296"/>
                    <a:pt x="495" y="1296"/>
                  </a:cubicBezTo>
                  <a:cubicBezTo>
                    <a:pt x="479" y="1294"/>
                    <a:pt x="469" y="1299"/>
                    <a:pt x="471" y="1307"/>
                  </a:cubicBezTo>
                  <a:cubicBezTo>
                    <a:pt x="471" y="1307"/>
                    <a:pt x="471" y="1307"/>
                    <a:pt x="471" y="1307"/>
                  </a:cubicBezTo>
                  <a:cubicBezTo>
                    <a:pt x="473" y="1315"/>
                    <a:pt x="486" y="1321"/>
                    <a:pt x="500" y="1323"/>
                  </a:cubicBezTo>
                  <a:cubicBezTo>
                    <a:pt x="500" y="1323"/>
                    <a:pt x="500" y="1323"/>
                    <a:pt x="500" y="1323"/>
                  </a:cubicBezTo>
                  <a:cubicBezTo>
                    <a:pt x="514" y="1324"/>
                    <a:pt x="525" y="1320"/>
                    <a:pt x="524" y="1312"/>
                  </a:cubicBezTo>
                  <a:cubicBezTo>
                    <a:pt x="523" y="1304"/>
                    <a:pt x="510" y="1297"/>
                    <a:pt x="495" y="1296"/>
                  </a:cubicBezTo>
                  <a:close/>
                  <a:moveTo>
                    <a:pt x="554" y="1300"/>
                  </a:moveTo>
                  <a:cubicBezTo>
                    <a:pt x="554" y="1300"/>
                    <a:pt x="554" y="1300"/>
                    <a:pt x="554" y="1300"/>
                  </a:cubicBezTo>
                  <a:cubicBezTo>
                    <a:pt x="538" y="1299"/>
                    <a:pt x="527" y="1305"/>
                    <a:pt x="528" y="1313"/>
                  </a:cubicBezTo>
                  <a:cubicBezTo>
                    <a:pt x="528" y="1313"/>
                    <a:pt x="528" y="1313"/>
                    <a:pt x="528" y="1313"/>
                  </a:cubicBezTo>
                  <a:cubicBezTo>
                    <a:pt x="530" y="1320"/>
                    <a:pt x="542" y="1327"/>
                    <a:pt x="557" y="1327"/>
                  </a:cubicBezTo>
                  <a:cubicBezTo>
                    <a:pt x="557" y="1327"/>
                    <a:pt x="557" y="1327"/>
                    <a:pt x="557" y="1327"/>
                  </a:cubicBezTo>
                  <a:cubicBezTo>
                    <a:pt x="571" y="1328"/>
                    <a:pt x="583" y="1323"/>
                    <a:pt x="582" y="1315"/>
                  </a:cubicBezTo>
                  <a:cubicBezTo>
                    <a:pt x="582" y="1308"/>
                    <a:pt x="569" y="1301"/>
                    <a:pt x="554" y="1300"/>
                  </a:cubicBezTo>
                  <a:close/>
                  <a:moveTo>
                    <a:pt x="1128" y="1164"/>
                  </a:moveTo>
                  <a:cubicBezTo>
                    <a:pt x="1128" y="1164"/>
                    <a:pt x="1128" y="1164"/>
                    <a:pt x="1128" y="1164"/>
                  </a:cubicBezTo>
                  <a:cubicBezTo>
                    <a:pt x="1122" y="1170"/>
                    <a:pt x="1112" y="1180"/>
                    <a:pt x="1107" y="1186"/>
                  </a:cubicBezTo>
                  <a:cubicBezTo>
                    <a:pt x="1107" y="1186"/>
                    <a:pt x="1107" y="1186"/>
                    <a:pt x="1107" y="1186"/>
                  </a:cubicBezTo>
                  <a:cubicBezTo>
                    <a:pt x="1102" y="1193"/>
                    <a:pt x="1102" y="1193"/>
                    <a:pt x="1108" y="1187"/>
                  </a:cubicBezTo>
                  <a:cubicBezTo>
                    <a:pt x="1108" y="1187"/>
                    <a:pt x="1108" y="1187"/>
                    <a:pt x="1108" y="1187"/>
                  </a:cubicBezTo>
                  <a:cubicBezTo>
                    <a:pt x="1114" y="1181"/>
                    <a:pt x="1123" y="1172"/>
                    <a:pt x="1128" y="1166"/>
                  </a:cubicBezTo>
                  <a:cubicBezTo>
                    <a:pt x="1134" y="1159"/>
                    <a:pt x="1134" y="1158"/>
                    <a:pt x="1128" y="1164"/>
                  </a:cubicBezTo>
                  <a:close/>
                  <a:moveTo>
                    <a:pt x="343" y="1296"/>
                  </a:moveTo>
                  <a:cubicBezTo>
                    <a:pt x="343" y="1296"/>
                    <a:pt x="343" y="1296"/>
                    <a:pt x="343" y="1296"/>
                  </a:cubicBezTo>
                  <a:cubicBezTo>
                    <a:pt x="330" y="1293"/>
                    <a:pt x="324" y="1295"/>
                    <a:pt x="327" y="1301"/>
                  </a:cubicBezTo>
                  <a:cubicBezTo>
                    <a:pt x="327" y="1301"/>
                    <a:pt x="327" y="1301"/>
                    <a:pt x="327" y="1301"/>
                  </a:cubicBezTo>
                  <a:cubicBezTo>
                    <a:pt x="331" y="1307"/>
                    <a:pt x="343" y="1314"/>
                    <a:pt x="355" y="1317"/>
                  </a:cubicBezTo>
                  <a:cubicBezTo>
                    <a:pt x="355" y="1317"/>
                    <a:pt x="355" y="1317"/>
                    <a:pt x="355" y="1317"/>
                  </a:cubicBezTo>
                  <a:cubicBezTo>
                    <a:pt x="367" y="1321"/>
                    <a:pt x="374" y="1319"/>
                    <a:pt x="371" y="1313"/>
                  </a:cubicBezTo>
                  <a:cubicBezTo>
                    <a:pt x="368" y="1307"/>
                    <a:pt x="355" y="1299"/>
                    <a:pt x="343" y="1296"/>
                  </a:cubicBezTo>
                  <a:close/>
                  <a:moveTo>
                    <a:pt x="392" y="1308"/>
                  </a:moveTo>
                  <a:cubicBezTo>
                    <a:pt x="392" y="1308"/>
                    <a:pt x="392" y="1308"/>
                    <a:pt x="392" y="1308"/>
                  </a:cubicBezTo>
                  <a:cubicBezTo>
                    <a:pt x="379" y="1305"/>
                    <a:pt x="372" y="1308"/>
                    <a:pt x="375" y="1314"/>
                  </a:cubicBezTo>
                  <a:cubicBezTo>
                    <a:pt x="375" y="1314"/>
                    <a:pt x="375" y="1314"/>
                    <a:pt x="375" y="1314"/>
                  </a:cubicBezTo>
                  <a:cubicBezTo>
                    <a:pt x="378" y="1320"/>
                    <a:pt x="390" y="1326"/>
                    <a:pt x="403" y="1330"/>
                  </a:cubicBezTo>
                  <a:cubicBezTo>
                    <a:pt x="403" y="1330"/>
                    <a:pt x="403" y="1330"/>
                    <a:pt x="403" y="1330"/>
                  </a:cubicBezTo>
                  <a:cubicBezTo>
                    <a:pt x="415" y="1332"/>
                    <a:pt x="424" y="1330"/>
                    <a:pt x="421" y="1324"/>
                  </a:cubicBezTo>
                  <a:cubicBezTo>
                    <a:pt x="418" y="1318"/>
                    <a:pt x="406" y="1311"/>
                    <a:pt x="392" y="1308"/>
                  </a:cubicBezTo>
                  <a:close/>
                  <a:moveTo>
                    <a:pt x="445" y="1318"/>
                  </a:moveTo>
                  <a:cubicBezTo>
                    <a:pt x="445" y="1318"/>
                    <a:pt x="445" y="1318"/>
                    <a:pt x="445" y="1318"/>
                  </a:cubicBezTo>
                  <a:cubicBezTo>
                    <a:pt x="431" y="1316"/>
                    <a:pt x="423" y="1318"/>
                    <a:pt x="425" y="1325"/>
                  </a:cubicBezTo>
                  <a:cubicBezTo>
                    <a:pt x="425" y="1325"/>
                    <a:pt x="425" y="1325"/>
                    <a:pt x="425" y="1325"/>
                  </a:cubicBezTo>
                  <a:cubicBezTo>
                    <a:pt x="428" y="1331"/>
                    <a:pt x="440" y="1338"/>
                    <a:pt x="453" y="1339"/>
                  </a:cubicBezTo>
                  <a:cubicBezTo>
                    <a:pt x="453" y="1339"/>
                    <a:pt x="453" y="1339"/>
                    <a:pt x="453" y="1339"/>
                  </a:cubicBezTo>
                  <a:cubicBezTo>
                    <a:pt x="466" y="1341"/>
                    <a:pt x="475" y="1339"/>
                    <a:pt x="474" y="1333"/>
                  </a:cubicBezTo>
                  <a:cubicBezTo>
                    <a:pt x="472" y="1327"/>
                    <a:pt x="460" y="1320"/>
                    <a:pt x="445" y="1318"/>
                  </a:cubicBezTo>
                  <a:close/>
                  <a:moveTo>
                    <a:pt x="500" y="1325"/>
                  </a:moveTo>
                  <a:cubicBezTo>
                    <a:pt x="500" y="1325"/>
                    <a:pt x="500" y="1325"/>
                    <a:pt x="500" y="1325"/>
                  </a:cubicBezTo>
                  <a:cubicBezTo>
                    <a:pt x="486" y="1324"/>
                    <a:pt x="476" y="1327"/>
                    <a:pt x="478" y="1333"/>
                  </a:cubicBezTo>
                  <a:cubicBezTo>
                    <a:pt x="478" y="1333"/>
                    <a:pt x="478" y="1333"/>
                    <a:pt x="478" y="1333"/>
                  </a:cubicBezTo>
                  <a:cubicBezTo>
                    <a:pt x="480" y="1339"/>
                    <a:pt x="492" y="1345"/>
                    <a:pt x="506" y="1347"/>
                  </a:cubicBezTo>
                  <a:cubicBezTo>
                    <a:pt x="506" y="1347"/>
                    <a:pt x="506" y="1347"/>
                    <a:pt x="506" y="1347"/>
                  </a:cubicBezTo>
                  <a:cubicBezTo>
                    <a:pt x="520" y="1348"/>
                    <a:pt x="529" y="1345"/>
                    <a:pt x="528" y="1339"/>
                  </a:cubicBezTo>
                  <a:cubicBezTo>
                    <a:pt x="527" y="1332"/>
                    <a:pt x="515" y="1326"/>
                    <a:pt x="500" y="1325"/>
                  </a:cubicBezTo>
                  <a:close/>
                  <a:moveTo>
                    <a:pt x="311" y="1304"/>
                  </a:moveTo>
                  <a:cubicBezTo>
                    <a:pt x="311" y="1304"/>
                    <a:pt x="311" y="1304"/>
                    <a:pt x="311" y="1304"/>
                  </a:cubicBezTo>
                  <a:cubicBezTo>
                    <a:pt x="300" y="1300"/>
                    <a:pt x="295" y="1301"/>
                    <a:pt x="300" y="1305"/>
                  </a:cubicBezTo>
                  <a:cubicBezTo>
                    <a:pt x="300" y="1305"/>
                    <a:pt x="300" y="1305"/>
                    <a:pt x="300" y="1305"/>
                  </a:cubicBezTo>
                  <a:cubicBezTo>
                    <a:pt x="304" y="1310"/>
                    <a:pt x="315" y="1316"/>
                    <a:pt x="326" y="1320"/>
                  </a:cubicBezTo>
                  <a:cubicBezTo>
                    <a:pt x="326" y="1320"/>
                    <a:pt x="326" y="1320"/>
                    <a:pt x="326" y="1320"/>
                  </a:cubicBezTo>
                  <a:cubicBezTo>
                    <a:pt x="336" y="1324"/>
                    <a:pt x="342" y="1324"/>
                    <a:pt x="338" y="1320"/>
                  </a:cubicBezTo>
                  <a:cubicBezTo>
                    <a:pt x="334" y="1315"/>
                    <a:pt x="323" y="1308"/>
                    <a:pt x="311" y="1304"/>
                  </a:cubicBezTo>
                  <a:close/>
                  <a:moveTo>
                    <a:pt x="356" y="1319"/>
                  </a:moveTo>
                  <a:cubicBezTo>
                    <a:pt x="356" y="1319"/>
                    <a:pt x="356" y="1319"/>
                    <a:pt x="356" y="1319"/>
                  </a:cubicBezTo>
                  <a:cubicBezTo>
                    <a:pt x="344" y="1315"/>
                    <a:pt x="337" y="1317"/>
                    <a:pt x="341" y="1321"/>
                  </a:cubicBezTo>
                  <a:cubicBezTo>
                    <a:pt x="341" y="1321"/>
                    <a:pt x="341" y="1321"/>
                    <a:pt x="341" y="1321"/>
                  </a:cubicBezTo>
                  <a:cubicBezTo>
                    <a:pt x="345" y="1326"/>
                    <a:pt x="357" y="1331"/>
                    <a:pt x="368" y="1335"/>
                  </a:cubicBezTo>
                  <a:cubicBezTo>
                    <a:pt x="368" y="1335"/>
                    <a:pt x="368" y="1335"/>
                    <a:pt x="368" y="1335"/>
                  </a:cubicBezTo>
                  <a:cubicBezTo>
                    <a:pt x="380" y="1338"/>
                    <a:pt x="386" y="1338"/>
                    <a:pt x="383" y="1333"/>
                  </a:cubicBezTo>
                  <a:cubicBezTo>
                    <a:pt x="380" y="1329"/>
                    <a:pt x="368" y="1323"/>
                    <a:pt x="356" y="1319"/>
                  </a:cubicBezTo>
                  <a:close/>
                  <a:moveTo>
                    <a:pt x="403" y="1331"/>
                  </a:moveTo>
                  <a:cubicBezTo>
                    <a:pt x="403" y="1331"/>
                    <a:pt x="403" y="1331"/>
                    <a:pt x="403" y="1331"/>
                  </a:cubicBezTo>
                  <a:cubicBezTo>
                    <a:pt x="391" y="1328"/>
                    <a:pt x="384" y="1330"/>
                    <a:pt x="387" y="1334"/>
                  </a:cubicBezTo>
                  <a:cubicBezTo>
                    <a:pt x="387" y="1334"/>
                    <a:pt x="387" y="1334"/>
                    <a:pt x="387" y="1334"/>
                  </a:cubicBezTo>
                  <a:cubicBezTo>
                    <a:pt x="390" y="1339"/>
                    <a:pt x="402" y="1345"/>
                    <a:pt x="414" y="1347"/>
                  </a:cubicBezTo>
                  <a:cubicBezTo>
                    <a:pt x="414" y="1347"/>
                    <a:pt x="414" y="1347"/>
                    <a:pt x="414" y="1347"/>
                  </a:cubicBezTo>
                  <a:cubicBezTo>
                    <a:pt x="426" y="1350"/>
                    <a:pt x="433" y="1350"/>
                    <a:pt x="431" y="1345"/>
                  </a:cubicBezTo>
                  <a:cubicBezTo>
                    <a:pt x="428" y="1340"/>
                    <a:pt x="416" y="1334"/>
                    <a:pt x="403" y="1331"/>
                  </a:cubicBezTo>
                  <a:close/>
                  <a:moveTo>
                    <a:pt x="454" y="1341"/>
                  </a:moveTo>
                  <a:cubicBezTo>
                    <a:pt x="454" y="1341"/>
                    <a:pt x="454" y="1341"/>
                    <a:pt x="454" y="1341"/>
                  </a:cubicBezTo>
                  <a:cubicBezTo>
                    <a:pt x="440" y="1338"/>
                    <a:pt x="432" y="1340"/>
                    <a:pt x="435" y="1345"/>
                  </a:cubicBezTo>
                  <a:cubicBezTo>
                    <a:pt x="435" y="1345"/>
                    <a:pt x="435" y="1345"/>
                    <a:pt x="435" y="1345"/>
                  </a:cubicBezTo>
                  <a:cubicBezTo>
                    <a:pt x="437" y="1350"/>
                    <a:pt x="449" y="1355"/>
                    <a:pt x="462" y="1357"/>
                  </a:cubicBezTo>
                  <a:cubicBezTo>
                    <a:pt x="462" y="1357"/>
                    <a:pt x="462" y="1357"/>
                    <a:pt x="462" y="1357"/>
                  </a:cubicBezTo>
                  <a:cubicBezTo>
                    <a:pt x="474" y="1359"/>
                    <a:pt x="483" y="1358"/>
                    <a:pt x="481" y="1353"/>
                  </a:cubicBezTo>
                  <a:cubicBezTo>
                    <a:pt x="479" y="1349"/>
                    <a:pt x="467" y="1343"/>
                    <a:pt x="454" y="1341"/>
                  </a:cubicBezTo>
                  <a:close/>
                  <a:moveTo>
                    <a:pt x="327" y="1321"/>
                  </a:moveTo>
                  <a:cubicBezTo>
                    <a:pt x="327" y="1321"/>
                    <a:pt x="327" y="1321"/>
                    <a:pt x="327" y="1321"/>
                  </a:cubicBezTo>
                  <a:cubicBezTo>
                    <a:pt x="316" y="1317"/>
                    <a:pt x="312" y="1317"/>
                    <a:pt x="316" y="1320"/>
                  </a:cubicBezTo>
                  <a:cubicBezTo>
                    <a:pt x="316" y="1320"/>
                    <a:pt x="316" y="1320"/>
                    <a:pt x="316" y="1320"/>
                  </a:cubicBezTo>
                  <a:cubicBezTo>
                    <a:pt x="321" y="1323"/>
                    <a:pt x="331" y="1328"/>
                    <a:pt x="341" y="1332"/>
                  </a:cubicBezTo>
                  <a:cubicBezTo>
                    <a:pt x="341" y="1332"/>
                    <a:pt x="341" y="1332"/>
                    <a:pt x="341" y="1332"/>
                  </a:cubicBezTo>
                  <a:cubicBezTo>
                    <a:pt x="351" y="1336"/>
                    <a:pt x="356" y="1338"/>
                    <a:pt x="353" y="1334"/>
                  </a:cubicBezTo>
                  <a:cubicBezTo>
                    <a:pt x="349" y="1332"/>
                    <a:pt x="337" y="1325"/>
                    <a:pt x="327" y="1321"/>
                  </a:cubicBezTo>
                  <a:close/>
                  <a:moveTo>
                    <a:pt x="369" y="1336"/>
                  </a:moveTo>
                  <a:cubicBezTo>
                    <a:pt x="369" y="1336"/>
                    <a:pt x="369" y="1336"/>
                    <a:pt x="369" y="1336"/>
                  </a:cubicBezTo>
                  <a:cubicBezTo>
                    <a:pt x="358" y="1333"/>
                    <a:pt x="352" y="1332"/>
                    <a:pt x="356" y="1336"/>
                  </a:cubicBezTo>
                  <a:cubicBezTo>
                    <a:pt x="356" y="1336"/>
                    <a:pt x="356" y="1336"/>
                    <a:pt x="356" y="1336"/>
                  </a:cubicBezTo>
                  <a:cubicBezTo>
                    <a:pt x="360" y="1339"/>
                    <a:pt x="371" y="1344"/>
                    <a:pt x="382" y="1347"/>
                  </a:cubicBezTo>
                  <a:cubicBezTo>
                    <a:pt x="382" y="1347"/>
                    <a:pt x="382" y="1347"/>
                    <a:pt x="382" y="1347"/>
                  </a:cubicBezTo>
                  <a:cubicBezTo>
                    <a:pt x="392" y="1350"/>
                    <a:pt x="399" y="1351"/>
                    <a:pt x="395" y="1348"/>
                  </a:cubicBezTo>
                  <a:cubicBezTo>
                    <a:pt x="392" y="1345"/>
                    <a:pt x="380" y="1340"/>
                    <a:pt x="369" y="1336"/>
                  </a:cubicBezTo>
                  <a:close/>
                  <a:moveTo>
                    <a:pt x="909" y="482"/>
                  </a:moveTo>
                  <a:cubicBezTo>
                    <a:pt x="909" y="482"/>
                    <a:pt x="909" y="482"/>
                    <a:pt x="909" y="482"/>
                  </a:cubicBezTo>
                  <a:cubicBezTo>
                    <a:pt x="891" y="481"/>
                    <a:pt x="879" y="493"/>
                    <a:pt x="880" y="512"/>
                  </a:cubicBezTo>
                  <a:cubicBezTo>
                    <a:pt x="880" y="512"/>
                    <a:pt x="880" y="512"/>
                    <a:pt x="880" y="512"/>
                  </a:cubicBezTo>
                  <a:cubicBezTo>
                    <a:pt x="881" y="531"/>
                    <a:pt x="896" y="547"/>
                    <a:pt x="913" y="548"/>
                  </a:cubicBezTo>
                  <a:cubicBezTo>
                    <a:pt x="913" y="548"/>
                    <a:pt x="913" y="548"/>
                    <a:pt x="913" y="548"/>
                  </a:cubicBezTo>
                  <a:cubicBezTo>
                    <a:pt x="931" y="548"/>
                    <a:pt x="942" y="535"/>
                    <a:pt x="941" y="517"/>
                  </a:cubicBezTo>
                  <a:cubicBezTo>
                    <a:pt x="940" y="498"/>
                    <a:pt x="925" y="484"/>
                    <a:pt x="909" y="482"/>
                  </a:cubicBezTo>
                  <a:close/>
                  <a:moveTo>
                    <a:pt x="973" y="488"/>
                  </a:moveTo>
                  <a:cubicBezTo>
                    <a:pt x="973" y="488"/>
                    <a:pt x="973" y="488"/>
                    <a:pt x="973" y="488"/>
                  </a:cubicBezTo>
                  <a:cubicBezTo>
                    <a:pt x="956" y="486"/>
                    <a:pt x="945" y="499"/>
                    <a:pt x="946" y="517"/>
                  </a:cubicBezTo>
                  <a:cubicBezTo>
                    <a:pt x="946" y="517"/>
                    <a:pt x="946" y="517"/>
                    <a:pt x="946" y="517"/>
                  </a:cubicBezTo>
                  <a:cubicBezTo>
                    <a:pt x="948" y="535"/>
                    <a:pt x="962" y="551"/>
                    <a:pt x="977" y="552"/>
                  </a:cubicBezTo>
                  <a:cubicBezTo>
                    <a:pt x="977" y="552"/>
                    <a:pt x="977" y="552"/>
                    <a:pt x="977" y="552"/>
                  </a:cubicBezTo>
                  <a:cubicBezTo>
                    <a:pt x="994" y="553"/>
                    <a:pt x="1005" y="540"/>
                    <a:pt x="1003" y="522"/>
                  </a:cubicBezTo>
                  <a:cubicBezTo>
                    <a:pt x="1002" y="504"/>
                    <a:pt x="988" y="489"/>
                    <a:pt x="973" y="488"/>
                  </a:cubicBezTo>
                  <a:close/>
                  <a:moveTo>
                    <a:pt x="1031" y="494"/>
                  </a:moveTo>
                  <a:cubicBezTo>
                    <a:pt x="1031" y="494"/>
                    <a:pt x="1031" y="494"/>
                    <a:pt x="1031" y="494"/>
                  </a:cubicBezTo>
                  <a:cubicBezTo>
                    <a:pt x="1017" y="493"/>
                    <a:pt x="1007" y="505"/>
                    <a:pt x="1007" y="523"/>
                  </a:cubicBezTo>
                  <a:cubicBezTo>
                    <a:pt x="1007" y="523"/>
                    <a:pt x="1007" y="523"/>
                    <a:pt x="1007" y="523"/>
                  </a:cubicBezTo>
                  <a:cubicBezTo>
                    <a:pt x="1009" y="540"/>
                    <a:pt x="1022" y="555"/>
                    <a:pt x="1036" y="557"/>
                  </a:cubicBezTo>
                  <a:cubicBezTo>
                    <a:pt x="1036" y="557"/>
                    <a:pt x="1036" y="557"/>
                    <a:pt x="1036" y="557"/>
                  </a:cubicBezTo>
                  <a:cubicBezTo>
                    <a:pt x="1051" y="558"/>
                    <a:pt x="1061" y="545"/>
                    <a:pt x="1059" y="528"/>
                  </a:cubicBezTo>
                  <a:cubicBezTo>
                    <a:pt x="1058" y="511"/>
                    <a:pt x="1046" y="496"/>
                    <a:pt x="1031" y="494"/>
                  </a:cubicBezTo>
                  <a:close/>
                  <a:moveTo>
                    <a:pt x="147" y="901"/>
                  </a:moveTo>
                  <a:cubicBezTo>
                    <a:pt x="147" y="901"/>
                    <a:pt x="147" y="901"/>
                    <a:pt x="147" y="901"/>
                  </a:cubicBezTo>
                  <a:cubicBezTo>
                    <a:pt x="134" y="899"/>
                    <a:pt x="126" y="910"/>
                    <a:pt x="128" y="926"/>
                  </a:cubicBezTo>
                  <a:cubicBezTo>
                    <a:pt x="128" y="926"/>
                    <a:pt x="128" y="926"/>
                    <a:pt x="128" y="926"/>
                  </a:cubicBezTo>
                  <a:cubicBezTo>
                    <a:pt x="131" y="942"/>
                    <a:pt x="142" y="956"/>
                    <a:pt x="155" y="958"/>
                  </a:cubicBezTo>
                  <a:cubicBezTo>
                    <a:pt x="155" y="958"/>
                    <a:pt x="155" y="958"/>
                    <a:pt x="155" y="958"/>
                  </a:cubicBezTo>
                  <a:cubicBezTo>
                    <a:pt x="168" y="960"/>
                    <a:pt x="176" y="950"/>
                    <a:pt x="174" y="934"/>
                  </a:cubicBezTo>
                  <a:cubicBezTo>
                    <a:pt x="171" y="917"/>
                    <a:pt x="159" y="903"/>
                    <a:pt x="147" y="901"/>
                  </a:cubicBezTo>
                  <a:close/>
                  <a:moveTo>
                    <a:pt x="325" y="415"/>
                  </a:moveTo>
                  <a:cubicBezTo>
                    <a:pt x="325" y="415"/>
                    <a:pt x="325" y="415"/>
                    <a:pt x="325" y="415"/>
                  </a:cubicBezTo>
                  <a:cubicBezTo>
                    <a:pt x="308" y="417"/>
                    <a:pt x="294" y="432"/>
                    <a:pt x="292" y="449"/>
                  </a:cubicBezTo>
                  <a:cubicBezTo>
                    <a:pt x="292" y="449"/>
                    <a:pt x="292" y="449"/>
                    <a:pt x="292" y="449"/>
                  </a:cubicBezTo>
                  <a:cubicBezTo>
                    <a:pt x="291" y="466"/>
                    <a:pt x="302" y="479"/>
                    <a:pt x="319" y="478"/>
                  </a:cubicBezTo>
                  <a:cubicBezTo>
                    <a:pt x="319" y="478"/>
                    <a:pt x="319" y="478"/>
                    <a:pt x="319" y="478"/>
                  </a:cubicBezTo>
                  <a:cubicBezTo>
                    <a:pt x="336" y="476"/>
                    <a:pt x="351" y="461"/>
                    <a:pt x="352" y="443"/>
                  </a:cubicBezTo>
                  <a:cubicBezTo>
                    <a:pt x="354" y="425"/>
                    <a:pt x="341" y="414"/>
                    <a:pt x="325" y="415"/>
                  </a:cubicBezTo>
                  <a:close/>
                  <a:moveTo>
                    <a:pt x="332" y="353"/>
                  </a:moveTo>
                  <a:cubicBezTo>
                    <a:pt x="332" y="353"/>
                    <a:pt x="332" y="353"/>
                    <a:pt x="332" y="353"/>
                  </a:cubicBezTo>
                  <a:cubicBezTo>
                    <a:pt x="316" y="355"/>
                    <a:pt x="302" y="369"/>
                    <a:pt x="299" y="385"/>
                  </a:cubicBezTo>
                  <a:cubicBezTo>
                    <a:pt x="299" y="385"/>
                    <a:pt x="299" y="385"/>
                    <a:pt x="299" y="385"/>
                  </a:cubicBezTo>
                  <a:cubicBezTo>
                    <a:pt x="298" y="401"/>
                    <a:pt x="308" y="412"/>
                    <a:pt x="325" y="411"/>
                  </a:cubicBezTo>
                  <a:cubicBezTo>
                    <a:pt x="325" y="411"/>
                    <a:pt x="325" y="411"/>
                    <a:pt x="325" y="411"/>
                  </a:cubicBezTo>
                  <a:cubicBezTo>
                    <a:pt x="342" y="409"/>
                    <a:pt x="357" y="394"/>
                    <a:pt x="359" y="378"/>
                  </a:cubicBezTo>
                  <a:cubicBezTo>
                    <a:pt x="360" y="361"/>
                    <a:pt x="349" y="351"/>
                    <a:pt x="332" y="353"/>
                  </a:cubicBezTo>
                  <a:close/>
                </a:path>
              </a:pathLst>
            </a:custGeom>
            <a:gradFill flip="none" rotWithShape="1">
              <a:gsLst>
                <a:gs pos="0">
                  <a:srgbClr val="01E2BC">
                    <a:alpha val="20000"/>
                  </a:srgbClr>
                </a:gs>
                <a:gs pos="100000">
                  <a:srgbClr val="01E2BC">
                    <a:alpha val="0"/>
                  </a:srgbClr>
                </a:gs>
              </a:gsLst>
              <a:path path="circle">
                <a:fillToRect l="50000" t="50000" r="50000" b="50000"/>
              </a:path>
              <a:tileRect/>
            </a:gradFill>
            <a:ln w="6350">
              <a:solidFill>
                <a:srgbClr val="01E2BC"/>
              </a:solid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5" name="椭圆 4"/>
          <p:cNvSpPr/>
          <p:nvPr/>
        </p:nvSpPr>
        <p:spPr>
          <a:xfrm>
            <a:off x="-1670695" y="3276145"/>
            <a:ext cx="5136244" cy="5136242"/>
          </a:xfrm>
          <a:prstGeom prst="ellipse">
            <a:avLst/>
          </a:prstGeom>
          <a:noFill/>
          <a:ln>
            <a:solidFill>
              <a:srgbClr val="01E2BC">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310972" y="2635868"/>
            <a:ext cx="6416798" cy="6416796"/>
          </a:xfrm>
          <a:prstGeom prst="ellipse">
            <a:avLst/>
          </a:prstGeom>
          <a:noFill/>
          <a:ln>
            <a:solidFill>
              <a:srgbClr val="01E2BC">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006009" y="1940831"/>
            <a:ext cx="7806872" cy="7806870"/>
          </a:xfrm>
          <a:prstGeom prst="ellipse">
            <a:avLst/>
          </a:prstGeom>
          <a:noFill/>
          <a:ln>
            <a:solidFill>
              <a:srgbClr val="01E2BC">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934923" y="1011917"/>
            <a:ext cx="9664700" cy="9664698"/>
          </a:xfrm>
          <a:prstGeom prst="ellipse">
            <a:avLst/>
          </a:prstGeom>
          <a:noFill/>
          <a:ln>
            <a:solidFill>
              <a:srgbClr val="01E2BC">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p:nvPr/>
        </p:nvSpPr>
        <p:spPr>
          <a:xfrm rot="6300000">
            <a:off x="1358522" y="1860580"/>
            <a:ext cx="260184" cy="248909"/>
          </a:xfrm>
          <a:custGeom>
            <a:avLst/>
            <a:gdLst>
              <a:gd name="connsiteX0" fmla="*/ 1404157 w 2808313"/>
              <a:gd name="connsiteY0" fmla="*/ 0 h 2688679"/>
              <a:gd name="connsiteX1" fmla="*/ 1552872 w 2808313"/>
              <a:gd name="connsiteY1" fmla="*/ 148715 h 2688679"/>
              <a:gd name="connsiteX2" fmla="*/ 1552872 w 2808313"/>
              <a:gd name="connsiteY2" fmla="*/ 1013497 h 2688679"/>
              <a:gd name="connsiteX3" fmla="*/ 2808313 w 2808313"/>
              <a:gd name="connsiteY3" fmla="*/ 1679449 h 2688679"/>
              <a:gd name="connsiteX4" fmla="*/ 2808313 w 2808313"/>
              <a:gd name="connsiteY4" fmla="*/ 1989106 h 2688679"/>
              <a:gd name="connsiteX5" fmla="*/ 1552871 w 2808313"/>
              <a:gd name="connsiteY5" fmla="*/ 1675907 h 2688679"/>
              <a:gd name="connsiteX6" fmla="*/ 1552871 w 2808313"/>
              <a:gd name="connsiteY6" fmla="*/ 2299558 h 2688679"/>
              <a:gd name="connsiteX7" fmla="*/ 1550364 w 2808313"/>
              <a:gd name="connsiteY7" fmla="*/ 2311975 h 2688679"/>
              <a:gd name="connsiteX8" fmla="*/ 1836205 w 2808313"/>
              <a:gd name="connsiteY8" fmla="*/ 2540985 h 2688679"/>
              <a:gd name="connsiteX9" fmla="*/ 1836205 w 2808313"/>
              <a:gd name="connsiteY9" fmla="*/ 2688679 h 2688679"/>
              <a:gd name="connsiteX10" fmla="*/ 1404157 w 2808313"/>
              <a:gd name="connsiteY10" fmla="*/ 2525885 h 2688679"/>
              <a:gd name="connsiteX11" fmla="*/ 972108 w 2808313"/>
              <a:gd name="connsiteY11" fmla="*/ 2688679 h 2688679"/>
              <a:gd name="connsiteX12" fmla="*/ 972108 w 2808313"/>
              <a:gd name="connsiteY12" fmla="*/ 2540985 h 2688679"/>
              <a:gd name="connsiteX13" fmla="*/ 1257949 w 2808313"/>
              <a:gd name="connsiteY13" fmla="*/ 2311975 h 2688679"/>
              <a:gd name="connsiteX14" fmla="*/ 1255442 w 2808313"/>
              <a:gd name="connsiteY14" fmla="*/ 2299557 h 2688679"/>
              <a:gd name="connsiteX15" fmla="*/ 1255442 w 2808313"/>
              <a:gd name="connsiteY15" fmla="*/ 1675907 h 2688679"/>
              <a:gd name="connsiteX16" fmla="*/ 0 w 2808313"/>
              <a:gd name="connsiteY16" fmla="*/ 1989106 h 2688679"/>
              <a:gd name="connsiteX17" fmla="*/ 0 w 2808313"/>
              <a:gd name="connsiteY17" fmla="*/ 1679449 h 2688679"/>
              <a:gd name="connsiteX18" fmla="*/ 1255442 w 2808313"/>
              <a:gd name="connsiteY18" fmla="*/ 1013496 h 2688679"/>
              <a:gd name="connsiteX19" fmla="*/ 1255442 w 2808313"/>
              <a:gd name="connsiteY19" fmla="*/ 148715 h 2688679"/>
              <a:gd name="connsiteX20" fmla="*/ 1404157 w 2808313"/>
              <a:gd name="connsiteY20" fmla="*/ 0 h 2688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08313" h="2688679">
                <a:moveTo>
                  <a:pt x="1404157" y="0"/>
                </a:moveTo>
                <a:cubicBezTo>
                  <a:pt x="1486290" y="0"/>
                  <a:pt x="1552872" y="66582"/>
                  <a:pt x="1552872" y="148715"/>
                </a:cubicBezTo>
                <a:lnTo>
                  <a:pt x="1552872" y="1013497"/>
                </a:lnTo>
                <a:lnTo>
                  <a:pt x="2808313" y="1679449"/>
                </a:lnTo>
                <a:lnTo>
                  <a:pt x="2808313" y="1989106"/>
                </a:lnTo>
                <a:lnTo>
                  <a:pt x="1552871" y="1675907"/>
                </a:lnTo>
                <a:lnTo>
                  <a:pt x="1552871" y="2299558"/>
                </a:lnTo>
                <a:lnTo>
                  <a:pt x="1550364" y="2311975"/>
                </a:lnTo>
                <a:lnTo>
                  <a:pt x="1836205" y="2540985"/>
                </a:lnTo>
                <a:lnTo>
                  <a:pt x="1836205" y="2688679"/>
                </a:lnTo>
                <a:lnTo>
                  <a:pt x="1404157" y="2525885"/>
                </a:lnTo>
                <a:lnTo>
                  <a:pt x="972108" y="2688679"/>
                </a:lnTo>
                <a:lnTo>
                  <a:pt x="972108" y="2540985"/>
                </a:lnTo>
                <a:lnTo>
                  <a:pt x="1257949" y="2311975"/>
                </a:lnTo>
                <a:lnTo>
                  <a:pt x="1255442" y="2299557"/>
                </a:lnTo>
                <a:lnTo>
                  <a:pt x="1255442" y="1675907"/>
                </a:lnTo>
                <a:lnTo>
                  <a:pt x="0" y="1989106"/>
                </a:lnTo>
                <a:lnTo>
                  <a:pt x="0" y="1679449"/>
                </a:lnTo>
                <a:lnTo>
                  <a:pt x="1255442" y="1013496"/>
                </a:lnTo>
                <a:lnTo>
                  <a:pt x="1255442" y="148715"/>
                </a:lnTo>
                <a:cubicBezTo>
                  <a:pt x="1255442" y="66582"/>
                  <a:pt x="1322024" y="0"/>
                  <a:pt x="1404157" y="0"/>
                </a:cubicBezTo>
                <a:close/>
              </a:path>
            </a:pathLst>
          </a:custGeom>
          <a:solidFill>
            <a:srgbClr val="01E2BC"/>
          </a:solidFill>
          <a:ln>
            <a:noFill/>
          </a:ln>
          <a:effectLst>
            <a:outerShdw blurRad="63500" sx="102000" sy="102000" algn="ctr" rotWithShape="0">
              <a:srgbClr val="01E2BC"/>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KSO_Shape"/>
          <p:cNvSpPr/>
          <p:nvPr/>
        </p:nvSpPr>
        <p:spPr>
          <a:xfrm rot="11700000">
            <a:off x="2755534" y="5993586"/>
            <a:ext cx="260184" cy="248909"/>
          </a:xfrm>
          <a:custGeom>
            <a:avLst/>
            <a:gdLst>
              <a:gd name="connsiteX0" fmla="*/ 1404157 w 2808313"/>
              <a:gd name="connsiteY0" fmla="*/ 0 h 2688679"/>
              <a:gd name="connsiteX1" fmla="*/ 1552872 w 2808313"/>
              <a:gd name="connsiteY1" fmla="*/ 148715 h 2688679"/>
              <a:gd name="connsiteX2" fmla="*/ 1552872 w 2808313"/>
              <a:gd name="connsiteY2" fmla="*/ 1013497 h 2688679"/>
              <a:gd name="connsiteX3" fmla="*/ 2808313 w 2808313"/>
              <a:gd name="connsiteY3" fmla="*/ 1679449 h 2688679"/>
              <a:gd name="connsiteX4" fmla="*/ 2808313 w 2808313"/>
              <a:gd name="connsiteY4" fmla="*/ 1989106 h 2688679"/>
              <a:gd name="connsiteX5" fmla="*/ 1552871 w 2808313"/>
              <a:gd name="connsiteY5" fmla="*/ 1675907 h 2688679"/>
              <a:gd name="connsiteX6" fmla="*/ 1552871 w 2808313"/>
              <a:gd name="connsiteY6" fmla="*/ 2299558 h 2688679"/>
              <a:gd name="connsiteX7" fmla="*/ 1550364 w 2808313"/>
              <a:gd name="connsiteY7" fmla="*/ 2311975 h 2688679"/>
              <a:gd name="connsiteX8" fmla="*/ 1836205 w 2808313"/>
              <a:gd name="connsiteY8" fmla="*/ 2540985 h 2688679"/>
              <a:gd name="connsiteX9" fmla="*/ 1836205 w 2808313"/>
              <a:gd name="connsiteY9" fmla="*/ 2688679 h 2688679"/>
              <a:gd name="connsiteX10" fmla="*/ 1404157 w 2808313"/>
              <a:gd name="connsiteY10" fmla="*/ 2525885 h 2688679"/>
              <a:gd name="connsiteX11" fmla="*/ 972108 w 2808313"/>
              <a:gd name="connsiteY11" fmla="*/ 2688679 h 2688679"/>
              <a:gd name="connsiteX12" fmla="*/ 972108 w 2808313"/>
              <a:gd name="connsiteY12" fmla="*/ 2540985 h 2688679"/>
              <a:gd name="connsiteX13" fmla="*/ 1257949 w 2808313"/>
              <a:gd name="connsiteY13" fmla="*/ 2311975 h 2688679"/>
              <a:gd name="connsiteX14" fmla="*/ 1255442 w 2808313"/>
              <a:gd name="connsiteY14" fmla="*/ 2299557 h 2688679"/>
              <a:gd name="connsiteX15" fmla="*/ 1255442 w 2808313"/>
              <a:gd name="connsiteY15" fmla="*/ 1675907 h 2688679"/>
              <a:gd name="connsiteX16" fmla="*/ 0 w 2808313"/>
              <a:gd name="connsiteY16" fmla="*/ 1989106 h 2688679"/>
              <a:gd name="connsiteX17" fmla="*/ 0 w 2808313"/>
              <a:gd name="connsiteY17" fmla="*/ 1679449 h 2688679"/>
              <a:gd name="connsiteX18" fmla="*/ 1255442 w 2808313"/>
              <a:gd name="connsiteY18" fmla="*/ 1013496 h 2688679"/>
              <a:gd name="connsiteX19" fmla="*/ 1255442 w 2808313"/>
              <a:gd name="connsiteY19" fmla="*/ 148715 h 2688679"/>
              <a:gd name="connsiteX20" fmla="*/ 1404157 w 2808313"/>
              <a:gd name="connsiteY20" fmla="*/ 0 h 2688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08313" h="2688679">
                <a:moveTo>
                  <a:pt x="1404157" y="0"/>
                </a:moveTo>
                <a:cubicBezTo>
                  <a:pt x="1486290" y="0"/>
                  <a:pt x="1552872" y="66582"/>
                  <a:pt x="1552872" y="148715"/>
                </a:cubicBezTo>
                <a:lnTo>
                  <a:pt x="1552872" y="1013497"/>
                </a:lnTo>
                <a:lnTo>
                  <a:pt x="2808313" y="1679449"/>
                </a:lnTo>
                <a:lnTo>
                  <a:pt x="2808313" y="1989106"/>
                </a:lnTo>
                <a:lnTo>
                  <a:pt x="1552871" y="1675907"/>
                </a:lnTo>
                <a:lnTo>
                  <a:pt x="1552871" y="2299558"/>
                </a:lnTo>
                <a:lnTo>
                  <a:pt x="1550364" y="2311975"/>
                </a:lnTo>
                <a:lnTo>
                  <a:pt x="1836205" y="2540985"/>
                </a:lnTo>
                <a:lnTo>
                  <a:pt x="1836205" y="2688679"/>
                </a:lnTo>
                <a:lnTo>
                  <a:pt x="1404157" y="2525885"/>
                </a:lnTo>
                <a:lnTo>
                  <a:pt x="972108" y="2688679"/>
                </a:lnTo>
                <a:lnTo>
                  <a:pt x="972108" y="2540985"/>
                </a:lnTo>
                <a:lnTo>
                  <a:pt x="1257949" y="2311975"/>
                </a:lnTo>
                <a:lnTo>
                  <a:pt x="1255442" y="2299557"/>
                </a:lnTo>
                <a:lnTo>
                  <a:pt x="1255442" y="1675907"/>
                </a:lnTo>
                <a:lnTo>
                  <a:pt x="0" y="1989106"/>
                </a:lnTo>
                <a:lnTo>
                  <a:pt x="0" y="1679449"/>
                </a:lnTo>
                <a:lnTo>
                  <a:pt x="1255442" y="1013496"/>
                </a:lnTo>
                <a:lnTo>
                  <a:pt x="1255442" y="148715"/>
                </a:lnTo>
                <a:cubicBezTo>
                  <a:pt x="1255442" y="66582"/>
                  <a:pt x="1322024" y="0"/>
                  <a:pt x="1404157" y="0"/>
                </a:cubicBezTo>
                <a:close/>
              </a:path>
            </a:pathLst>
          </a:custGeom>
          <a:solidFill>
            <a:srgbClr val="01E2BC"/>
          </a:solidFill>
          <a:ln>
            <a:noFill/>
          </a:ln>
          <a:effectLst>
            <a:outerShdw blurRad="63500" sx="102000" sy="102000" algn="ctr" rotWithShape="0">
              <a:srgbClr val="01E2BC"/>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KSO_Shape"/>
          <p:cNvSpPr/>
          <p:nvPr/>
        </p:nvSpPr>
        <p:spPr>
          <a:xfrm rot="211823">
            <a:off x="-1493224" y="5592236"/>
            <a:ext cx="260184" cy="248909"/>
          </a:xfrm>
          <a:custGeom>
            <a:avLst/>
            <a:gdLst>
              <a:gd name="connsiteX0" fmla="*/ 1404157 w 2808313"/>
              <a:gd name="connsiteY0" fmla="*/ 0 h 2688679"/>
              <a:gd name="connsiteX1" fmla="*/ 1552872 w 2808313"/>
              <a:gd name="connsiteY1" fmla="*/ 148715 h 2688679"/>
              <a:gd name="connsiteX2" fmla="*/ 1552872 w 2808313"/>
              <a:gd name="connsiteY2" fmla="*/ 1013497 h 2688679"/>
              <a:gd name="connsiteX3" fmla="*/ 2808313 w 2808313"/>
              <a:gd name="connsiteY3" fmla="*/ 1679449 h 2688679"/>
              <a:gd name="connsiteX4" fmla="*/ 2808313 w 2808313"/>
              <a:gd name="connsiteY4" fmla="*/ 1989106 h 2688679"/>
              <a:gd name="connsiteX5" fmla="*/ 1552871 w 2808313"/>
              <a:gd name="connsiteY5" fmla="*/ 1675907 h 2688679"/>
              <a:gd name="connsiteX6" fmla="*/ 1552871 w 2808313"/>
              <a:gd name="connsiteY6" fmla="*/ 2299558 h 2688679"/>
              <a:gd name="connsiteX7" fmla="*/ 1550364 w 2808313"/>
              <a:gd name="connsiteY7" fmla="*/ 2311975 h 2688679"/>
              <a:gd name="connsiteX8" fmla="*/ 1836205 w 2808313"/>
              <a:gd name="connsiteY8" fmla="*/ 2540985 h 2688679"/>
              <a:gd name="connsiteX9" fmla="*/ 1836205 w 2808313"/>
              <a:gd name="connsiteY9" fmla="*/ 2688679 h 2688679"/>
              <a:gd name="connsiteX10" fmla="*/ 1404157 w 2808313"/>
              <a:gd name="connsiteY10" fmla="*/ 2525885 h 2688679"/>
              <a:gd name="connsiteX11" fmla="*/ 972108 w 2808313"/>
              <a:gd name="connsiteY11" fmla="*/ 2688679 h 2688679"/>
              <a:gd name="connsiteX12" fmla="*/ 972108 w 2808313"/>
              <a:gd name="connsiteY12" fmla="*/ 2540985 h 2688679"/>
              <a:gd name="connsiteX13" fmla="*/ 1257949 w 2808313"/>
              <a:gd name="connsiteY13" fmla="*/ 2311975 h 2688679"/>
              <a:gd name="connsiteX14" fmla="*/ 1255442 w 2808313"/>
              <a:gd name="connsiteY14" fmla="*/ 2299557 h 2688679"/>
              <a:gd name="connsiteX15" fmla="*/ 1255442 w 2808313"/>
              <a:gd name="connsiteY15" fmla="*/ 1675907 h 2688679"/>
              <a:gd name="connsiteX16" fmla="*/ 0 w 2808313"/>
              <a:gd name="connsiteY16" fmla="*/ 1989106 h 2688679"/>
              <a:gd name="connsiteX17" fmla="*/ 0 w 2808313"/>
              <a:gd name="connsiteY17" fmla="*/ 1679449 h 2688679"/>
              <a:gd name="connsiteX18" fmla="*/ 1255442 w 2808313"/>
              <a:gd name="connsiteY18" fmla="*/ 1013496 h 2688679"/>
              <a:gd name="connsiteX19" fmla="*/ 1255442 w 2808313"/>
              <a:gd name="connsiteY19" fmla="*/ 148715 h 2688679"/>
              <a:gd name="connsiteX20" fmla="*/ 1404157 w 2808313"/>
              <a:gd name="connsiteY20" fmla="*/ 0 h 2688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08313" h="2688679">
                <a:moveTo>
                  <a:pt x="1404157" y="0"/>
                </a:moveTo>
                <a:cubicBezTo>
                  <a:pt x="1486290" y="0"/>
                  <a:pt x="1552872" y="66582"/>
                  <a:pt x="1552872" y="148715"/>
                </a:cubicBezTo>
                <a:lnTo>
                  <a:pt x="1552872" y="1013497"/>
                </a:lnTo>
                <a:lnTo>
                  <a:pt x="2808313" y="1679449"/>
                </a:lnTo>
                <a:lnTo>
                  <a:pt x="2808313" y="1989106"/>
                </a:lnTo>
                <a:lnTo>
                  <a:pt x="1552871" y="1675907"/>
                </a:lnTo>
                <a:lnTo>
                  <a:pt x="1552871" y="2299558"/>
                </a:lnTo>
                <a:lnTo>
                  <a:pt x="1550364" y="2311975"/>
                </a:lnTo>
                <a:lnTo>
                  <a:pt x="1836205" y="2540985"/>
                </a:lnTo>
                <a:lnTo>
                  <a:pt x="1836205" y="2688679"/>
                </a:lnTo>
                <a:lnTo>
                  <a:pt x="1404157" y="2525885"/>
                </a:lnTo>
                <a:lnTo>
                  <a:pt x="972108" y="2688679"/>
                </a:lnTo>
                <a:lnTo>
                  <a:pt x="972108" y="2540985"/>
                </a:lnTo>
                <a:lnTo>
                  <a:pt x="1257949" y="2311975"/>
                </a:lnTo>
                <a:lnTo>
                  <a:pt x="1255442" y="2299557"/>
                </a:lnTo>
                <a:lnTo>
                  <a:pt x="1255442" y="1675907"/>
                </a:lnTo>
                <a:lnTo>
                  <a:pt x="0" y="1989106"/>
                </a:lnTo>
                <a:lnTo>
                  <a:pt x="0" y="1679449"/>
                </a:lnTo>
                <a:lnTo>
                  <a:pt x="1255442" y="1013496"/>
                </a:lnTo>
                <a:lnTo>
                  <a:pt x="1255442" y="148715"/>
                </a:lnTo>
                <a:cubicBezTo>
                  <a:pt x="1255442" y="66582"/>
                  <a:pt x="1322024" y="0"/>
                  <a:pt x="1404157" y="0"/>
                </a:cubicBezTo>
                <a:close/>
              </a:path>
            </a:pathLst>
          </a:custGeom>
          <a:solidFill>
            <a:srgbClr val="01E2BC"/>
          </a:solidFill>
          <a:ln>
            <a:noFill/>
          </a:ln>
          <a:effectLst>
            <a:outerShdw blurRad="63500" sx="102000" sy="102000" algn="ctr" rotWithShape="0">
              <a:srgbClr val="01E2BC"/>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3154504" y="1428043"/>
            <a:ext cx="3745106" cy="649329"/>
            <a:chOff x="4472619" y="2461187"/>
            <a:chExt cx="3745106" cy="649329"/>
          </a:xfrm>
        </p:grpSpPr>
        <p:sp>
          <p:nvSpPr>
            <p:cNvPr id="13" name="Oval 132"/>
            <p:cNvSpPr/>
            <p:nvPr/>
          </p:nvSpPr>
          <p:spPr>
            <a:xfrm>
              <a:off x="4472619" y="2499183"/>
              <a:ext cx="611333" cy="611333"/>
            </a:xfrm>
            <a:prstGeom prst="ellipse">
              <a:avLst/>
            </a:prstGeom>
            <a:gradFill flip="none" rotWithShape="1">
              <a:gsLst>
                <a:gs pos="87000">
                  <a:srgbClr val="2A9995"/>
                </a:gs>
                <a:gs pos="0">
                  <a:srgbClr val="8EE0DC"/>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600" dirty="0" smtClean="0">
                  <a:latin typeface="Arial" panose="020B0604020202020204" pitchFamily="34" charset="0"/>
                  <a:cs typeface="Arial" panose="020B0604020202020204" pitchFamily="34" charset="0"/>
                </a:rPr>
                <a:t>01</a:t>
              </a:r>
              <a:endParaRPr lang="ko-KR" altLang="en-US" sz="1600" dirty="0">
                <a:latin typeface="Arial" panose="020B0604020202020204" pitchFamily="34" charset="0"/>
                <a:cs typeface="Arial" panose="020B0604020202020204" pitchFamily="34" charset="0"/>
              </a:endParaRPr>
            </a:p>
          </p:txBody>
        </p:sp>
        <p:sp>
          <p:nvSpPr>
            <p:cNvPr id="17" name="TextBox 198"/>
            <p:cNvSpPr txBox="1"/>
            <p:nvPr/>
          </p:nvSpPr>
          <p:spPr>
            <a:xfrm>
              <a:off x="5295193" y="2461187"/>
              <a:ext cx="2922532" cy="400110"/>
            </a:xfrm>
            <a:prstGeom prst="rect">
              <a:avLst/>
            </a:prstGeom>
          </p:spPr>
          <p:txBody>
            <a:bodyPr wrap="square" rtlCol="0">
              <a:spAutoFit/>
            </a:bodyPr>
            <a:lstStyle/>
            <a:p>
              <a:pPr>
                <a:buClr>
                  <a:schemeClr val="tx1">
                    <a:lumMod val="85000"/>
                    <a:lumOff val="15000"/>
                  </a:schemeClr>
                </a:buClr>
                <a:buSzPct val="105000"/>
              </a:pPr>
              <a:r>
                <a:rPr lang="zh-CN" altLang="en-US" sz="2000" b="1" dirty="0" smtClean="0">
                  <a:solidFill>
                    <a:srgbClr val="54D0CA"/>
                  </a:solidFill>
                  <a:latin typeface="Calibri" panose="020F0502020204030204" pitchFamily="34" charset="0"/>
                </a:rPr>
                <a:t>产 品 背 景</a:t>
              </a:r>
              <a:endParaRPr lang="zh-CN" altLang="en-US" sz="2000" b="1" dirty="0" smtClean="0">
                <a:solidFill>
                  <a:srgbClr val="54D0CA"/>
                </a:solidFill>
                <a:latin typeface="Calibri" panose="020F0502020204030204" pitchFamily="34" charset="0"/>
              </a:endParaRPr>
            </a:p>
          </p:txBody>
        </p:sp>
      </p:grpSp>
      <p:grpSp>
        <p:nvGrpSpPr>
          <p:cNvPr id="19" name="组合 18"/>
          <p:cNvGrpSpPr/>
          <p:nvPr/>
        </p:nvGrpSpPr>
        <p:grpSpPr>
          <a:xfrm>
            <a:off x="4227647" y="2441753"/>
            <a:ext cx="3745106" cy="649329"/>
            <a:chOff x="4472619" y="2461187"/>
            <a:chExt cx="3745106" cy="649329"/>
          </a:xfrm>
        </p:grpSpPr>
        <p:sp>
          <p:nvSpPr>
            <p:cNvPr id="20" name="Oval 132"/>
            <p:cNvSpPr/>
            <p:nvPr/>
          </p:nvSpPr>
          <p:spPr>
            <a:xfrm>
              <a:off x="4472619" y="2499183"/>
              <a:ext cx="611333" cy="611333"/>
            </a:xfrm>
            <a:prstGeom prst="ellipse">
              <a:avLst/>
            </a:prstGeom>
            <a:gradFill flip="none" rotWithShape="1">
              <a:gsLst>
                <a:gs pos="87000">
                  <a:srgbClr val="2A9995"/>
                </a:gs>
                <a:gs pos="0">
                  <a:srgbClr val="8EE0DC"/>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600" dirty="0" smtClean="0">
                  <a:latin typeface="Arial" panose="020B0604020202020204" pitchFamily="34" charset="0"/>
                  <a:cs typeface="Arial" panose="020B0604020202020204" pitchFamily="34" charset="0"/>
                </a:rPr>
                <a:t>02</a:t>
              </a:r>
              <a:endParaRPr lang="ko-KR" altLang="en-US" sz="1600" dirty="0">
                <a:latin typeface="Arial" panose="020B0604020202020204" pitchFamily="34" charset="0"/>
                <a:cs typeface="Arial" panose="020B0604020202020204" pitchFamily="34" charset="0"/>
              </a:endParaRPr>
            </a:p>
          </p:txBody>
        </p:sp>
        <p:sp>
          <p:nvSpPr>
            <p:cNvPr id="23" name="TextBox 198"/>
            <p:cNvSpPr txBox="1"/>
            <p:nvPr/>
          </p:nvSpPr>
          <p:spPr>
            <a:xfrm>
              <a:off x="5295193" y="2461187"/>
              <a:ext cx="2922532" cy="400110"/>
            </a:xfrm>
            <a:prstGeom prst="rect">
              <a:avLst/>
            </a:prstGeom>
          </p:spPr>
          <p:txBody>
            <a:bodyPr wrap="square" rtlCol="0">
              <a:spAutoFit/>
            </a:bodyPr>
            <a:lstStyle/>
            <a:p>
              <a:pPr>
                <a:buClr>
                  <a:schemeClr val="tx1">
                    <a:lumMod val="85000"/>
                    <a:lumOff val="15000"/>
                  </a:schemeClr>
                </a:buClr>
                <a:buSzPct val="105000"/>
              </a:pPr>
              <a:r>
                <a:rPr lang="zh-CN" altLang="en-US" sz="2000" b="1" dirty="0" smtClean="0">
                  <a:solidFill>
                    <a:srgbClr val="54D0CA"/>
                  </a:solidFill>
                  <a:latin typeface="Calibri" panose="020F0502020204030204" pitchFamily="34" charset="0"/>
                </a:rPr>
                <a:t>产 品 功 能</a:t>
              </a:r>
              <a:endParaRPr lang="zh-CN" altLang="en-US" sz="2000" b="1" dirty="0" smtClean="0">
                <a:solidFill>
                  <a:srgbClr val="54D0CA"/>
                </a:solidFill>
                <a:latin typeface="Calibri" panose="020F0502020204030204" pitchFamily="34" charset="0"/>
              </a:endParaRPr>
            </a:p>
          </p:txBody>
        </p:sp>
      </p:grpSp>
      <p:grpSp>
        <p:nvGrpSpPr>
          <p:cNvPr id="24" name="组合 23"/>
          <p:cNvGrpSpPr/>
          <p:nvPr/>
        </p:nvGrpSpPr>
        <p:grpSpPr>
          <a:xfrm>
            <a:off x="4964083" y="3476188"/>
            <a:ext cx="3745106" cy="707886"/>
            <a:chOff x="4472619" y="2461187"/>
            <a:chExt cx="3745106" cy="707886"/>
          </a:xfrm>
        </p:grpSpPr>
        <p:sp>
          <p:nvSpPr>
            <p:cNvPr id="25" name="Oval 132"/>
            <p:cNvSpPr/>
            <p:nvPr/>
          </p:nvSpPr>
          <p:spPr>
            <a:xfrm>
              <a:off x="4472619" y="2499183"/>
              <a:ext cx="611333" cy="611333"/>
            </a:xfrm>
            <a:prstGeom prst="ellipse">
              <a:avLst/>
            </a:prstGeom>
            <a:gradFill flip="none" rotWithShape="1">
              <a:gsLst>
                <a:gs pos="87000">
                  <a:srgbClr val="2A9995"/>
                </a:gs>
                <a:gs pos="0">
                  <a:srgbClr val="8EE0DC"/>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600" dirty="0" smtClean="0">
                  <a:latin typeface="Arial" panose="020B0604020202020204" pitchFamily="34" charset="0"/>
                  <a:cs typeface="Arial" panose="020B0604020202020204" pitchFamily="34" charset="0"/>
                </a:rPr>
                <a:t>03</a:t>
              </a:r>
              <a:endParaRPr lang="ko-KR" altLang="en-US" sz="1600" dirty="0">
                <a:latin typeface="Arial" panose="020B0604020202020204" pitchFamily="34" charset="0"/>
                <a:cs typeface="Arial" panose="020B0604020202020204" pitchFamily="34" charset="0"/>
              </a:endParaRPr>
            </a:p>
          </p:txBody>
        </p:sp>
        <p:sp>
          <p:nvSpPr>
            <p:cNvPr id="28" name="TextBox 198"/>
            <p:cNvSpPr txBox="1"/>
            <p:nvPr/>
          </p:nvSpPr>
          <p:spPr>
            <a:xfrm>
              <a:off x="5295193" y="2461187"/>
              <a:ext cx="2922532" cy="707886"/>
            </a:xfrm>
            <a:prstGeom prst="rect">
              <a:avLst/>
            </a:prstGeom>
          </p:spPr>
          <p:txBody>
            <a:bodyPr wrap="square" rtlCol="0">
              <a:spAutoFit/>
            </a:bodyPr>
            <a:lstStyle/>
            <a:p>
              <a:pPr>
                <a:buClr>
                  <a:schemeClr val="tx1">
                    <a:lumMod val="85000"/>
                    <a:lumOff val="15000"/>
                  </a:schemeClr>
                </a:buClr>
                <a:buSzPct val="105000"/>
              </a:pPr>
              <a:r>
                <a:rPr lang="zh-CN" altLang="en-US" sz="2000" b="1" dirty="0" smtClean="0">
                  <a:solidFill>
                    <a:srgbClr val="54D0CA"/>
                  </a:solidFill>
                  <a:latin typeface="Calibri" panose="020F0502020204030204" pitchFamily="34" charset="0"/>
                </a:rPr>
                <a:t>效 </a:t>
              </a:r>
              <a:r>
                <a:rPr lang="zh-CN" altLang="en-US" sz="2000" b="1" dirty="0">
                  <a:solidFill>
                    <a:srgbClr val="54D0CA"/>
                  </a:solidFill>
                  <a:latin typeface="Calibri" panose="020F0502020204030204" pitchFamily="34" charset="0"/>
                </a:rPr>
                <a:t>果 展 示</a:t>
              </a:r>
            </a:p>
            <a:p>
              <a:pPr>
                <a:buClr>
                  <a:schemeClr val="tx1">
                    <a:lumMod val="85000"/>
                    <a:lumOff val="15000"/>
                  </a:schemeClr>
                </a:buClr>
                <a:buSzPct val="105000"/>
              </a:pPr>
              <a:endParaRPr lang="zh-CN" altLang="en-US" sz="2000" b="1" dirty="0" smtClean="0">
                <a:solidFill>
                  <a:srgbClr val="54D0CA"/>
                </a:solidFill>
                <a:latin typeface="Calibri" panose="020F0502020204030204" pitchFamily="34" charset="0"/>
              </a:endParaRPr>
            </a:p>
          </p:txBody>
        </p:sp>
      </p:grpSp>
      <p:grpSp>
        <p:nvGrpSpPr>
          <p:cNvPr id="29" name="组合 28"/>
          <p:cNvGrpSpPr/>
          <p:nvPr/>
        </p:nvGrpSpPr>
        <p:grpSpPr>
          <a:xfrm>
            <a:off x="5339754" y="4627563"/>
            <a:ext cx="3745106" cy="649329"/>
            <a:chOff x="4472619" y="2461187"/>
            <a:chExt cx="3745106" cy="649329"/>
          </a:xfrm>
        </p:grpSpPr>
        <p:sp>
          <p:nvSpPr>
            <p:cNvPr id="30" name="Oval 132"/>
            <p:cNvSpPr/>
            <p:nvPr/>
          </p:nvSpPr>
          <p:spPr>
            <a:xfrm>
              <a:off x="4472619" y="2499183"/>
              <a:ext cx="611333" cy="611333"/>
            </a:xfrm>
            <a:prstGeom prst="ellipse">
              <a:avLst/>
            </a:prstGeom>
            <a:gradFill flip="none" rotWithShape="1">
              <a:gsLst>
                <a:gs pos="87000">
                  <a:srgbClr val="2A9995"/>
                </a:gs>
                <a:gs pos="0">
                  <a:srgbClr val="8EE0DC"/>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600" dirty="0" smtClean="0">
                  <a:latin typeface="Arial" panose="020B0604020202020204" pitchFamily="34" charset="0"/>
                  <a:cs typeface="Arial" panose="020B0604020202020204" pitchFamily="34" charset="0"/>
                </a:rPr>
                <a:t>04</a:t>
              </a:r>
              <a:endParaRPr lang="ko-KR" altLang="en-US" sz="1600" dirty="0">
                <a:latin typeface="Arial" panose="020B0604020202020204" pitchFamily="34" charset="0"/>
                <a:cs typeface="Arial" panose="020B0604020202020204" pitchFamily="34" charset="0"/>
              </a:endParaRPr>
            </a:p>
          </p:txBody>
        </p:sp>
        <p:sp>
          <p:nvSpPr>
            <p:cNvPr id="33" name="TextBox 198"/>
            <p:cNvSpPr txBox="1"/>
            <p:nvPr/>
          </p:nvSpPr>
          <p:spPr>
            <a:xfrm>
              <a:off x="5295193" y="2461187"/>
              <a:ext cx="2922532" cy="400110"/>
            </a:xfrm>
            <a:prstGeom prst="rect">
              <a:avLst/>
            </a:prstGeom>
          </p:spPr>
          <p:txBody>
            <a:bodyPr wrap="square" rtlCol="0">
              <a:spAutoFit/>
            </a:bodyPr>
            <a:lstStyle/>
            <a:p>
              <a:pPr>
                <a:buClr>
                  <a:schemeClr val="tx1">
                    <a:lumMod val="85000"/>
                    <a:lumOff val="15000"/>
                  </a:schemeClr>
                </a:buClr>
                <a:buSzPct val="105000"/>
              </a:pPr>
              <a:r>
                <a:rPr lang="zh-CN" altLang="en-US" sz="2000" b="1" dirty="0">
                  <a:solidFill>
                    <a:srgbClr val="54D0CA"/>
                  </a:solidFill>
                  <a:latin typeface="Calibri" panose="020F0502020204030204" pitchFamily="34" charset="0"/>
                </a:rPr>
                <a:t>技 术 实 现</a:t>
              </a:r>
              <a:endParaRPr lang="zh-CN" altLang="en-US" sz="2000" b="1" dirty="0" smtClean="0">
                <a:solidFill>
                  <a:srgbClr val="54D0CA"/>
                </a:solidFill>
                <a:latin typeface="Calibri" panose="020F0502020204030204" pitchFamily="34" charset="0"/>
              </a:endParaRPr>
            </a:p>
          </p:txBody>
        </p:sp>
      </p:grpSp>
      <p:sp>
        <p:nvSpPr>
          <p:cNvPr id="34" name="矩形 33"/>
          <p:cNvSpPr/>
          <p:nvPr/>
        </p:nvSpPr>
        <p:spPr>
          <a:xfrm>
            <a:off x="330480" y="212915"/>
            <a:ext cx="1332416"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dirty="0" smtClean="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rPr>
              <a:t>目 录</a:t>
            </a:r>
            <a:endParaRPr lang="zh-CN" altLang="en-US" sz="2400" dirty="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cxnSp>
        <p:nvCxnSpPr>
          <p:cNvPr id="36" name="直接连接符 35"/>
          <p:cNvCxnSpPr/>
          <p:nvPr/>
        </p:nvCxnSpPr>
        <p:spPr>
          <a:xfrm>
            <a:off x="0" y="935079"/>
            <a:ext cx="11273869" cy="0"/>
          </a:xfrm>
          <a:prstGeom prst="line">
            <a:avLst/>
          </a:prstGeom>
          <a:ln w="12700">
            <a:gradFill flip="none" rotWithShape="1">
              <a:gsLst>
                <a:gs pos="59000">
                  <a:schemeClr val="bg1">
                    <a:alpha val="21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flipH="1">
            <a:off x="0" y="780260"/>
            <a:ext cx="5724000" cy="78378"/>
            <a:chOff x="6911145" y="6507480"/>
            <a:chExt cx="4984946" cy="78378"/>
          </a:xfrm>
        </p:grpSpPr>
        <p:sp>
          <p:nvSpPr>
            <p:cNvPr id="38" name="任意多边形 37"/>
            <p:cNvSpPr/>
            <p:nvPr/>
          </p:nvSpPr>
          <p:spPr>
            <a:xfrm flipH="1" flipV="1">
              <a:off x="10182596" y="6507480"/>
              <a:ext cx="1713495" cy="78378"/>
            </a:xfrm>
            <a:custGeom>
              <a:avLst/>
              <a:gdLst>
                <a:gd name="connsiteX0" fmla="*/ 1585578 w 1713495"/>
                <a:gd name="connsiteY0" fmla="*/ 78378 h 78378"/>
                <a:gd name="connsiteX1" fmla="*/ 0 w 1713495"/>
                <a:gd name="connsiteY1" fmla="*/ 78378 h 78378"/>
                <a:gd name="connsiteX2" fmla="*/ 0 w 1713495"/>
                <a:gd name="connsiteY2" fmla="*/ 0 h 78378"/>
                <a:gd name="connsiteX3" fmla="*/ 1713495 w 1713495"/>
                <a:gd name="connsiteY3" fmla="*/ 0 h 78378"/>
              </a:gdLst>
              <a:ahLst/>
              <a:cxnLst>
                <a:cxn ang="0">
                  <a:pos x="connsiteX0" y="connsiteY0"/>
                </a:cxn>
                <a:cxn ang="0">
                  <a:pos x="connsiteX1" y="connsiteY1"/>
                </a:cxn>
                <a:cxn ang="0">
                  <a:pos x="connsiteX2" y="connsiteY2"/>
                </a:cxn>
                <a:cxn ang="0">
                  <a:pos x="connsiteX3" y="connsiteY3"/>
                </a:cxn>
              </a:cxnLst>
              <a:rect l="l" t="t" r="r" b="b"/>
              <a:pathLst>
                <a:path w="1713495" h="78378">
                  <a:moveTo>
                    <a:pt x="1585578" y="78378"/>
                  </a:moveTo>
                  <a:lnTo>
                    <a:pt x="0" y="78378"/>
                  </a:lnTo>
                  <a:lnTo>
                    <a:pt x="0" y="0"/>
                  </a:lnTo>
                  <a:lnTo>
                    <a:pt x="1713495" y="0"/>
                  </a:lnTo>
                  <a:close/>
                </a:path>
              </a:pathLst>
            </a:custGeom>
            <a:solidFill>
              <a:srgbClr val="61D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平行四边形 38"/>
            <p:cNvSpPr/>
            <p:nvPr/>
          </p:nvSpPr>
          <p:spPr>
            <a:xfrm flipH="1" flipV="1">
              <a:off x="8909105" y="6507480"/>
              <a:ext cx="1296000" cy="78378"/>
            </a:xfrm>
            <a:prstGeom prst="parallelogram">
              <a:avLst>
                <a:gd name="adj" fmla="val 163205"/>
              </a:avLst>
            </a:prstGeom>
            <a:solidFill>
              <a:srgbClr val="61D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平行四边形 39"/>
            <p:cNvSpPr/>
            <p:nvPr/>
          </p:nvSpPr>
          <p:spPr>
            <a:xfrm flipH="1" flipV="1">
              <a:off x="8031615" y="6507480"/>
              <a:ext cx="900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平行四边形 40"/>
            <p:cNvSpPr/>
            <p:nvPr/>
          </p:nvSpPr>
          <p:spPr>
            <a:xfrm flipH="1" flipV="1">
              <a:off x="7658125" y="6507480"/>
              <a:ext cx="396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平行四边形 41"/>
            <p:cNvSpPr/>
            <p:nvPr/>
          </p:nvSpPr>
          <p:spPr>
            <a:xfrm flipH="1" flipV="1">
              <a:off x="7284635" y="6507480"/>
              <a:ext cx="396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flipH="1" flipV="1">
              <a:off x="6911145" y="6507480"/>
              <a:ext cx="396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5438344" y="5778012"/>
            <a:ext cx="3745106" cy="649329"/>
            <a:chOff x="4472619" y="2461187"/>
            <a:chExt cx="3745106" cy="649329"/>
          </a:xfrm>
        </p:grpSpPr>
        <p:sp>
          <p:nvSpPr>
            <p:cNvPr id="45" name="Oval 132"/>
            <p:cNvSpPr/>
            <p:nvPr/>
          </p:nvSpPr>
          <p:spPr>
            <a:xfrm>
              <a:off x="4472619" y="2499183"/>
              <a:ext cx="611333" cy="611333"/>
            </a:xfrm>
            <a:prstGeom prst="ellipse">
              <a:avLst/>
            </a:prstGeom>
            <a:gradFill flip="none" rotWithShape="1">
              <a:gsLst>
                <a:gs pos="87000">
                  <a:srgbClr val="2A9995"/>
                </a:gs>
                <a:gs pos="0">
                  <a:srgbClr val="8EE0DC"/>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600" dirty="0" smtClean="0">
                  <a:latin typeface="Arial" panose="020B0604020202020204" pitchFamily="34" charset="0"/>
                  <a:cs typeface="Arial" panose="020B0604020202020204" pitchFamily="34" charset="0"/>
                </a:rPr>
                <a:t>05</a:t>
              </a:r>
              <a:endParaRPr lang="ko-KR" altLang="en-US" sz="1600" dirty="0">
                <a:latin typeface="Arial" panose="020B0604020202020204" pitchFamily="34" charset="0"/>
                <a:cs typeface="Arial" panose="020B0604020202020204" pitchFamily="34" charset="0"/>
              </a:endParaRPr>
            </a:p>
          </p:txBody>
        </p:sp>
        <p:sp>
          <p:nvSpPr>
            <p:cNvPr id="48" name="TextBox 198"/>
            <p:cNvSpPr txBox="1"/>
            <p:nvPr/>
          </p:nvSpPr>
          <p:spPr>
            <a:xfrm>
              <a:off x="5295193" y="2461187"/>
              <a:ext cx="2922532" cy="400110"/>
            </a:xfrm>
            <a:prstGeom prst="rect">
              <a:avLst/>
            </a:prstGeom>
          </p:spPr>
          <p:txBody>
            <a:bodyPr wrap="square" rtlCol="0">
              <a:spAutoFit/>
            </a:bodyPr>
            <a:lstStyle/>
            <a:p>
              <a:pPr>
                <a:buClr>
                  <a:schemeClr val="tx1">
                    <a:lumMod val="85000"/>
                    <a:lumOff val="15000"/>
                  </a:schemeClr>
                </a:buClr>
                <a:buSzPct val="105000"/>
              </a:pPr>
              <a:r>
                <a:rPr lang="zh-CN" altLang="en-US" sz="2000" b="1" dirty="0" smtClean="0">
                  <a:solidFill>
                    <a:srgbClr val="54D0CA"/>
                  </a:solidFill>
                  <a:latin typeface="Calibri" panose="020F0502020204030204" pitchFamily="34" charset="0"/>
                </a:rPr>
                <a:t>未 来 展 望</a:t>
              </a:r>
              <a:endParaRPr lang="zh-CN" altLang="en-US" sz="2000" b="1" dirty="0" smtClean="0">
                <a:solidFill>
                  <a:srgbClr val="54D0CA"/>
                </a:solidFill>
                <a:latin typeface="Calibri" panose="020F0502020204030204" pitchFamily="34" charset="0"/>
              </a:endParaRPr>
            </a:p>
          </p:txBody>
        </p:sp>
      </p:grpSp>
    </p:spTree>
    <p:extLst>
      <p:ext uri="{BB962C8B-B14F-4D97-AF65-F5344CB8AC3E}">
        <p14:creationId xmlns:p14="http://schemas.microsoft.com/office/powerpoint/2010/main" val="17761346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1+#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1+#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1+#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75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fill="hold"/>
                                        <p:tgtEl>
                                          <p:spTgt spid="44"/>
                                        </p:tgtEl>
                                        <p:attrNameLst>
                                          <p:attrName>ppt_x</p:attrName>
                                        </p:attrNameLst>
                                      </p:cBhvr>
                                      <p:tavLst>
                                        <p:tav tm="0">
                                          <p:val>
                                            <p:strVal val="1+#ppt_w/2"/>
                                          </p:val>
                                        </p:tav>
                                        <p:tav tm="100000">
                                          <p:val>
                                            <p:strVal val="#ppt_x"/>
                                          </p:val>
                                        </p:tav>
                                      </p:tavLst>
                                    </p:anim>
                                    <p:anim calcmode="lin" valueType="num">
                                      <p:cBhvr additive="base">
                                        <p:cTn id="24"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6" descr="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
          <p:cNvGrpSpPr/>
          <p:nvPr/>
        </p:nvGrpSpPr>
        <p:grpSpPr>
          <a:xfrm>
            <a:off x="4773987" y="1657615"/>
            <a:ext cx="3277772" cy="1390445"/>
            <a:chOff x="4325816" y="1797315"/>
            <a:chExt cx="3277772" cy="1390445"/>
          </a:xfrm>
        </p:grpSpPr>
        <p:grpSp>
          <p:nvGrpSpPr>
            <p:cNvPr id="3" name="Group 77"/>
            <p:cNvGrpSpPr/>
            <p:nvPr/>
          </p:nvGrpSpPr>
          <p:grpSpPr>
            <a:xfrm>
              <a:off x="4325816" y="1797315"/>
              <a:ext cx="3277772" cy="1390445"/>
              <a:chOff x="4325816" y="1797315"/>
              <a:chExt cx="3277772" cy="1390445"/>
            </a:xfrm>
          </p:grpSpPr>
          <p:sp>
            <p:nvSpPr>
              <p:cNvPr id="14" name="Oval 88"/>
              <p:cNvSpPr/>
              <p:nvPr/>
            </p:nvSpPr>
            <p:spPr>
              <a:xfrm>
                <a:off x="4325816" y="1797315"/>
                <a:ext cx="3277772" cy="1390445"/>
              </a:xfrm>
              <a:prstGeom prst="ellipse">
                <a:avLst/>
              </a:prstGeom>
              <a:solidFill>
                <a:srgbClr val="54D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89"/>
              <p:cNvSpPr/>
              <p:nvPr/>
            </p:nvSpPr>
            <p:spPr>
              <a:xfrm>
                <a:off x="5019120" y="2343697"/>
                <a:ext cx="1891163" cy="844063"/>
              </a:xfrm>
              <a:prstGeom prst="ellipse">
                <a:avLst/>
              </a:prstGeom>
              <a:solidFill>
                <a:srgbClr val="2A99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90"/>
              <p:cNvSpPr/>
              <p:nvPr/>
            </p:nvSpPr>
            <p:spPr>
              <a:xfrm>
                <a:off x="5400470" y="2366779"/>
                <a:ext cx="1128462" cy="503655"/>
              </a:xfrm>
              <a:prstGeom prst="ellipse">
                <a:avLst/>
              </a:prstGeom>
              <a:solidFill>
                <a:srgbClr val="8EE0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Freeform 91"/>
              <p:cNvSpPr/>
              <p:nvPr/>
            </p:nvSpPr>
            <p:spPr>
              <a:xfrm>
                <a:off x="5019120" y="2555415"/>
                <a:ext cx="1891164" cy="632345"/>
              </a:xfrm>
              <a:custGeom>
                <a:avLst/>
                <a:gdLst>
                  <a:gd name="connsiteX0" fmla="*/ 1760866 w 1891164"/>
                  <a:gd name="connsiteY0" fmla="*/ 0 h 632345"/>
                  <a:gd name="connsiteX1" fmla="*/ 1816856 w 1891164"/>
                  <a:gd name="connsiteY1" fmla="*/ 46039 h 632345"/>
                  <a:gd name="connsiteX2" fmla="*/ 1891164 w 1891164"/>
                  <a:gd name="connsiteY2" fmla="*/ 210313 h 632345"/>
                  <a:gd name="connsiteX3" fmla="*/ 945582 w 1891164"/>
                  <a:gd name="connsiteY3" fmla="*/ 632345 h 632345"/>
                  <a:gd name="connsiteX4" fmla="*/ 0 w 1891164"/>
                  <a:gd name="connsiteY4" fmla="*/ 210313 h 632345"/>
                  <a:gd name="connsiteX5" fmla="*/ 74309 w 1891164"/>
                  <a:gd name="connsiteY5" fmla="*/ 46039 h 632345"/>
                  <a:gd name="connsiteX6" fmla="*/ 130297 w 1891164"/>
                  <a:gd name="connsiteY6" fmla="*/ 1 h 632345"/>
                  <a:gd name="connsiteX7" fmla="*/ 133159 w 1891164"/>
                  <a:gd name="connsiteY7" fmla="*/ 16625 h 632345"/>
                  <a:gd name="connsiteX8" fmla="*/ 945581 w 1891164"/>
                  <a:gd name="connsiteY8" fmla="*/ 404291 h 632345"/>
                  <a:gd name="connsiteX9" fmla="*/ 1758003 w 1891164"/>
                  <a:gd name="connsiteY9" fmla="*/ 16625 h 63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1164" h="632345">
                    <a:moveTo>
                      <a:pt x="1760866" y="0"/>
                    </a:moveTo>
                    <a:lnTo>
                      <a:pt x="1816856" y="46039"/>
                    </a:lnTo>
                    <a:cubicBezTo>
                      <a:pt x="1864705" y="96530"/>
                      <a:pt x="1891164" y="152043"/>
                      <a:pt x="1891164" y="210313"/>
                    </a:cubicBezTo>
                    <a:cubicBezTo>
                      <a:pt x="1891164" y="443395"/>
                      <a:pt x="1467813" y="632345"/>
                      <a:pt x="945582" y="632345"/>
                    </a:cubicBezTo>
                    <a:cubicBezTo>
                      <a:pt x="423351" y="632345"/>
                      <a:pt x="0" y="443395"/>
                      <a:pt x="0" y="210313"/>
                    </a:cubicBezTo>
                    <a:cubicBezTo>
                      <a:pt x="0" y="152043"/>
                      <a:pt x="26460" y="96530"/>
                      <a:pt x="74309" y="46039"/>
                    </a:cubicBezTo>
                    <a:lnTo>
                      <a:pt x="130297" y="1"/>
                    </a:lnTo>
                    <a:lnTo>
                      <a:pt x="133159" y="16625"/>
                    </a:lnTo>
                    <a:cubicBezTo>
                      <a:pt x="210485" y="237866"/>
                      <a:pt x="544837" y="404291"/>
                      <a:pt x="945581" y="404291"/>
                    </a:cubicBezTo>
                    <a:cubicBezTo>
                      <a:pt x="1346325" y="404291"/>
                      <a:pt x="1680677" y="237866"/>
                      <a:pt x="1758003" y="16625"/>
                    </a:cubicBezTo>
                    <a:close/>
                  </a:path>
                </a:pathLst>
              </a:custGeom>
              <a:solidFill>
                <a:srgbClr val="0D13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4" name="Group 78"/>
            <p:cNvGrpSpPr/>
            <p:nvPr/>
          </p:nvGrpSpPr>
          <p:grpSpPr>
            <a:xfrm>
              <a:off x="4420941" y="1910632"/>
              <a:ext cx="3087519" cy="756953"/>
              <a:chOff x="4378425" y="1915956"/>
              <a:chExt cx="3087519" cy="756953"/>
            </a:xfrm>
          </p:grpSpPr>
          <p:sp>
            <p:nvSpPr>
              <p:cNvPr id="5" name="Oval 79"/>
              <p:cNvSpPr/>
              <p:nvPr/>
            </p:nvSpPr>
            <p:spPr>
              <a:xfrm>
                <a:off x="5876925" y="1915956"/>
                <a:ext cx="133350" cy="1333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6" name="Group 80"/>
              <p:cNvGrpSpPr/>
              <p:nvPr/>
            </p:nvGrpSpPr>
            <p:grpSpPr>
              <a:xfrm>
                <a:off x="4378425" y="2027874"/>
                <a:ext cx="755074" cy="645035"/>
                <a:chOff x="-1748054" y="1712119"/>
                <a:chExt cx="755074" cy="645035"/>
              </a:xfrm>
              <a:solidFill>
                <a:schemeClr val="accent2"/>
              </a:solidFill>
            </p:grpSpPr>
            <p:sp>
              <p:nvSpPr>
                <p:cNvPr id="11" name="Oval 85"/>
                <p:cNvSpPr/>
                <p:nvPr/>
              </p:nvSpPr>
              <p:spPr>
                <a:xfrm>
                  <a:off x="-1121568" y="1712119"/>
                  <a:ext cx="128588" cy="1185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86"/>
                <p:cNvSpPr/>
                <p:nvPr/>
              </p:nvSpPr>
              <p:spPr>
                <a:xfrm rot="2398821">
                  <a:off x="-1651793" y="2000249"/>
                  <a:ext cx="140493" cy="88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87"/>
                <p:cNvSpPr/>
                <p:nvPr/>
              </p:nvSpPr>
              <p:spPr>
                <a:xfrm rot="2398821">
                  <a:off x="-1748054" y="2311435"/>
                  <a:ext cx="140493"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7" name="Group 81"/>
              <p:cNvGrpSpPr/>
              <p:nvPr/>
            </p:nvGrpSpPr>
            <p:grpSpPr>
              <a:xfrm flipH="1">
                <a:off x="6710870" y="2027874"/>
                <a:ext cx="755074" cy="645035"/>
                <a:chOff x="-1748054" y="1712119"/>
                <a:chExt cx="755074" cy="645035"/>
              </a:xfrm>
              <a:solidFill>
                <a:schemeClr val="accent2"/>
              </a:solidFill>
            </p:grpSpPr>
            <p:sp>
              <p:nvSpPr>
                <p:cNvPr id="8" name="Oval 82"/>
                <p:cNvSpPr/>
                <p:nvPr/>
              </p:nvSpPr>
              <p:spPr>
                <a:xfrm>
                  <a:off x="-1121568" y="1712119"/>
                  <a:ext cx="128588" cy="1185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3"/>
                <p:cNvSpPr/>
                <p:nvPr/>
              </p:nvSpPr>
              <p:spPr>
                <a:xfrm rot="2398821">
                  <a:off x="-1651793" y="2000249"/>
                  <a:ext cx="140493" cy="88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84"/>
                <p:cNvSpPr/>
                <p:nvPr/>
              </p:nvSpPr>
              <p:spPr>
                <a:xfrm rot="2398821">
                  <a:off x="-1748054" y="2311435"/>
                  <a:ext cx="140493"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sp>
        <p:nvSpPr>
          <p:cNvPr id="20" name="Freeform 100" descr="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
          <p:cNvSpPr>
            <a:spLocks/>
          </p:cNvSpPr>
          <p:nvPr/>
        </p:nvSpPr>
        <p:spPr bwMode="auto">
          <a:xfrm rot="5400000">
            <a:off x="4182929" y="924714"/>
            <a:ext cx="4493884" cy="7086601"/>
          </a:xfrm>
          <a:custGeom>
            <a:avLst/>
            <a:gdLst>
              <a:gd name="connsiteX0" fmla="*/ 0 w 4493884"/>
              <a:gd name="connsiteY0" fmla="*/ 3568321 h 7086601"/>
              <a:gd name="connsiteX1" fmla="*/ 306135 w 4493884"/>
              <a:gd name="connsiteY1" fmla="*/ 2645796 h 7086601"/>
              <a:gd name="connsiteX2" fmla="*/ 311877 w 4493884"/>
              <a:gd name="connsiteY2" fmla="*/ 2644375 h 7086601"/>
              <a:gd name="connsiteX3" fmla="*/ 311877 w 4493884"/>
              <a:gd name="connsiteY3" fmla="*/ 2625976 h 7086601"/>
              <a:gd name="connsiteX4" fmla="*/ 4493884 w 4493884"/>
              <a:gd name="connsiteY4" fmla="*/ 0 h 7086601"/>
              <a:gd name="connsiteX5" fmla="*/ 4493884 w 4493884"/>
              <a:gd name="connsiteY5" fmla="*/ 7086601 h 7086601"/>
              <a:gd name="connsiteX6" fmla="*/ 311877 w 4493884"/>
              <a:gd name="connsiteY6" fmla="*/ 4495282 h 7086601"/>
              <a:gd name="connsiteX7" fmla="*/ 311877 w 4493884"/>
              <a:gd name="connsiteY7" fmla="*/ 4492265 h 7086601"/>
              <a:gd name="connsiteX8" fmla="*/ 306135 w 4493884"/>
              <a:gd name="connsiteY8" fmla="*/ 4490843 h 7086601"/>
              <a:gd name="connsiteX9" fmla="*/ 0 w 4493884"/>
              <a:gd name="connsiteY9" fmla="*/ 3568321 h 7086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3884" h="7086601">
                <a:moveTo>
                  <a:pt x="0" y="3568321"/>
                </a:moveTo>
                <a:cubicBezTo>
                  <a:pt x="0" y="3113267"/>
                  <a:pt x="131425" y="2733602"/>
                  <a:pt x="306135" y="2645796"/>
                </a:cubicBezTo>
                <a:lnTo>
                  <a:pt x="311877" y="2644375"/>
                </a:lnTo>
                <a:lnTo>
                  <a:pt x="311877" y="2625976"/>
                </a:lnTo>
                <a:lnTo>
                  <a:pt x="4493884" y="0"/>
                </a:lnTo>
                <a:lnTo>
                  <a:pt x="4493884" y="7086601"/>
                </a:lnTo>
                <a:lnTo>
                  <a:pt x="311877" y="4495282"/>
                </a:lnTo>
                <a:lnTo>
                  <a:pt x="311877" y="4492265"/>
                </a:lnTo>
                <a:lnTo>
                  <a:pt x="306135" y="4490843"/>
                </a:lnTo>
                <a:cubicBezTo>
                  <a:pt x="131425" y="4403038"/>
                  <a:pt x="0" y="4023373"/>
                  <a:pt x="0" y="3568321"/>
                </a:cubicBezTo>
                <a:close/>
              </a:path>
            </a:pathLst>
          </a:custGeom>
          <a:gradFill flip="none" rotWithShape="0">
            <a:gsLst>
              <a:gs pos="100000">
                <a:srgbClr val="2A9995">
                  <a:alpha val="0"/>
                </a:srgbClr>
              </a:gs>
              <a:gs pos="0">
                <a:srgbClr val="8EE0DC">
                  <a:alpha val="10000"/>
                </a:srgbClr>
              </a:gs>
            </a:gsLst>
            <a:lin ang="54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1" name="Freeform 31" descr="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
          <p:cNvSpPr>
            <a:spLocks/>
          </p:cNvSpPr>
          <p:nvPr/>
        </p:nvSpPr>
        <p:spPr bwMode="auto">
          <a:xfrm rot="5400000">
            <a:off x="4397408" y="2032103"/>
            <a:ext cx="4207107" cy="5194300"/>
          </a:xfrm>
          <a:custGeom>
            <a:avLst/>
            <a:gdLst>
              <a:gd name="connsiteX0" fmla="*/ 0 w 3859485"/>
              <a:gd name="connsiteY0" fmla="*/ 5830420 h 8860933"/>
              <a:gd name="connsiteX1" fmla="*/ 0 w 3859485"/>
              <a:gd name="connsiteY1" fmla="*/ 4341049 h 8860933"/>
              <a:gd name="connsiteX2" fmla="*/ 0 w 3859485"/>
              <a:gd name="connsiteY2" fmla="*/ 3071041 h 8860933"/>
              <a:gd name="connsiteX3" fmla="*/ 3859485 w 3859485"/>
              <a:gd name="connsiteY3" fmla="*/ 0 h 8860933"/>
              <a:gd name="connsiteX4" fmla="*/ 3859485 w 3859485"/>
              <a:gd name="connsiteY4" fmla="*/ 8860933 h 886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9485" h="8860933">
                <a:moveTo>
                  <a:pt x="0" y="5830420"/>
                </a:moveTo>
                <a:lnTo>
                  <a:pt x="0" y="4341049"/>
                </a:lnTo>
                <a:lnTo>
                  <a:pt x="0" y="3071041"/>
                </a:lnTo>
                <a:lnTo>
                  <a:pt x="3859485" y="0"/>
                </a:lnTo>
                <a:lnTo>
                  <a:pt x="3859485" y="8860933"/>
                </a:lnTo>
                <a:close/>
              </a:path>
            </a:pathLst>
          </a:custGeom>
          <a:gradFill flip="none" rotWithShape="0">
            <a:gsLst>
              <a:gs pos="100000">
                <a:srgbClr val="2A9995">
                  <a:alpha val="0"/>
                </a:srgbClr>
              </a:gs>
              <a:gs pos="0">
                <a:srgbClr val="8EE0DC">
                  <a:alpha val="17000"/>
                </a:srgbClr>
              </a:gs>
            </a:gsLst>
            <a:lin ang="54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2" name="Freeform 32" descr="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
          <p:cNvSpPr>
            <a:spLocks/>
          </p:cNvSpPr>
          <p:nvPr/>
        </p:nvSpPr>
        <p:spPr bwMode="auto">
          <a:xfrm rot="5400000">
            <a:off x="4257066" y="2684373"/>
            <a:ext cx="4354441" cy="4043698"/>
          </a:xfrm>
          <a:custGeom>
            <a:avLst/>
            <a:gdLst>
              <a:gd name="connsiteX0" fmla="*/ 0 w 3859485"/>
              <a:gd name="connsiteY0" fmla="*/ 5830420 h 8860933"/>
              <a:gd name="connsiteX1" fmla="*/ 0 w 3859485"/>
              <a:gd name="connsiteY1" fmla="*/ 4341049 h 8860933"/>
              <a:gd name="connsiteX2" fmla="*/ 0 w 3859485"/>
              <a:gd name="connsiteY2" fmla="*/ 3071041 h 8860933"/>
              <a:gd name="connsiteX3" fmla="*/ 3859485 w 3859485"/>
              <a:gd name="connsiteY3" fmla="*/ 0 h 8860933"/>
              <a:gd name="connsiteX4" fmla="*/ 3859485 w 3859485"/>
              <a:gd name="connsiteY4" fmla="*/ 8860933 h 886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9485" h="8860933">
                <a:moveTo>
                  <a:pt x="0" y="5830420"/>
                </a:moveTo>
                <a:lnTo>
                  <a:pt x="0" y="4341049"/>
                </a:lnTo>
                <a:lnTo>
                  <a:pt x="0" y="3071041"/>
                </a:lnTo>
                <a:lnTo>
                  <a:pt x="3859485" y="0"/>
                </a:lnTo>
                <a:lnTo>
                  <a:pt x="3859485" y="8860933"/>
                </a:lnTo>
                <a:close/>
              </a:path>
            </a:pathLst>
          </a:custGeom>
          <a:gradFill flip="none" rotWithShape="0">
            <a:gsLst>
              <a:gs pos="100000">
                <a:srgbClr val="2A9995">
                  <a:alpha val="0"/>
                </a:srgbClr>
              </a:gs>
              <a:gs pos="0">
                <a:srgbClr val="8EE0DC">
                  <a:alpha val="27000"/>
                </a:srgbClr>
              </a:gs>
            </a:gsLst>
            <a:lin ang="54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3" name="Freeform 33" descr="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
          <p:cNvSpPr>
            <a:spLocks/>
          </p:cNvSpPr>
          <p:nvPr/>
        </p:nvSpPr>
        <p:spPr bwMode="auto">
          <a:xfrm rot="5400000">
            <a:off x="4243388" y="3224973"/>
            <a:ext cx="4407482" cy="3015542"/>
          </a:xfrm>
          <a:custGeom>
            <a:avLst/>
            <a:gdLst>
              <a:gd name="connsiteX0" fmla="*/ 0 w 3859485"/>
              <a:gd name="connsiteY0" fmla="*/ 5830420 h 8860933"/>
              <a:gd name="connsiteX1" fmla="*/ 0 w 3859485"/>
              <a:gd name="connsiteY1" fmla="*/ 4341049 h 8860933"/>
              <a:gd name="connsiteX2" fmla="*/ 0 w 3859485"/>
              <a:gd name="connsiteY2" fmla="*/ 3071041 h 8860933"/>
              <a:gd name="connsiteX3" fmla="*/ 3859485 w 3859485"/>
              <a:gd name="connsiteY3" fmla="*/ 0 h 8860933"/>
              <a:gd name="connsiteX4" fmla="*/ 3859485 w 3859485"/>
              <a:gd name="connsiteY4" fmla="*/ 8860933 h 886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9485" h="8860933">
                <a:moveTo>
                  <a:pt x="0" y="5830420"/>
                </a:moveTo>
                <a:lnTo>
                  <a:pt x="0" y="4341049"/>
                </a:lnTo>
                <a:lnTo>
                  <a:pt x="0" y="3071041"/>
                </a:lnTo>
                <a:lnTo>
                  <a:pt x="3859485" y="0"/>
                </a:lnTo>
                <a:lnTo>
                  <a:pt x="3859485" y="8860933"/>
                </a:lnTo>
                <a:close/>
              </a:path>
            </a:pathLst>
          </a:custGeom>
          <a:gradFill flip="none" rotWithShape="0">
            <a:gsLst>
              <a:gs pos="100000">
                <a:srgbClr val="2A9995">
                  <a:alpha val="0"/>
                </a:srgbClr>
              </a:gs>
              <a:gs pos="0">
                <a:srgbClr val="8EE0DC">
                  <a:alpha val="47000"/>
                </a:srgbClr>
              </a:gs>
            </a:gsLst>
            <a:lin ang="54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19" name="组合 18"/>
          <p:cNvGrpSpPr/>
          <p:nvPr/>
        </p:nvGrpSpPr>
        <p:grpSpPr>
          <a:xfrm>
            <a:off x="7521930" y="4958945"/>
            <a:ext cx="629403" cy="629403"/>
            <a:chOff x="7513297" y="4756665"/>
            <a:chExt cx="629403" cy="629403"/>
          </a:xfrm>
        </p:grpSpPr>
        <p:sp>
          <p:nvSpPr>
            <p:cNvPr id="39" name="Oval 67"/>
            <p:cNvSpPr/>
            <p:nvPr/>
          </p:nvSpPr>
          <p:spPr>
            <a:xfrm>
              <a:off x="7513297" y="4756665"/>
              <a:ext cx="629403" cy="629403"/>
            </a:xfrm>
            <a:prstGeom prst="ellipse">
              <a:avLst/>
            </a:pr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704"/>
            <p:cNvGrpSpPr>
              <a:grpSpLocks/>
            </p:cNvGrpSpPr>
            <p:nvPr/>
          </p:nvGrpSpPr>
          <p:grpSpPr bwMode="auto">
            <a:xfrm>
              <a:off x="7720985" y="4911538"/>
              <a:ext cx="266023" cy="329146"/>
              <a:chOff x="0" y="0"/>
              <a:chExt cx="464" cy="573"/>
            </a:xfrm>
            <a:solidFill>
              <a:schemeClr val="bg1"/>
            </a:solidFill>
          </p:grpSpPr>
          <p:sp>
            <p:nvSpPr>
              <p:cNvPr id="41" name="AutoShape 702"/>
              <p:cNvSpPr>
                <a:spLocks/>
              </p:cNvSpPr>
              <p:nvPr/>
            </p:nvSpPr>
            <p:spPr bwMode="auto">
              <a:xfrm>
                <a:off x="88" y="24"/>
                <a:ext cx="376" cy="322"/>
              </a:xfrm>
              <a:custGeom>
                <a:avLst/>
                <a:gdLst>
                  <a:gd name="T0" fmla="*/ 0 w 21115"/>
                  <a:gd name="T1" fmla="*/ 0 h 18556"/>
                  <a:gd name="T2" fmla="*/ 0 w 21115"/>
                  <a:gd name="T3" fmla="*/ 0 h 18556"/>
                  <a:gd name="T4" fmla="*/ 0 w 21115"/>
                  <a:gd name="T5" fmla="*/ 0 h 18556"/>
                  <a:gd name="T6" fmla="*/ 0 w 21115"/>
                  <a:gd name="T7" fmla="*/ 0 h 18556"/>
                  <a:gd name="T8" fmla="*/ 0 w 21115"/>
                  <a:gd name="T9" fmla="*/ 0 h 18556"/>
                  <a:gd name="T10" fmla="*/ 0 w 21115"/>
                  <a:gd name="T11" fmla="*/ 0 h 18556"/>
                  <a:gd name="T12" fmla="*/ 0 w 21115"/>
                  <a:gd name="T13" fmla="*/ 0 h 18556"/>
                  <a:gd name="T14" fmla="*/ 0 w 21115"/>
                  <a:gd name="T15" fmla="*/ 0 h 18556"/>
                  <a:gd name="T16" fmla="*/ 0 w 21115"/>
                  <a:gd name="T17" fmla="*/ 0 h 18556"/>
                  <a:gd name="T18" fmla="*/ 0 w 21115"/>
                  <a:gd name="T19" fmla="*/ 0 h 18556"/>
                  <a:gd name="T20" fmla="*/ 0 w 21115"/>
                  <a:gd name="T21" fmla="*/ 0 h 185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115" h="18556">
                    <a:moveTo>
                      <a:pt x="20779" y="3635"/>
                    </a:moveTo>
                    <a:cubicBezTo>
                      <a:pt x="20779" y="3635"/>
                      <a:pt x="16054" y="3835"/>
                      <a:pt x="13538" y="4151"/>
                    </a:cubicBezTo>
                    <a:cubicBezTo>
                      <a:pt x="12114" y="4330"/>
                      <a:pt x="13006" y="1476"/>
                      <a:pt x="13006" y="911"/>
                    </a:cubicBezTo>
                    <a:cubicBezTo>
                      <a:pt x="13006" y="-1684"/>
                      <a:pt x="0" y="2094"/>
                      <a:pt x="0" y="2094"/>
                    </a:cubicBezTo>
                    <a:lnTo>
                      <a:pt x="0" y="17384"/>
                    </a:lnTo>
                    <a:cubicBezTo>
                      <a:pt x="0" y="17384"/>
                      <a:pt x="988" y="17824"/>
                      <a:pt x="2373" y="17286"/>
                    </a:cubicBezTo>
                    <a:cubicBezTo>
                      <a:pt x="5889" y="15919"/>
                      <a:pt x="11968" y="13959"/>
                      <a:pt x="10988" y="17189"/>
                    </a:cubicBezTo>
                    <a:cubicBezTo>
                      <a:pt x="10160" y="19916"/>
                      <a:pt x="20491" y="17722"/>
                      <a:pt x="20491" y="17722"/>
                    </a:cubicBezTo>
                    <a:cubicBezTo>
                      <a:pt x="20491" y="17722"/>
                      <a:pt x="19749" y="12037"/>
                      <a:pt x="20675" y="8735"/>
                    </a:cubicBezTo>
                    <a:cubicBezTo>
                      <a:pt x="21600" y="5433"/>
                      <a:pt x="20779" y="3635"/>
                      <a:pt x="20779" y="3635"/>
                    </a:cubicBezTo>
                    <a:close/>
                    <a:moveTo>
                      <a:pt x="20779" y="3635"/>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42" name="AutoShape 703"/>
              <p:cNvSpPr>
                <a:spLocks/>
              </p:cNvSpPr>
              <p:nvPr/>
            </p:nvSpPr>
            <p:spPr bwMode="auto">
              <a:xfrm>
                <a:off x="0" y="0"/>
                <a:ext cx="56" cy="5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1065"/>
                    </a:moveTo>
                    <a:cubicBezTo>
                      <a:pt x="21600" y="477"/>
                      <a:pt x="16763" y="0"/>
                      <a:pt x="10802" y="0"/>
                    </a:cubicBezTo>
                    <a:cubicBezTo>
                      <a:pt x="4834" y="0"/>
                      <a:pt x="0" y="477"/>
                      <a:pt x="0" y="1065"/>
                    </a:cubicBezTo>
                    <a:lnTo>
                      <a:pt x="0" y="21600"/>
                    </a:lnTo>
                    <a:lnTo>
                      <a:pt x="21600" y="21600"/>
                    </a:lnTo>
                    <a:lnTo>
                      <a:pt x="21600" y="1065"/>
                    </a:lnTo>
                    <a:close/>
                    <a:moveTo>
                      <a:pt x="21600" y="1065"/>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grpSp>
      <p:grpSp>
        <p:nvGrpSpPr>
          <p:cNvPr id="18" name="组合 17"/>
          <p:cNvGrpSpPr/>
          <p:nvPr/>
        </p:nvGrpSpPr>
        <p:grpSpPr>
          <a:xfrm>
            <a:off x="7528086" y="3202933"/>
            <a:ext cx="629403" cy="629403"/>
            <a:chOff x="7511912" y="3460806"/>
            <a:chExt cx="629403" cy="629403"/>
          </a:xfrm>
        </p:grpSpPr>
        <p:sp>
          <p:nvSpPr>
            <p:cNvPr id="48" name="Oval 59"/>
            <p:cNvSpPr/>
            <p:nvPr/>
          </p:nvSpPr>
          <p:spPr>
            <a:xfrm>
              <a:off x="7511912" y="3460806"/>
              <a:ext cx="629403" cy="629403"/>
            </a:xfrm>
            <a:prstGeom prst="ellipse">
              <a:avLst/>
            </a:pr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9" name="Group 92"/>
            <p:cNvGrpSpPr/>
            <p:nvPr/>
          </p:nvGrpSpPr>
          <p:grpSpPr>
            <a:xfrm>
              <a:off x="7656795" y="3611517"/>
              <a:ext cx="339636" cy="292442"/>
              <a:chOff x="5888038" y="5661025"/>
              <a:chExt cx="1393826" cy="1200151"/>
            </a:xfrm>
            <a:solidFill>
              <a:schemeClr val="bg1"/>
            </a:solidFill>
          </p:grpSpPr>
          <p:sp>
            <p:nvSpPr>
              <p:cNvPr id="50" name="Oval 93"/>
              <p:cNvSpPr>
                <a:spLocks noChangeArrowheads="1"/>
              </p:cNvSpPr>
              <p:nvPr/>
            </p:nvSpPr>
            <p:spPr bwMode="auto">
              <a:xfrm>
                <a:off x="6192838" y="5859463"/>
                <a:ext cx="133350" cy="1254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51" name="Oval 94"/>
              <p:cNvSpPr>
                <a:spLocks noChangeArrowheads="1"/>
              </p:cNvSpPr>
              <p:nvPr/>
            </p:nvSpPr>
            <p:spPr bwMode="auto">
              <a:xfrm>
                <a:off x="6454776" y="5661025"/>
                <a:ext cx="230188" cy="2111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52" name="Oval 95"/>
              <p:cNvSpPr>
                <a:spLocks noChangeArrowheads="1"/>
              </p:cNvSpPr>
              <p:nvPr/>
            </p:nvSpPr>
            <p:spPr bwMode="auto">
              <a:xfrm>
                <a:off x="6837363" y="5862638"/>
                <a:ext cx="136525" cy="123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53" name="Rectangle 96"/>
              <p:cNvSpPr>
                <a:spLocks noChangeArrowheads="1"/>
              </p:cNvSpPr>
              <p:nvPr/>
            </p:nvSpPr>
            <p:spPr bwMode="auto">
              <a:xfrm>
                <a:off x="6149976" y="6653213"/>
                <a:ext cx="839788" cy="2079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54" name="Oval 97"/>
              <p:cNvSpPr>
                <a:spLocks noChangeArrowheads="1"/>
              </p:cNvSpPr>
              <p:nvPr/>
            </p:nvSpPr>
            <p:spPr bwMode="auto">
              <a:xfrm>
                <a:off x="7048501" y="5797550"/>
                <a:ext cx="233363" cy="2079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55" name="Oval 98"/>
              <p:cNvSpPr>
                <a:spLocks noChangeArrowheads="1"/>
              </p:cNvSpPr>
              <p:nvPr/>
            </p:nvSpPr>
            <p:spPr bwMode="auto">
              <a:xfrm>
                <a:off x="5888038" y="5800725"/>
                <a:ext cx="233363" cy="2111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56" name="Freeform 99"/>
              <p:cNvSpPr>
                <a:spLocks/>
              </p:cNvSpPr>
              <p:nvPr/>
            </p:nvSpPr>
            <p:spPr bwMode="auto">
              <a:xfrm>
                <a:off x="6049963" y="5907088"/>
                <a:ext cx="1076325" cy="704850"/>
              </a:xfrm>
              <a:custGeom>
                <a:avLst/>
                <a:gdLst>
                  <a:gd name="T0" fmla="*/ 316 w 346"/>
                  <a:gd name="T1" fmla="*/ 39 h 227"/>
                  <a:gd name="T2" fmla="*/ 265 w 346"/>
                  <a:gd name="T3" fmla="*/ 85 h 227"/>
                  <a:gd name="T4" fmla="*/ 269 w 346"/>
                  <a:gd name="T5" fmla="*/ 38 h 227"/>
                  <a:gd name="T6" fmla="*/ 253 w 346"/>
                  <a:gd name="T7" fmla="*/ 36 h 227"/>
                  <a:gd name="T8" fmla="*/ 222 w 346"/>
                  <a:gd name="T9" fmla="*/ 75 h 227"/>
                  <a:gd name="T10" fmla="*/ 182 w 346"/>
                  <a:gd name="T11" fmla="*/ 12 h 227"/>
                  <a:gd name="T12" fmla="*/ 152 w 346"/>
                  <a:gd name="T13" fmla="*/ 12 h 227"/>
                  <a:gd name="T14" fmla="*/ 113 w 346"/>
                  <a:gd name="T15" fmla="*/ 74 h 227"/>
                  <a:gd name="T16" fmla="*/ 86 w 346"/>
                  <a:gd name="T17" fmla="*/ 36 h 227"/>
                  <a:gd name="T18" fmla="*/ 71 w 346"/>
                  <a:gd name="T19" fmla="*/ 36 h 227"/>
                  <a:gd name="T20" fmla="*/ 73 w 346"/>
                  <a:gd name="T21" fmla="*/ 88 h 227"/>
                  <a:gd name="T22" fmla="*/ 23 w 346"/>
                  <a:gd name="T23" fmla="*/ 39 h 227"/>
                  <a:gd name="T24" fmla="*/ 0 w 346"/>
                  <a:gd name="T25" fmla="*/ 47 h 227"/>
                  <a:gd name="T26" fmla="*/ 32 w 346"/>
                  <a:gd name="T27" fmla="*/ 227 h 227"/>
                  <a:gd name="T28" fmla="*/ 301 w 346"/>
                  <a:gd name="T29" fmla="*/ 227 h 227"/>
                  <a:gd name="T30" fmla="*/ 346 w 346"/>
                  <a:gd name="T31" fmla="*/ 52 h 227"/>
                  <a:gd name="T32" fmla="*/ 316 w 346"/>
                  <a:gd name="T33" fmla="*/ 3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227">
                    <a:moveTo>
                      <a:pt x="316" y="39"/>
                    </a:moveTo>
                    <a:cubicBezTo>
                      <a:pt x="265" y="85"/>
                      <a:pt x="265" y="85"/>
                      <a:pt x="265" y="85"/>
                    </a:cubicBezTo>
                    <a:cubicBezTo>
                      <a:pt x="269" y="38"/>
                      <a:pt x="269" y="38"/>
                      <a:pt x="269" y="38"/>
                    </a:cubicBezTo>
                    <a:cubicBezTo>
                      <a:pt x="269" y="38"/>
                      <a:pt x="262" y="27"/>
                      <a:pt x="253" y="36"/>
                    </a:cubicBezTo>
                    <a:cubicBezTo>
                      <a:pt x="222" y="75"/>
                      <a:pt x="222" y="75"/>
                      <a:pt x="222" y="75"/>
                    </a:cubicBezTo>
                    <a:cubicBezTo>
                      <a:pt x="182" y="12"/>
                      <a:pt x="182" y="12"/>
                      <a:pt x="182" y="12"/>
                    </a:cubicBezTo>
                    <a:cubicBezTo>
                      <a:pt x="182" y="12"/>
                      <a:pt x="171" y="0"/>
                      <a:pt x="152" y="12"/>
                    </a:cubicBezTo>
                    <a:cubicBezTo>
                      <a:pt x="113" y="74"/>
                      <a:pt x="113" y="74"/>
                      <a:pt x="113" y="74"/>
                    </a:cubicBezTo>
                    <a:cubicBezTo>
                      <a:pt x="86" y="36"/>
                      <a:pt x="86" y="36"/>
                      <a:pt x="86" y="36"/>
                    </a:cubicBezTo>
                    <a:cubicBezTo>
                      <a:pt x="86" y="36"/>
                      <a:pt x="79" y="25"/>
                      <a:pt x="71" y="36"/>
                    </a:cubicBezTo>
                    <a:cubicBezTo>
                      <a:pt x="73" y="88"/>
                      <a:pt x="73" y="88"/>
                      <a:pt x="73" y="88"/>
                    </a:cubicBezTo>
                    <a:cubicBezTo>
                      <a:pt x="23" y="39"/>
                      <a:pt x="23" y="39"/>
                      <a:pt x="23" y="39"/>
                    </a:cubicBezTo>
                    <a:cubicBezTo>
                      <a:pt x="23" y="39"/>
                      <a:pt x="7" y="32"/>
                      <a:pt x="0" y="47"/>
                    </a:cubicBezTo>
                    <a:cubicBezTo>
                      <a:pt x="32" y="227"/>
                      <a:pt x="32" y="227"/>
                      <a:pt x="32" y="227"/>
                    </a:cubicBezTo>
                    <a:cubicBezTo>
                      <a:pt x="301" y="227"/>
                      <a:pt x="301" y="227"/>
                      <a:pt x="301" y="227"/>
                    </a:cubicBezTo>
                    <a:cubicBezTo>
                      <a:pt x="346" y="52"/>
                      <a:pt x="346" y="52"/>
                      <a:pt x="346" y="52"/>
                    </a:cubicBezTo>
                    <a:cubicBezTo>
                      <a:pt x="346" y="52"/>
                      <a:pt x="341" y="29"/>
                      <a:pt x="316"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sp>
        <p:nvSpPr>
          <p:cNvPr id="57" name="矩形 56"/>
          <p:cNvSpPr/>
          <p:nvPr/>
        </p:nvSpPr>
        <p:spPr>
          <a:xfrm>
            <a:off x="198172" y="1437589"/>
            <a:ext cx="4607477" cy="4618572"/>
          </a:xfrm>
          <a:prstGeom prst="rect">
            <a:avLst/>
          </a:prstGeom>
          <a:noFill/>
        </p:spPr>
        <p:txBody>
          <a:bodyPr wrap="square" rtlCol="0">
            <a:spAutoFit/>
          </a:bodyPr>
          <a:lstStyle/>
          <a:p>
            <a:pPr>
              <a:lnSpc>
                <a:spcPct val="150000"/>
              </a:lnSpc>
            </a:pPr>
            <a:r>
              <a:rPr lang="zh-CN" altLang="en-US" dirty="0">
                <a:solidFill>
                  <a:schemeClr val="bg1"/>
                </a:solidFill>
              </a:rPr>
              <a:t> </a:t>
            </a:r>
            <a:r>
              <a:rPr lang="zh-CN" altLang="en-US" dirty="0" smtClean="0">
                <a:solidFill>
                  <a:schemeClr val="bg1"/>
                </a:solidFill>
              </a:rPr>
              <a:t>        在</a:t>
            </a:r>
            <a:r>
              <a:rPr lang="zh-CN" altLang="en-US" dirty="0">
                <a:solidFill>
                  <a:schemeClr val="bg1"/>
                </a:solidFill>
              </a:rPr>
              <a:t>如今的移动互联时代，新闻的传播更加便捷、即时和精确，每天都会有海量的新闻产生。而在金融市场中，往往一个重要事件的发生，在很短的时间内就会发生价格的波动。如果交易员能够在第一时间从海量的新闻数据中了解到重要事件的新闻，就能够更好地规避风险。</a:t>
            </a:r>
            <a:endParaRPr lang="en-US" altLang="zh-CN" dirty="0">
              <a:solidFill>
                <a:schemeClr val="bg1"/>
              </a:solidFill>
            </a:endParaRPr>
          </a:p>
          <a:p>
            <a:pPr>
              <a:lnSpc>
                <a:spcPct val="150000"/>
              </a:lnSpc>
            </a:pPr>
            <a:r>
              <a:rPr lang="zh-CN" altLang="en-US" dirty="0">
                <a:solidFill>
                  <a:schemeClr val="bg1"/>
                </a:solidFill>
              </a:rPr>
              <a:t>         利用过去积累的大量历史数据，基于自然语言处理技术和爬虫技术，设计了一款能够及时分析实时新闻，帮助交易员规避风险的产品</a:t>
            </a:r>
            <a:r>
              <a:rPr lang="en-US" altLang="zh-CN" dirty="0">
                <a:solidFill>
                  <a:schemeClr val="bg1"/>
                </a:solidFill>
              </a:rPr>
              <a:t>——</a:t>
            </a:r>
            <a:r>
              <a:rPr lang="zh-CN" altLang="en-US" dirty="0">
                <a:solidFill>
                  <a:schemeClr val="bg1"/>
                </a:solidFill>
              </a:rPr>
              <a:t>朝</a:t>
            </a:r>
            <a:r>
              <a:rPr lang="zh-CN" altLang="en-US" dirty="0" smtClean="0">
                <a:solidFill>
                  <a:schemeClr val="bg1"/>
                </a:solidFill>
              </a:rPr>
              <a:t>朝</a:t>
            </a:r>
            <a:r>
              <a:rPr lang="zh-CN" altLang="en-US" dirty="0">
                <a:solidFill>
                  <a:schemeClr val="bg1"/>
                </a:solidFill>
              </a:rPr>
              <a:t>闻</a:t>
            </a:r>
            <a:r>
              <a:rPr lang="zh-CN" altLang="en-US" dirty="0" smtClean="0">
                <a:solidFill>
                  <a:schemeClr val="bg1"/>
                </a:solidFill>
              </a:rPr>
              <a:t>。</a:t>
            </a:r>
            <a:endParaRPr lang="zh-CN" altLang="en-US" dirty="0" smtClean="0">
              <a:solidFill>
                <a:schemeClr val="bg1">
                  <a:lumMod val="85000"/>
                </a:schemeClr>
              </a:solidFill>
              <a:latin typeface="微软雅黑" panose="020B0503020204020204" pitchFamily="34" charset="-122"/>
              <a:ea typeface="微软雅黑" panose="020B0503020204020204" pitchFamily="34" charset="-122"/>
              <a:cs typeface="Lato Light"/>
            </a:endParaRPr>
          </a:p>
        </p:txBody>
      </p:sp>
      <p:sp>
        <p:nvSpPr>
          <p:cNvPr id="63" name="矩形 62"/>
          <p:cNvSpPr/>
          <p:nvPr/>
        </p:nvSpPr>
        <p:spPr>
          <a:xfrm>
            <a:off x="330480" y="212915"/>
            <a:ext cx="2319866"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dirty="0" smtClean="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rPr>
              <a:t>产 品 背 景</a:t>
            </a:r>
            <a:endParaRPr lang="zh-CN" altLang="en-US" sz="2400" dirty="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cxnSp>
        <p:nvCxnSpPr>
          <p:cNvPr id="65" name="直接连接符 64"/>
          <p:cNvCxnSpPr/>
          <p:nvPr/>
        </p:nvCxnSpPr>
        <p:spPr>
          <a:xfrm>
            <a:off x="0" y="935079"/>
            <a:ext cx="11273869" cy="0"/>
          </a:xfrm>
          <a:prstGeom prst="line">
            <a:avLst/>
          </a:prstGeom>
          <a:ln w="12700">
            <a:gradFill flip="none" rotWithShape="1">
              <a:gsLst>
                <a:gs pos="59000">
                  <a:schemeClr val="bg1">
                    <a:alpha val="21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66" name="组合 65"/>
          <p:cNvGrpSpPr/>
          <p:nvPr/>
        </p:nvGrpSpPr>
        <p:grpSpPr>
          <a:xfrm flipH="1">
            <a:off x="0" y="780260"/>
            <a:ext cx="5724000" cy="78378"/>
            <a:chOff x="6911145" y="6507480"/>
            <a:chExt cx="4984946" cy="78378"/>
          </a:xfrm>
        </p:grpSpPr>
        <p:sp>
          <p:nvSpPr>
            <p:cNvPr id="67" name="任意多边形 66"/>
            <p:cNvSpPr/>
            <p:nvPr/>
          </p:nvSpPr>
          <p:spPr>
            <a:xfrm flipH="1" flipV="1">
              <a:off x="10182596" y="6507480"/>
              <a:ext cx="1713495" cy="78378"/>
            </a:xfrm>
            <a:custGeom>
              <a:avLst/>
              <a:gdLst>
                <a:gd name="connsiteX0" fmla="*/ 1585578 w 1713495"/>
                <a:gd name="connsiteY0" fmla="*/ 78378 h 78378"/>
                <a:gd name="connsiteX1" fmla="*/ 0 w 1713495"/>
                <a:gd name="connsiteY1" fmla="*/ 78378 h 78378"/>
                <a:gd name="connsiteX2" fmla="*/ 0 w 1713495"/>
                <a:gd name="connsiteY2" fmla="*/ 0 h 78378"/>
                <a:gd name="connsiteX3" fmla="*/ 1713495 w 1713495"/>
                <a:gd name="connsiteY3" fmla="*/ 0 h 78378"/>
              </a:gdLst>
              <a:ahLst/>
              <a:cxnLst>
                <a:cxn ang="0">
                  <a:pos x="connsiteX0" y="connsiteY0"/>
                </a:cxn>
                <a:cxn ang="0">
                  <a:pos x="connsiteX1" y="connsiteY1"/>
                </a:cxn>
                <a:cxn ang="0">
                  <a:pos x="connsiteX2" y="connsiteY2"/>
                </a:cxn>
                <a:cxn ang="0">
                  <a:pos x="connsiteX3" y="connsiteY3"/>
                </a:cxn>
              </a:cxnLst>
              <a:rect l="l" t="t" r="r" b="b"/>
              <a:pathLst>
                <a:path w="1713495" h="78378">
                  <a:moveTo>
                    <a:pt x="1585578" y="78378"/>
                  </a:moveTo>
                  <a:lnTo>
                    <a:pt x="0" y="78378"/>
                  </a:lnTo>
                  <a:lnTo>
                    <a:pt x="0" y="0"/>
                  </a:lnTo>
                  <a:lnTo>
                    <a:pt x="1713495" y="0"/>
                  </a:lnTo>
                  <a:close/>
                </a:path>
              </a:pathLst>
            </a:custGeom>
            <a:solidFill>
              <a:srgbClr val="61D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平行四边形 67"/>
            <p:cNvSpPr/>
            <p:nvPr/>
          </p:nvSpPr>
          <p:spPr>
            <a:xfrm flipH="1" flipV="1">
              <a:off x="8909105" y="6507480"/>
              <a:ext cx="1296000" cy="78378"/>
            </a:xfrm>
            <a:prstGeom prst="parallelogram">
              <a:avLst>
                <a:gd name="adj" fmla="val 163205"/>
              </a:avLst>
            </a:prstGeom>
            <a:solidFill>
              <a:srgbClr val="61D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平行四边形 68"/>
            <p:cNvSpPr/>
            <p:nvPr/>
          </p:nvSpPr>
          <p:spPr>
            <a:xfrm flipH="1" flipV="1">
              <a:off x="8031615" y="6507480"/>
              <a:ext cx="900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平行四边形 69"/>
            <p:cNvSpPr/>
            <p:nvPr/>
          </p:nvSpPr>
          <p:spPr>
            <a:xfrm flipH="1" flipV="1">
              <a:off x="7658125" y="6507480"/>
              <a:ext cx="396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平行四边形 70"/>
            <p:cNvSpPr/>
            <p:nvPr/>
          </p:nvSpPr>
          <p:spPr>
            <a:xfrm flipH="1" flipV="1">
              <a:off x="7284635" y="6507480"/>
              <a:ext cx="396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平行四边形 71"/>
            <p:cNvSpPr/>
            <p:nvPr/>
          </p:nvSpPr>
          <p:spPr>
            <a:xfrm flipH="1" flipV="1">
              <a:off x="6911145" y="6507480"/>
              <a:ext cx="396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8" name="图片 57">
            <a:extLst>
              <a:ext uri="{FF2B5EF4-FFF2-40B4-BE49-F238E27FC236}">
                <a16:creationId xmlns:a16="http://schemas.microsoft.com/office/drawing/2014/main" id="{32EEFAD4-E3D6-4BB9-838D-6C797290D6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1330" y="1385486"/>
            <a:ext cx="3423032" cy="2199868"/>
          </a:xfrm>
          <a:prstGeom prst="rect">
            <a:avLst/>
          </a:prstGeom>
          <a:ln>
            <a:noFill/>
          </a:ln>
          <a:effectLst>
            <a:softEdge rad="112500"/>
          </a:effectLst>
        </p:spPr>
      </p:pic>
      <p:pic>
        <p:nvPicPr>
          <p:cNvPr id="59" name="图片 58">
            <a:extLst>
              <a:ext uri="{FF2B5EF4-FFF2-40B4-BE49-F238E27FC236}">
                <a16:creationId xmlns:a16="http://schemas.microsoft.com/office/drawing/2014/main" id="{81794F8A-B99D-4C14-8D97-0C4D67027BD8}"/>
              </a:ext>
            </a:extLst>
          </p:cNvPr>
          <p:cNvPicPr>
            <a:picLocks noChangeAspect="1"/>
          </p:cNvPicPr>
          <p:nvPr/>
        </p:nvPicPr>
        <p:blipFill rotWithShape="1">
          <a:blip r:embed="rId4">
            <a:extLst>
              <a:ext uri="{28A0092B-C50C-407E-A947-70E740481C1C}">
                <a14:useLocalDpi xmlns:a14="http://schemas.microsoft.com/office/drawing/2010/main" val="0"/>
              </a:ext>
            </a:extLst>
          </a:blip>
          <a:srcRect r="24114"/>
          <a:stretch/>
        </p:blipFill>
        <p:spPr>
          <a:xfrm>
            <a:off x="8512274" y="3889981"/>
            <a:ext cx="3423032" cy="2000427"/>
          </a:xfrm>
          <a:prstGeom prst="rect">
            <a:avLst/>
          </a:prstGeom>
          <a:ln>
            <a:noFill/>
          </a:ln>
          <a:effectLst>
            <a:softEdge rad="112500"/>
          </a:effectLst>
        </p:spPr>
      </p:pic>
    </p:spTree>
    <p:extLst>
      <p:ext uri="{BB962C8B-B14F-4D97-AF65-F5344CB8AC3E}">
        <p14:creationId xmlns:p14="http://schemas.microsoft.com/office/powerpoint/2010/main" val="248639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330480" y="212915"/>
            <a:ext cx="2319866"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dirty="0" smtClean="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rPr>
              <a:t>产 品 功 能</a:t>
            </a:r>
            <a:endParaRPr lang="zh-CN" altLang="en-US" sz="2400" dirty="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cxnSp>
        <p:nvCxnSpPr>
          <p:cNvPr id="65" name="直接连接符 64"/>
          <p:cNvCxnSpPr/>
          <p:nvPr/>
        </p:nvCxnSpPr>
        <p:spPr>
          <a:xfrm>
            <a:off x="0" y="935079"/>
            <a:ext cx="11273869" cy="0"/>
          </a:xfrm>
          <a:prstGeom prst="line">
            <a:avLst/>
          </a:prstGeom>
          <a:ln w="12700">
            <a:gradFill flip="none" rotWithShape="1">
              <a:gsLst>
                <a:gs pos="59000">
                  <a:schemeClr val="bg1">
                    <a:alpha val="21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66" name="组合 65"/>
          <p:cNvGrpSpPr/>
          <p:nvPr/>
        </p:nvGrpSpPr>
        <p:grpSpPr>
          <a:xfrm flipH="1">
            <a:off x="0" y="780260"/>
            <a:ext cx="5724000" cy="78378"/>
            <a:chOff x="6911145" y="6507480"/>
            <a:chExt cx="4984946" cy="78378"/>
          </a:xfrm>
        </p:grpSpPr>
        <p:sp>
          <p:nvSpPr>
            <p:cNvPr id="67" name="任意多边形 66"/>
            <p:cNvSpPr/>
            <p:nvPr/>
          </p:nvSpPr>
          <p:spPr>
            <a:xfrm flipH="1" flipV="1">
              <a:off x="10182596" y="6507480"/>
              <a:ext cx="1713495" cy="78378"/>
            </a:xfrm>
            <a:custGeom>
              <a:avLst/>
              <a:gdLst>
                <a:gd name="connsiteX0" fmla="*/ 1585578 w 1713495"/>
                <a:gd name="connsiteY0" fmla="*/ 78378 h 78378"/>
                <a:gd name="connsiteX1" fmla="*/ 0 w 1713495"/>
                <a:gd name="connsiteY1" fmla="*/ 78378 h 78378"/>
                <a:gd name="connsiteX2" fmla="*/ 0 w 1713495"/>
                <a:gd name="connsiteY2" fmla="*/ 0 h 78378"/>
                <a:gd name="connsiteX3" fmla="*/ 1713495 w 1713495"/>
                <a:gd name="connsiteY3" fmla="*/ 0 h 78378"/>
              </a:gdLst>
              <a:ahLst/>
              <a:cxnLst>
                <a:cxn ang="0">
                  <a:pos x="connsiteX0" y="connsiteY0"/>
                </a:cxn>
                <a:cxn ang="0">
                  <a:pos x="connsiteX1" y="connsiteY1"/>
                </a:cxn>
                <a:cxn ang="0">
                  <a:pos x="connsiteX2" y="connsiteY2"/>
                </a:cxn>
                <a:cxn ang="0">
                  <a:pos x="connsiteX3" y="connsiteY3"/>
                </a:cxn>
              </a:cxnLst>
              <a:rect l="l" t="t" r="r" b="b"/>
              <a:pathLst>
                <a:path w="1713495" h="78378">
                  <a:moveTo>
                    <a:pt x="1585578" y="78378"/>
                  </a:moveTo>
                  <a:lnTo>
                    <a:pt x="0" y="78378"/>
                  </a:lnTo>
                  <a:lnTo>
                    <a:pt x="0" y="0"/>
                  </a:lnTo>
                  <a:lnTo>
                    <a:pt x="1713495" y="0"/>
                  </a:lnTo>
                  <a:close/>
                </a:path>
              </a:pathLst>
            </a:custGeom>
            <a:solidFill>
              <a:srgbClr val="61D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平行四边形 67"/>
            <p:cNvSpPr/>
            <p:nvPr/>
          </p:nvSpPr>
          <p:spPr>
            <a:xfrm flipH="1" flipV="1">
              <a:off x="8909105" y="6507480"/>
              <a:ext cx="1296000" cy="78378"/>
            </a:xfrm>
            <a:prstGeom prst="parallelogram">
              <a:avLst>
                <a:gd name="adj" fmla="val 163205"/>
              </a:avLst>
            </a:prstGeom>
            <a:solidFill>
              <a:srgbClr val="61D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平行四边形 68"/>
            <p:cNvSpPr/>
            <p:nvPr/>
          </p:nvSpPr>
          <p:spPr>
            <a:xfrm flipH="1" flipV="1">
              <a:off x="8031615" y="6507480"/>
              <a:ext cx="900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平行四边形 69"/>
            <p:cNvSpPr/>
            <p:nvPr/>
          </p:nvSpPr>
          <p:spPr>
            <a:xfrm flipH="1" flipV="1">
              <a:off x="7658125" y="6507480"/>
              <a:ext cx="396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平行四边形 70"/>
            <p:cNvSpPr/>
            <p:nvPr/>
          </p:nvSpPr>
          <p:spPr>
            <a:xfrm flipH="1" flipV="1">
              <a:off x="7284635" y="6507480"/>
              <a:ext cx="396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平行四边形 71"/>
            <p:cNvSpPr/>
            <p:nvPr/>
          </p:nvSpPr>
          <p:spPr>
            <a:xfrm flipH="1" flipV="1">
              <a:off x="6911145" y="6507480"/>
              <a:ext cx="396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5056" y="1333819"/>
            <a:ext cx="6095238" cy="5104762"/>
          </a:xfrm>
          <a:prstGeom prst="rect">
            <a:avLst/>
          </a:prstGeom>
        </p:spPr>
      </p:pic>
    </p:spTree>
    <p:extLst>
      <p:ext uri="{BB962C8B-B14F-4D97-AF65-F5344CB8AC3E}">
        <p14:creationId xmlns:p14="http://schemas.microsoft.com/office/powerpoint/2010/main" val="28208997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330480" y="212915"/>
            <a:ext cx="2319866"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dirty="0" smtClean="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rPr>
              <a:t>效 果 展 示</a:t>
            </a:r>
            <a:endParaRPr lang="zh-CN" altLang="en-US" sz="2400" dirty="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cxnSp>
        <p:nvCxnSpPr>
          <p:cNvPr id="65" name="直接连接符 64"/>
          <p:cNvCxnSpPr/>
          <p:nvPr/>
        </p:nvCxnSpPr>
        <p:spPr>
          <a:xfrm>
            <a:off x="0" y="935079"/>
            <a:ext cx="11273869" cy="0"/>
          </a:xfrm>
          <a:prstGeom prst="line">
            <a:avLst/>
          </a:prstGeom>
          <a:ln w="12700">
            <a:gradFill flip="none" rotWithShape="1">
              <a:gsLst>
                <a:gs pos="59000">
                  <a:schemeClr val="bg1">
                    <a:alpha val="21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66" name="组合 65"/>
          <p:cNvGrpSpPr/>
          <p:nvPr/>
        </p:nvGrpSpPr>
        <p:grpSpPr>
          <a:xfrm flipH="1">
            <a:off x="0" y="780260"/>
            <a:ext cx="5724000" cy="78378"/>
            <a:chOff x="6911145" y="6507480"/>
            <a:chExt cx="4984946" cy="78378"/>
          </a:xfrm>
        </p:grpSpPr>
        <p:sp>
          <p:nvSpPr>
            <p:cNvPr id="67" name="任意多边形 66"/>
            <p:cNvSpPr/>
            <p:nvPr/>
          </p:nvSpPr>
          <p:spPr>
            <a:xfrm flipH="1" flipV="1">
              <a:off x="10182596" y="6507480"/>
              <a:ext cx="1713495" cy="78378"/>
            </a:xfrm>
            <a:custGeom>
              <a:avLst/>
              <a:gdLst>
                <a:gd name="connsiteX0" fmla="*/ 1585578 w 1713495"/>
                <a:gd name="connsiteY0" fmla="*/ 78378 h 78378"/>
                <a:gd name="connsiteX1" fmla="*/ 0 w 1713495"/>
                <a:gd name="connsiteY1" fmla="*/ 78378 h 78378"/>
                <a:gd name="connsiteX2" fmla="*/ 0 w 1713495"/>
                <a:gd name="connsiteY2" fmla="*/ 0 h 78378"/>
                <a:gd name="connsiteX3" fmla="*/ 1713495 w 1713495"/>
                <a:gd name="connsiteY3" fmla="*/ 0 h 78378"/>
              </a:gdLst>
              <a:ahLst/>
              <a:cxnLst>
                <a:cxn ang="0">
                  <a:pos x="connsiteX0" y="connsiteY0"/>
                </a:cxn>
                <a:cxn ang="0">
                  <a:pos x="connsiteX1" y="connsiteY1"/>
                </a:cxn>
                <a:cxn ang="0">
                  <a:pos x="connsiteX2" y="connsiteY2"/>
                </a:cxn>
                <a:cxn ang="0">
                  <a:pos x="connsiteX3" y="connsiteY3"/>
                </a:cxn>
              </a:cxnLst>
              <a:rect l="l" t="t" r="r" b="b"/>
              <a:pathLst>
                <a:path w="1713495" h="78378">
                  <a:moveTo>
                    <a:pt x="1585578" y="78378"/>
                  </a:moveTo>
                  <a:lnTo>
                    <a:pt x="0" y="78378"/>
                  </a:lnTo>
                  <a:lnTo>
                    <a:pt x="0" y="0"/>
                  </a:lnTo>
                  <a:lnTo>
                    <a:pt x="1713495" y="0"/>
                  </a:lnTo>
                  <a:close/>
                </a:path>
              </a:pathLst>
            </a:custGeom>
            <a:solidFill>
              <a:srgbClr val="61D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平行四边形 67"/>
            <p:cNvSpPr/>
            <p:nvPr/>
          </p:nvSpPr>
          <p:spPr>
            <a:xfrm flipH="1" flipV="1">
              <a:off x="8909105" y="6507480"/>
              <a:ext cx="1296000" cy="78378"/>
            </a:xfrm>
            <a:prstGeom prst="parallelogram">
              <a:avLst>
                <a:gd name="adj" fmla="val 163205"/>
              </a:avLst>
            </a:prstGeom>
            <a:solidFill>
              <a:srgbClr val="61D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平行四边形 68"/>
            <p:cNvSpPr/>
            <p:nvPr/>
          </p:nvSpPr>
          <p:spPr>
            <a:xfrm flipH="1" flipV="1">
              <a:off x="8031615" y="6507480"/>
              <a:ext cx="900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平行四边形 69"/>
            <p:cNvSpPr/>
            <p:nvPr/>
          </p:nvSpPr>
          <p:spPr>
            <a:xfrm flipH="1" flipV="1">
              <a:off x="7658125" y="6507480"/>
              <a:ext cx="396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平行四边形 70"/>
            <p:cNvSpPr/>
            <p:nvPr/>
          </p:nvSpPr>
          <p:spPr>
            <a:xfrm flipH="1" flipV="1">
              <a:off x="7284635" y="6507480"/>
              <a:ext cx="396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平行四边形 71"/>
            <p:cNvSpPr/>
            <p:nvPr/>
          </p:nvSpPr>
          <p:spPr>
            <a:xfrm flipH="1" flipV="1">
              <a:off x="6911145" y="6507480"/>
              <a:ext cx="396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5358eefe0bb51d76771182060a45c5de">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152900" y="0"/>
            <a:ext cx="3886200" cy="6858000"/>
          </a:xfrm>
          <a:prstGeom prst="rect">
            <a:avLst/>
          </a:prstGeom>
        </p:spPr>
      </p:pic>
    </p:spTree>
    <p:extLst>
      <p:ext uri="{BB962C8B-B14F-4D97-AF65-F5344CB8AC3E}">
        <p14:creationId xmlns:p14="http://schemas.microsoft.com/office/powerpoint/2010/main" val="1144961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23"/>
          <p:cNvSpPr txBox="1"/>
          <p:nvPr/>
        </p:nvSpPr>
        <p:spPr>
          <a:xfrm>
            <a:off x="5824965" y="2140573"/>
            <a:ext cx="2797175" cy="368300"/>
          </a:xfrm>
          <a:prstGeom prst="rect">
            <a:avLst/>
          </a:prstGeom>
        </p:spPr>
        <p:txBody>
          <a:bodyPr wrap="square" rtlCol="0">
            <a:spAutoFit/>
          </a:bodyPr>
          <a:lstStyle/>
          <a:p>
            <a:pPr algn="ctr">
              <a:buClr>
                <a:schemeClr val="tx1">
                  <a:lumMod val="85000"/>
                  <a:lumOff val="15000"/>
                </a:schemeClr>
              </a:buClr>
              <a:buSzPct val="105000"/>
            </a:pPr>
            <a:r>
              <a:rPr lang="zh-CN" altLang="en-US" b="1" dirty="0">
                <a:solidFill>
                  <a:schemeClr val="bg1"/>
                </a:solidFill>
                <a:latin typeface="Calibri" panose="020F0502020204030204" pitchFamily="34" charset="0"/>
              </a:rPr>
              <a:t>数据预处理</a:t>
            </a:r>
            <a:endParaRPr lang="zh-CN" altLang="en-US" b="1" dirty="0" smtClean="0">
              <a:solidFill>
                <a:schemeClr val="bg1"/>
              </a:solidFill>
              <a:latin typeface="Calibri" panose="020F0502020204030204" pitchFamily="34" charset="0"/>
            </a:endParaRPr>
          </a:p>
        </p:txBody>
      </p:sp>
      <p:sp>
        <p:nvSpPr>
          <p:cNvPr id="50" name="矩形 49"/>
          <p:cNvSpPr/>
          <p:nvPr/>
        </p:nvSpPr>
        <p:spPr>
          <a:xfrm>
            <a:off x="330480" y="212915"/>
            <a:ext cx="4852610"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dirty="0" smtClean="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rPr>
              <a:t>技 术 实 现 </a:t>
            </a:r>
            <a:r>
              <a:rPr lang="en-US" altLang="zh-CN" sz="2400" dirty="0" smtClean="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rPr>
              <a:t>—— </a:t>
            </a:r>
            <a:r>
              <a:rPr lang="zh-CN" altLang="en-US" sz="2400" dirty="0" smtClean="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rPr>
              <a:t>数 据 分 析</a:t>
            </a:r>
            <a:endParaRPr lang="zh-CN" altLang="en-US" sz="2400" dirty="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cxnSp>
        <p:nvCxnSpPr>
          <p:cNvPr id="52" name="直接连接符 51"/>
          <p:cNvCxnSpPr/>
          <p:nvPr/>
        </p:nvCxnSpPr>
        <p:spPr>
          <a:xfrm>
            <a:off x="0" y="935079"/>
            <a:ext cx="11273869" cy="0"/>
          </a:xfrm>
          <a:prstGeom prst="line">
            <a:avLst/>
          </a:prstGeom>
          <a:ln w="12700">
            <a:gradFill flip="none" rotWithShape="1">
              <a:gsLst>
                <a:gs pos="59000">
                  <a:schemeClr val="bg1">
                    <a:alpha val="21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flipH="1">
            <a:off x="0" y="780260"/>
            <a:ext cx="5724000" cy="78378"/>
            <a:chOff x="6911145" y="6507480"/>
            <a:chExt cx="4984946" cy="78378"/>
          </a:xfrm>
        </p:grpSpPr>
        <p:sp>
          <p:nvSpPr>
            <p:cNvPr id="54" name="任意多边形 53"/>
            <p:cNvSpPr/>
            <p:nvPr/>
          </p:nvSpPr>
          <p:spPr>
            <a:xfrm flipH="1" flipV="1">
              <a:off x="10182596" y="6507480"/>
              <a:ext cx="1713495" cy="78378"/>
            </a:xfrm>
            <a:custGeom>
              <a:avLst/>
              <a:gdLst>
                <a:gd name="connsiteX0" fmla="*/ 1585578 w 1713495"/>
                <a:gd name="connsiteY0" fmla="*/ 78378 h 78378"/>
                <a:gd name="connsiteX1" fmla="*/ 0 w 1713495"/>
                <a:gd name="connsiteY1" fmla="*/ 78378 h 78378"/>
                <a:gd name="connsiteX2" fmla="*/ 0 w 1713495"/>
                <a:gd name="connsiteY2" fmla="*/ 0 h 78378"/>
                <a:gd name="connsiteX3" fmla="*/ 1713495 w 1713495"/>
                <a:gd name="connsiteY3" fmla="*/ 0 h 78378"/>
              </a:gdLst>
              <a:ahLst/>
              <a:cxnLst>
                <a:cxn ang="0">
                  <a:pos x="connsiteX0" y="connsiteY0"/>
                </a:cxn>
                <a:cxn ang="0">
                  <a:pos x="connsiteX1" y="connsiteY1"/>
                </a:cxn>
                <a:cxn ang="0">
                  <a:pos x="connsiteX2" y="connsiteY2"/>
                </a:cxn>
                <a:cxn ang="0">
                  <a:pos x="connsiteX3" y="connsiteY3"/>
                </a:cxn>
              </a:cxnLst>
              <a:rect l="l" t="t" r="r" b="b"/>
              <a:pathLst>
                <a:path w="1713495" h="78378">
                  <a:moveTo>
                    <a:pt x="1585578" y="78378"/>
                  </a:moveTo>
                  <a:lnTo>
                    <a:pt x="0" y="78378"/>
                  </a:lnTo>
                  <a:lnTo>
                    <a:pt x="0" y="0"/>
                  </a:lnTo>
                  <a:lnTo>
                    <a:pt x="1713495" y="0"/>
                  </a:lnTo>
                  <a:close/>
                </a:path>
              </a:pathLst>
            </a:custGeom>
            <a:solidFill>
              <a:srgbClr val="61D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平行四边形 54"/>
            <p:cNvSpPr/>
            <p:nvPr/>
          </p:nvSpPr>
          <p:spPr>
            <a:xfrm flipH="1" flipV="1">
              <a:off x="8909105" y="6507480"/>
              <a:ext cx="1296000" cy="78378"/>
            </a:xfrm>
            <a:prstGeom prst="parallelogram">
              <a:avLst>
                <a:gd name="adj" fmla="val 163205"/>
              </a:avLst>
            </a:prstGeom>
            <a:solidFill>
              <a:srgbClr val="61D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平行四边形 55"/>
            <p:cNvSpPr/>
            <p:nvPr/>
          </p:nvSpPr>
          <p:spPr>
            <a:xfrm flipH="1" flipV="1">
              <a:off x="8031615" y="6507480"/>
              <a:ext cx="900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平行四边形 56"/>
            <p:cNvSpPr/>
            <p:nvPr/>
          </p:nvSpPr>
          <p:spPr>
            <a:xfrm flipH="1" flipV="1">
              <a:off x="7658125" y="6507480"/>
              <a:ext cx="396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平行四边形 57"/>
            <p:cNvSpPr/>
            <p:nvPr/>
          </p:nvSpPr>
          <p:spPr>
            <a:xfrm flipH="1" flipV="1">
              <a:off x="7284635" y="6507480"/>
              <a:ext cx="396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平行四边形 58"/>
            <p:cNvSpPr/>
            <p:nvPr/>
          </p:nvSpPr>
          <p:spPr>
            <a:xfrm flipH="1" flipV="1">
              <a:off x="6911145" y="6507480"/>
              <a:ext cx="396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Group 15"/>
          <p:cNvGrpSpPr/>
          <p:nvPr/>
        </p:nvGrpSpPr>
        <p:grpSpPr>
          <a:xfrm>
            <a:off x="9040088" y="3253726"/>
            <a:ext cx="504190" cy="69215"/>
            <a:chOff x="4647977" y="2595263"/>
            <a:chExt cx="504373" cy="69398"/>
          </a:xfrm>
          <a:solidFill>
            <a:srgbClr val="2A9995"/>
          </a:solidFill>
        </p:grpSpPr>
        <p:sp>
          <p:nvSpPr>
            <p:cNvPr id="13" name="Oval 16"/>
            <p:cNvSpPr/>
            <p:nvPr/>
          </p:nvSpPr>
          <p:spPr>
            <a:xfrm>
              <a:off x="4647977"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4" name="Oval 17"/>
            <p:cNvSpPr/>
            <p:nvPr/>
          </p:nvSpPr>
          <p:spPr>
            <a:xfrm>
              <a:off x="4865465"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5" name="Oval 18"/>
            <p:cNvSpPr/>
            <p:nvPr/>
          </p:nvSpPr>
          <p:spPr>
            <a:xfrm>
              <a:off x="5082952"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grpSp>
        <p:nvGrpSpPr>
          <p:cNvPr id="16" name="组合 15"/>
          <p:cNvGrpSpPr/>
          <p:nvPr/>
        </p:nvGrpSpPr>
        <p:grpSpPr>
          <a:xfrm>
            <a:off x="3297867" y="2156460"/>
            <a:ext cx="2133600" cy="2133600"/>
            <a:chOff x="1752600" y="1874238"/>
            <a:chExt cx="2133600" cy="2133600"/>
          </a:xfrm>
        </p:grpSpPr>
        <p:sp>
          <p:nvSpPr>
            <p:cNvPr id="2" name="Oval 4"/>
            <p:cNvSpPr/>
            <p:nvPr/>
          </p:nvSpPr>
          <p:spPr>
            <a:xfrm>
              <a:off x="1752600" y="1874238"/>
              <a:ext cx="2133600" cy="2133600"/>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3" name="Arc 5"/>
            <p:cNvSpPr/>
            <p:nvPr/>
          </p:nvSpPr>
          <p:spPr>
            <a:xfrm>
              <a:off x="1752600" y="1874238"/>
              <a:ext cx="2133600" cy="2133600"/>
            </a:xfrm>
            <a:prstGeom prst="arc">
              <a:avLst>
                <a:gd name="adj1" fmla="val 10529000"/>
                <a:gd name="adj2" fmla="val 15122297"/>
              </a:avLst>
            </a:prstGeom>
            <a:ln w="127000" cap="rnd">
              <a:gradFill>
                <a:gsLst>
                  <a:gs pos="0">
                    <a:srgbClr val="54D0CA"/>
                  </a:gs>
                  <a:gs pos="100000">
                    <a:srgbClr val="2A9995"/>
                  </a:gs>
                </a:gsLst>
                <a:lin ang="5400000" scaled="1"/>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bg1"/>
                </a:solidFill>
              </a:endParaRPr>
            </a:p>
          </p:txBody>
        </p:sp>
        <p:sp>
          <p:nvSpPr>
            <p:cNvPr id="35" name="Rectangle 3">
              <a:hlinkClick r:id="rId3" action="ppaction://hlinksldjump"/>
            </p:cNvPr>
            <p:cNvSpPr txBox="1">
              <a:spLocks noChangeArrowheads="1"/>
            </p:cNvSpPr>
            <p:nvPr/>
          </p:nvSpPr>
          <p:spPr bwMode="auto">
            <a:xfrm>
              <a:off x="1867535" y="2709898"/>
              <a:ext cx="1903730" cy="463846"/>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zh-CN" altLang="en-US" sz="2400" dirty="0" smtClean="0">
                  <a:effectLst/>
                  <a:latin typeface="+mn-ea"/>
                  <a:ea typeface="+mn-ea"/>
                </a:rPr>
                <a:t>统计分析</a:t>
              </a:r>
              <a:endParaRPr lang="zh-CN" altLang="ko-KR" sz="2400" dirty="0">
                <a:effectLst/>
                <a:latin typeface="+mn-ea"/>
                <a:ea typeface="+mn-ea"/>
              </a:endParaRPr>
            </a:p>
          </p:txBody>
        </p:sp>
        <p:sp>
          <p:nvSpPr>
            <p:cNvPr id="44" name="Freeform 71"/>
            <p:cNvSpPr>
              <a:spLocks noEditPoints="1"/>
            </p:cNvSpPr>
            <p:nvPr/>
          </p:nvSpPr>
          <p:spPr bwMode="auto">
            <a:xfrm>
              <a:off x="2628900" y="3285843"/>
              <a:ext cx="380365" cy="460375"/>
            </a:xfrm>
            <a:custGeom>
              <a:avLst/>
              <a:gdLst>
                <a:gd name="T0" fmla="*/ 303 w 311"/>
                <a:gd name="T1" fmla="*/ 227 h 465"/>
                <a:gd name="T2" fmla="*/ 264 w 311"/>
                <a:gd name="T3" fmla="*/ 169 h 465"/>
                <a:gd name="T4" fmla="*/ 201 w 311"/>
                <a:gd name="T5" fmla="*/ 141 h 465"/>
                <a:gd name="T6" fmla="*/ 171 w 311"/>
                <a:gd name="T7" fmla="*/ 121 h 465"/>
                <a:gd name="T8" fmla="*/ 164 w 311"/>
                <a:gd name="T9" fmla="*/ 55 h 465"/>
                <a:gd name="T10" fmla="*/ 97 w 311"/>
                <a:gd name="T11" fmla="*/ 70 h 465"/>
                <a:gd name="T12" fmla="*/ 99 w 311"/>
                <a:gd name="T13" fmla="*/ 240 h 465"/>
                <a:gd name="T14" fmla="*/ 106 w 311"/>
                <a:gd name="T15" fmla="*/ 279 h 465"/>
                <a:gd name="T16" fmla="*/ 145 w 311"/>
                <a:gd name="T17" fmla="*/ 290 h 465"/>
                <a:gd name="T18" fmla="*/ 155 w 311"/>
                <a:gd name="T19" fmla="*/ 252 h 465"/>
                <a:gd name="T20" fmla="*/ 171 w 311"/>
                <a:gd name="T21" fmla="*/ 231 h 465"/>
                <a:gd name="T22" fmla="*/ 189 w 311"/>
                <a:gd name="T23" fmla="*/ 195 h 465"/>
                <a:gd name="T24" fmla="*/ 212 w 311"/>
                <a:gd name="T25" fmla="*/ 192 h 465"/>
                <a:gd name="T26" fmla="*/ 243 w 311"/>
                <a:gd name="T27" fmla="*/ 244 h 465"/>
                <a:gd name="T28" fmla="*/ 239 w 311"/>
                <a:gd name="T29" fmla="*/ 325 h 465"/>
                <a:gd name="T30" fmla="*/ 208 w 311"/>
                <a:gd name="T31" fmla="*/ 363 h 465"/>
                <a:gd name="T32" fmla="*/ 200 w 311"/>
                <a:gd name="T33" fmla="*/ 360 h 465"/>
                <a:gd name="T34" fmla="*/ 53 w 311"/>
                <a:gd name="T35" fmla="*/ 343 h 465"/>
                <a:gd name="T36" fmla="*/ 76 w 311"/>
                <a:gd name="T37" fmla="*/ 393 h 465"/>
                <a:gd name="T38" fmla="*/ 18 w 311"/>
                <a:gd name="T39" fmla="*/ 419 h 465"/>
                <a:gd name="T40" fmla="*/ 0 w 311"/>
                <a:gd name="T41" fmla="*/ 465 h 465"/>
                <a:gd name="T42" fmla="*/ 243 w 311"/>
                <a:gd name="T43" fmla="*/ 424 h 465"/>
                <a:gd name="T44" fmla="*/ 234 w 311"/>
                <a:gd name="T45" fmla="*/ 405 h 465"/>
                <a:gd name="T46" fmla="*/ 281 w 311"/>
                <a:gd name="T47" fmla="*/ 367 h 465"/>
                <a:gd name="T48" fmla="*/ 308 w 311"/>
                <a:gd name="T49" fmla="*/ 311 h 465"/>
                <a:gd name="T50" fmla="*/ 149 w 311"/>
                <a:gd name="T51" fmla="*/ 15 h 465"/>
                <a:gd name="T52" fmla="*/ 112 w 311"/>
                <a:gd name="T53" fmla="*/ 78 h 465"/>
                <a:gd name="T54" fmla="*/ 129 w 311"/>
                <a:gd name="T55" fmla="*/ 375 h 465"/>
                <a:gd name="T56" fmla="*/ 157 w 311"/>
                <a:gd name="T57" fmla="*/ 123 h 465"/>
                <a:gd name="T58" fmla="*/ 134 w 311"/>
                <a:gd name="T59" fmla="*/ 146 h 465"/>
                <a:gd name="T60" fmla="*/ 137 w 311"/>
                <a:gd name="T61" fmla="*/ 173 h 465"/>
                <a:gd name="T62" fmla="*/ 156 w 311"/>
                <a:gd name="T63" fmla="*/ 217 h 465"/>
                <a:gd name="T64" fmla="*/ 187 w 311"/>
                <a:gd name="T65" fmla="*/ 170 h 465"/>
                <a:gd name="T66" fmla="*/ 169 w 311"/>
                <a:gd name="T67" fmla="*/ 187 h 465"/>
                <a:gd name="T68" fmla="*/ 154 w 311"/>
                <a:gd name="T69" fmla="*/ 173 h 465"/>
                <a:gd name="T70" fmla="*/ 147 w 311"/>
                <a:gd name="T71" fmla="*/ 152 h 465"/>
                <a:gd name="T72" fmla="*/ 165 w 311"/>
                <a:gd name="T73" fmla="*/ 135 h 465"/>
                <a:gd name="T74" fmla="*/ 185 w 311"/>
                <a:gd name="T75" fmla="*/ 142 h 465"/>
                <a:gd name="T76" fmla="*/ 120 w 311"/>
                <a:gd name="T77" fmla="*/ 276 h 465"/>
                <a:gd name="T78" fmla="*/ 114 w 311"/>
                <a:gd name="T79" fmla="*/ 239 h 465"/>
                <a:gd name="T80" fmla="*/ 260 w 311"/>
                <a:gd name="T81" fmla="*/ 257 h 465"/>
                <a:gd name="T82" fmla="*/ 230 w 311"/>
                <a:gd name="T83" fmla="*/ 189 h 465"/>
                <a:gd name="T84" fmla="*/ 203 w 311"/>
                <a:gd name="T85" fmla="*/ 176 h 465"/>
                <a:gd name="T86" fmla="*/ 206 w 311"/>
                <a:gd name="T87" fmla="*/ 157 h 465"/>
                <a:gd name="T88" fmla="*/ 234 w 311"/>
                <a:gd name="T89" fmla="*/ 164 h 465"/>
                <a:gd name="T90" fmla="*/ 277 w 311"/>
                <a:gd name="T91" fmla="*/ 205 h 465"/>
                <a:gd name="T92" fmla="*/ 297 w 311"/>
                <a:gd name="T93" fmla="*/ 266 h 465"/>
                <a:gd name="T94" fmla="*/ 292 w 311"/>
                <a:gd name="T95" fmla="*/ 318 h 465"/>
                <a:gd name="T96" fmla="*/ 264 w 311"/>
                <a:gd name="T97" fmla="*/ 366 h 465"/>
                <a:gd name="T98" fmla="*/ 219 w 311"/>
                <a:gd name="T99" fmla="*/ 397 h 465"/>
                <a:gd name="T100" fmla="*/ 214 w 311"/>
                <a:gd name="T101" fmla="*/ 376 h 465"/>
                <a:gd name="T102" fmla="*/ 246 w 311"/>
                <a:gd name="T103" fmla="*/ 346 h 465"/>
                <a:gd name="T104" fmla="*/ 170 w 311"/>
                <a:gd name="T105" fmla="*/ 370 h 465"/>
                <a:gd name="T106" fmla="*/ 186 w 311"/>
                <a:gd name="T107" fmla="*/ 365 h 465"/>
                <a:gd name="T108" fmla="*/ 170 w 311"/>
                <a:gd name="T109" fmla="*/ 370 h 465"/>
                <a:gd name="T110" fmla="*/ 193 w 311"/>
                <a:gd name="T111" fmla="*/ 391 h 465"/>
                <a:gd name="T112" fmla="*/ 185 w 311"/>
                <a:gd name="T113" fmla="*/ 398 h 465"/>
                <a:gd name="T114" fmla="*/ 179 w 311"/>
                <a:gd name="T115" fmla="*/ 388 h 465"/>
                <a:gd name="T116" fmla="*/ 14 w 311"/>
                <a:gd name="T117" fmla="*/ 434 h 465"/>
                <a:gd name="T118" fmla="*/ 235 w 311"/>
                <a:gd name="T119" fmla="*/ 451 h 465"/>
                <a:gd name="T120" fmla="*/ 185 w 311"/>
                <a:gd name="T121" fmla="*/ 412 h 465"/>
                <a:gd name="T122" fmla="*/ 221 w 311"/>
                <a:gd name="T123" fmla="*/ 43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65">
                  <a:moveTo>
                    <a:pt x="311" y="278"/>
                  </a:moveTo>
                  <a:lnTo>
                    <a:pt x="311" y="278"/>
                  </a:lnTo>
                  <a:lnTo>
                    <a:pt x="311" y="265"/>
                  </a:lnTo>
                  <a:lnTo>
                    <a:pt x="309" y="252"/>
                  </a:lnTo>
                  <a:lnTo>
                    <a:pt x="307" y="239"/>
                  </a:lnTo>
                  <a:lnTo>
                    <a:pt x="303" y="227"/>
                  </a:lnTo>
                  <a:lnTo>
                    <a:pt x="299" y="216"/>
                  </a:lnTo>
                  <a:lnTo>
                    <a:pt x="293" y="205"/>
                  </a:lnTo>
                  <a:lnTo>
                    <a:pt x="287" y="195"/>
                  </a:lnTo>
                  <a:lnTo>
                    <a:pt x="280" y="185"/>
                  </a:lnTo>
                  <a:lnTo>
                    <a:pt x="273" y="176"/>
                  </a:lnTo>
                  <a:lnTo>
                    <a:pt x="264" y="169"/>
                  </a:lnTo>
                  <a:lnTo>
                    <a:pt x="255" y="161"/>
                  </a:lnTo>
                  <a:lnTo>
                    <a:pt x="246" y="155"/>
                  </a:lnTo>
                  <a:lnTo>
                    <a:pt x="235" y="149"/>
                  </a:lnTo>
                  <a:lnTo>
                    <a:pt x="224" y="145"/>
                  </a:lnTo>
                  <a:lnTo>
                    <a:pt x="213" y="143"/>
                  </a:lnTo>
                  <a:lnTo>
                    <a:pt x="201" y="141"/>
                  </a:lnTo>
                  <a:lnTo>
                    <a:pt x="201" y="141"/>
                  </a:lnTo>
                  <a:lnTo>
                    <a:pt x="196" y="133"/>
                  </a:lnTo>
                  <a:lnTo>
                    <a:pt x="189" y="127"/>
                  </a:lnTo>
                  <a:lnTo>
                    <a:pt x="181" y="122"/>
                  </a:lnTo>
                  <a:lnTo>
                    <a:pt x="175" y="121"/>
                  </a:lnTo>
                  <a:lnTo>
                    <a:pt x="171" y="121"/>
                  </a:lnTo>
                  <a:lnTo>
                    <a:pt x="171" y="79"/>
                  </a:lnTo>
                  <a:lnTo>
                    <a:pt x="164" y="79"/>
                  </a:lnTo>
                  <a:lnTo>
                    <a:pt x="164" y="70"/>
                  </a:lnTo>
                  <a:lnTo>
                    <a:pt x="167" y="70"/>
                  </a:lnTo>
                  <a:lnTo>
                    <a:pt x="167" y="55"/>
                  </a:lnTo>
                  <a:lnTo>
                    <a:pt x="164" y="55"/>
                  </a:lnTo>
                  <a:lnTo>
                    <a:pt x="164" y="0"/>
                  </a:lnTo>
                  <a:lnTo>
                    <a:pt x="97" y="0"/>
                  </a:lnTo>
                  <a:lnTo>
                    <a:pt x="97" y="55"/>
                  </a:lnTo>
                  <a:lnTo>
                    <a:pt x="94" y="55"/>
                  </a:lnTo>
                  <a:lnTo>
                    <a:pt x="94" y="70"/>
                  </a:lnTo>
                  <a:lnTo>
                    <a:pt x="97" y="70"/>
                  </a:lnTo>
                  <a:lnTo>
                    <a:pt x="97" y="79"/>
                  </a:lnTo>
                  <a:lnTo>
                    <a:pt x="90" y="79"/>
                  </a:lnTo>
                  <a:lnTo>
                    <a:pt x="90" y="231"/>
                  </a:lnTo>
                  <a:lnTo>
                    <a:pt x="99" y="231"/>
                  </a:lnTo>
                  <a:lnTo>
                    <a:pt x="99" y="240"/>
                  </a:lnTo>
                  <a:lnTo>
                    <a:pt x="99" y="240"/>
                  </a:lnTo>
                  <a:lnTo>
                    <a:pt x="100" y="245"/>
                  </a:lnTo>
                  <a:lnTo>
                    <a:pt x="103" y="250"/>
                  </a:lnTo>
                  <a:lnTo>
                    <a:pt x="103" y="250"/>
                  </a:lnTo>
                  <a:lnTo>
                    <a:pt x="106" y="252"/>
                  </a:lnTo>
                  <a:lnTo>
                    <a:pt x="106" y="279"/>
                  </a:lnTo>
                  <a:lnTo>
                    <a:pt x="106" y="279"/>
                  </a:lnTo>
                  <a:lnTo>
                    <a:pt x="107" y="283"/>
                  </a:lnTo>
                  <a:lnTo>
                    <a:pt x="110" y="286"/>
                  </a:lnTo>
                  <a:lnTo>
                    <a:pt x="112" y="290"/>
                  </a:lnTo>
                  <a:lnTo>
                    <a:pt x="116" y="290"/>
                  </a:lnTo>
                  <a:lnTo>
                    <a:pt x="145" y="290"/>
                  </a:lnTo>
                  <a:lnTo>
                    <a:pt x="145" y="290"/>
                  </a:lnTo>
                  <a:lnTo>
                    <a:pt x="149" y="290"/>
                  </a:lnTo>
                  <a:lnTo>
                    <a:pt x="152" y="286"/>
                  </a:lnTo>
                  <a:lnTo>
                    <a:pt x="154" y="283"/>
                  </a:lnTo>
                  <a:lnTo>
                    <a:pt x="155" y="279"/>
                  </a:lnTo>
                  <a:lnTo>
                    <a:pt x="155" y="252"/>
                  </a:lnTo>
                  <a:lnTo>
                    <a:pt x="155" y="252"/>
                  </a:lnTo>
                  <a:lnTo>
                    <a:pt x="158" y="250"/>
                  </a:lnTo>
                  <a:lnTo>
                    <a:pt x="158" y="250"/>
                  </a:lnTo>
                  <a:lnTo>
                    <a:pt x="160" y="245"/>
                  </a:lnTo>
                  <a:lnTo>
                    <a:pt x="161" y="240"/>
                  </a:lnTo>
                  <a:lnTo>
                    <a:pt x="161" y="231"/>
                  </a:lnTo>
                  <a:lnTo>
                    <a:pt x="171" y="231"/>
                  </a:lnTo>
                  <a:lnTo>
                    <a:pt x="171" y="219"/>
                  </a:lnTo>
                  <a:lnTo>
                    <a:pt x="171" y="219"/>
                  </a:lnTo>
                  <a:lnTo>
                    <a:pt x="178" y="208"/>
                  </a:lnTo>
                  <a:lnTo>
                    <a:pt x="182" y="202"/>
                  </a:lnTo>
                  <a:lnTo>
                    <a:pt x="186" y="198"/>
                  </a:lnTo>
                  <a:lnTo>
                    <a:pt x="189" y="195"/>
                  </a:lnTo>
                  <a:lnTo>
                    <a:pt x="194" y="192"/>
                  </a:lnTo>
                  <a:lnTo>
                    <a:pt x="198" y="191"/>
                  </a:lnTo>
                  <a:lnTo>
                    <a:pt x="203" y="191"/>
                  </a:lnTo>
                  <a:lnTo>
                    <a:pt x="203" y="191"/>
                  </a:lnTo>
                  <a:lnTo>
                    <a:pt x="208" y="191"/>
                  </a:lnTo>
                  <a:lnTo>
                    <a:pt x="212" y="192"/>
                  </a:lnTo>
                  <a:lnTo>
                    <a:pt x="215" y="195"/>
                  </a:lnTo>
                  <a:lnTo>
                    <a:pt x="220" y="198"/>
                  </a:lnTo>
                  <a:lnTo>
                    <a:pt x="227" y="205"/>
                  </a:lnTo>
                  <a:lnTo>
                    <a:pt x="234" y="216"/>
                  </a:lnTo>
                  <a:lnTo>
                    <a:pt x="239" y="229"/>
                  </a:lnTo>
                  <a:lnTo>
                    <a:pt x="243" y="244"/>
                  </a:lnTo>
                  <a:lnTo>
                    <a:pt x="246" y="260"/>
                  </a:lnTo>
                  <a:lnTo>
                    <a:pt x="247" y="278"/>
                  </a:lnTo>
                  <a:lnTo>
                    <a:pt x="247" y="278"/>
                  </a:lnTo>
                  <a:lnTo>
                    <a:pt x="246" y="295"/>
                  </a:lnTo>
                  <a:lnTo>
                    <a:pt x="243" y="311"/>
                  </a:lnTo>
                  <a:lnTo>
                    <a:pt x="239" y="325"/>
                  </a:lnTo>
                  <a:lnTo>
                    <a:pt x="234" y="338"/>
                  </a:lnTo>
                  <a:lnTo>
                    <a:pt x="227" y="349"/>
                  </a:lnTo>
                  <a:lnTo>
                    <a:pt x="220" y="357"/>
                  </a:lnTo>
                  <a:lnTo>
                    <a:pt x="215" y="360"/>
                  </a:lnTo>
                  <a:lnTo>
                    <a:pt x="212" y="362"/>
                  </a:lnTo>
                  <a:lnTo>
                    <a:pt x="208" y="363"/>
                  </a:lnTo>
                  <a:lnTo>
                    <a:pt x="203" y="364"/>
                  </a:lnTo>
                  <a:lnTo>
                    <a:pt x="203" y="364"/>
                  </a:lnTo>
                  <a:lnTo>
                    <a:pt x="203" y="364"/>
                  </a:lnTo>
                  <a:lnTo>
                    <a:pt x="203" y="364"/>
                  </a:lnTo>
                  <a:lnTo>
                    <a:pt x="201" y="363"/>
                  </a:lnTo>
                  <a:lnTo>
                    <a:pt x="200" y="360"/>
                  </a:lnTo>
                  <a:lnTo>
                    <a:pt x="198" y="353"/>
                  </a:lnTo>
                  <a:lnTo>
                    <a:pt x="198" y="343"/>
                  </a:lnTo>
                  <a:lnTo>
                    <a:pt x="215" y="343"/>
                  </a:lnTo>
                  <a:lnTo>
                    <a:pt x="215" y="329"/>
                  </a:lnTo>
                  <a:lnTo>
                    <a:pt x="53" y="329"/>
                  </a:lnTo>
                  <a:lnTo>
                    <a:pt x="53" y="343"/>
                  </a:lnTo>
                  <a:lnTo>
                    <a:pt x="156" y="343"/>
                  </a:lnTo>
                  <a:lnTo>
                    <a:pt x="156" y="370"/>
                  </a:lnTo>
                  <a:lnTo>
                    <a:pt x="144" y="370"/>
                  </a:lnTo>
                  <a:lnTo>
                    <a:pt x="144" y="360"/>
                  </a:lnTo>
                  <a:lnTo>
                    <a:pt x="76" y="360"/>
                  </a:lnTo>
                  <a:lnTo>
                    <a:pt x="76" y="393"/>
                  </a:lnTo>
                  <a:lnTo>
                    <a:pt x="144" y="393"/>
                  </a:lnTo>
                  <a:lnTo>
                    <a:pt x="144" y="384"/>
                  </a:lnTo>
                  <a:lnTo>
                    <a:pt x="156" y="384"/>
                  </a:lnTo>
                  <a:lnTo>
                    <a:pt x="156" y="419"/>
                  </a:lnTo>
                  <a:lnTo>
                    <a:pt x="18" y="419"/>
                  </a:lnTo>
                  <a:lnTo>
                    <a:pt x="18" y="419"/>
                  </a:lnTo>
                  <a:lnTo>
                    <a:pt x="11" y="420"/>
                  </a:lnTo>
                  <a:lnTo>
                    <a:pt x="6" y="424"/>
                  </a:lnTo>
                  <a:lnTo>
                    <a:pt x="3" y="428"/>
                  </a:lnTo>
                  <a:lnTo>
                    <a:pt x="2" y="430"/>
                  </a:lnTo>
                  <a:lnTo>
                    <a:pt x="0" y="433"/>
                  </a:lnTo>
                  <a:lnTo>
                    <a:pt x="0" y="465"/>
                  </a:lnTo>
                  <a:lnTo>
                    <a:pt x="249" y="465"/>
                  </a:lnTo>
                  <a:lnTo>
                    <a:pt x="249" y="433"/>
                  </a:lnTo>
                  <a:lnTo>
                    <a:pt x="249" y="433"/>
                  </a:lnTo>
                  <a:lnTo>
                    <a:pt x="249" y="430"/>
                  </a:lnTo>
                  <a:lnTo>
                    <a:pt x="248" y="428"/>
                  </a:lnTo>
                  <a:lnTo>
                    <a:pt x="243" y="424"/>
                  </a:lnTo>
                  <a:lnTo>
                    <a:pt x="238" y="420"/>
                  </a:lnTo>
                  <a:lnTo>
                    <a:pt x="232" y="419"/>
                  </a:lnTo>
                  <a:lnTo>
                    <a:pt x="229" y="419"/>
                  </a:lnTo>
                  <a:lnTo>
                    <a:pt x="225" y="410"/>
                  </a:lnTo>
                  <a:lnTo>
                    <a:pt x="225" y="410"/>
                  </a:lnTo>
                  <a:lnTo>
                    <a:pt x="234" y="405"/>
                  </a:lnTo>
                  <a:lnTo>
                    <a:pt x="243" y="401"/>
                  </a:lnTo>
                  <a:lnTo>
                    <a:pt x="252" y="395"/>
                  </a:lnTo>
                  <a:lnTo>
                    <a:pt x="260" y="390"/>
                  </a:lnTo>
                  <a:lnTo>
                    <a:pt x="267" y="383"/>
                  </a:lnTo>
                  <a:lnTo>
                    <a:pt x="275" y="376"/>
                  </a:lnTo>
                  <a:lnTo>
                    <a:pt x="281" y="367"/>
                  </a:lnTo>
                  <a:lnTo>
                    <a:pt x="288" y="360"/>
                  </a:lnTo>
                  <a:lnTo>
                    <a:pt x="293" y="350"/>
                  </a:lnTo>
                  <a:lnTo>
                    <a:pt x="297" y="341"/>
                  </a:lnTo>
                  <a:lnTo>
                    <a:pt x="302" y="332"/>
                  </a:lnTo>
                  <a:lnTo>
                    <a:pt x="305" y="321"/>
                  </a:lnTo>
                  <a:lnTo>
                    <a:pt x="308" y="311"/>
                  </a:lnTo>
                  <a:lnTo>
                    <a:pt x="310" y="299"/>
                  </a:lnTo>
                  <a:lnTo>
                    <a:pt x="311" y="289"/>
                  </a:lnTo>
                  <a:lnTo>
                    <a:pt x="311" y="278"/>
                  </a:lnTo>
                  <a:lnTo>
                    <a:pt x="311" y="278"/>
                  </a:lnTo>
                  <a:close/>
                  <a:moveTo>
                    <a:pt x="112" y="15"/>
                  </a:moveTo>
                  <a:lnTo>
                    <a:pt x="149" y="15"/>
                  </a:lnTo>
                  <a:lnTo>
                    <a:pt x="149" y="55"/>
                  </a:lnTo>
                  <a:lnTo>
                    <a:pt x="112" y="55"/>
                  </a:lnTo>
                  <a:lnTo>
                    <a:pt x="112" y="15"/>
                  </a:lnTo>
                  <a:close/>
                  <a:moveTo>
                    <a:pt x="149" y="70"/>
                  </a:moveTo>
                  <a:lnTo>
                    <a:pt x="149" y="78"/>
                  </a:lnTo>
                  <a:lnTo>
                    <a:pt x="112" y="78"/>
                  </a:lnTo>
                  <a:lnTo>
                    <a:pt x="112" y="70"/>
                  </a:lnTo>
                  <a:lnTo>
                    <a:pt x="149" y="70"/>
                  </a:lnTo>
                  <a:close/>
                  <a:moveTo>
                    <a:pt x="129" y="379"/>
                  </a:moveTo>
                  <a:lnTo>
                    <a:pt x="90" y="379"/>
                  </a:lnTo>
                  <a:lnTo>
                    <a:pt x="90" y="375"/>
                  </a:lnTo>
                  <a:lnTo>
                    <a:pt x="129" y="375"/>
                  </a:lnTo>
                  <a:lnTo>
                    <a:pt x="129" y="379"/>
                  </a:lnTo>
                  <a:close/>
                  <a:moveTo>
                    <a:pt x="104" y="217"/>
                  </a:moveTo>
                  <a:lnTo>
                    <a:pt x="104" y="93"/>
                  </a:lnTo>
                  <a:lnTo>
                    <a:pt x="157" y="93"/>
                  </a:lnTo>
                  <a:lnTo>
                    <a:pt x="157" y="123"/>
                  </a:lnTo>
                  <a:lnTo>
                    <a:pt x="157" y="123"/>
                  </a:lnTo>
                  <a:lnTo>
                    <a:pt x="152" y="125"/>
                  </a:lnTo>
                  <a:lnTo>
                    <a:pt x="147" y="128"/>
                  </a:lnTo>
                  <a:lnTo>
                    <a:pt x="143" y="132"/>
                  </a:lnTo>
                  <a:lnTo>
                    <a:pt x="140" y="136"/>
                  </a:lnTo>
                  <a:lnTo>
                    <a:pt x="137" y="141"/>
                  </a:lnTo>
                  <a:lnTo>
                    <a:pt x="134" y="146"/>
                  </a:lnTo>
                  <a:lnTo>
                    <a:pt x="133" y="151"/>
                  </a:lnTo>
                  <a:lnTo>
                    <a:pt x="132" y="157"/>
                  </a:lnTo>
                  <a:lnTo>
                    <a:pt x="132" y="157"/>
                  </a:lnTo>
                  <a:lnTo>
                    <a:pt x="133" y="163"/>
                  </a:lnTo>
                  <a:lnTo>
                    <a:pt x="134" y="169"/>
                  </a:lnTo>
                  <a:lnTo>
                    <a:pt x="137" y="173"/>
                  </a:lnTo>
                  <a:lnTo>
                    <a:pt x="140" y="178"/>
                  </a:lnTo>
                  <a:lnTo>
                    <a:pt x="143" y="183"/>
                  </a:lnTo>
                  <a:lnTo>
                    <a:pt x="146" y="186"/>
                  </a:lnTo>
                  <a:lnTo>
                    <a:pt x="152" y="189"/>
                  </a:lnTo>
                  <a:lnTo>
                    <a:pt x="156" y="191"/>
                  </a:lnTo>
                  <a:lnTo>
                    <a:pt x="156" y="217"/>
                  </a:lnTo>
                  <a:lnTo>
                    <a:pt x="104" y="217"/>
                  </a:lnTo>
                  <a:close/>
                  <a:moveTo>
                    <a:pt x="192" y="157"/>
                  </a:moveTo>
                  <a:lnTo>
                    <a:pt x="192" y="157"/>
                  </a:lnTo>
                  <a:lnTo>
                    <a:pt x="192" y="162"/>
                  </a:lnTo>
                  <a:lnTo>
                    <a:pt x="189" y="165"/>
                  </a:lnTo>
                  <a:lnTo>
                    <a:pt x="187" y="170"/>
                  </a:lnTo>
                  <a:lnTo>
                    <a:pt x="185" y="173"/>
                  </a:lnTo>
                  <a:lnTo>
                    <a:pt x="182" y="175"/>
                  </a:lnTo>
                  <a:lnTo>
                    <a:pt x="178" y="177"/>
                  </a:lnTo>
                  <a:lnTo>
                    <a:pt x="173" y="179"/>
                  </a:lnTo>
                  <a:lnTo>
                    <a:pt x="169" y="179"/>
                  </a:lnTo>
                  <a:lnTo>
                    <a:pt x="169" y="187"/>
                  </a:lnTo>
                  <a:lnTo>
                    <a:pt x="169" y="179"/>
                  </a:lnTo>
                  <a:lnTo>
                    <a:pt x="169" y="179"/>
                  </a:lnTo>
                  <a:lnTo>
                    <a:pt x="165" y="179"/>
                  </a:lnTo>
                  <a:lnTo>
                    <a:pt x="160" y="177"/>
                  </a:lnTo>
                  <a:lnTo>
                    <a:pt x="157" y="175"/>
                  </a:lnTo>
                  <a:lnTo>
                    <a:pt x="154" y="173"/>
                  </a:lnTo>
                  <a:lnTo>
                    <a:pt x="151" y="170"/>
                  </a:lnTo>
                  <a:lnTo>
                    <a:pt x="148" y="165"/>
                  </a:lnTo>
                  <a:lnTo>
                    <a:pt x="147" y="162"/>
                  </a:lnTo>
                  <a:lnTo>
                    <a:pt x="147" y="157"/>
                  </a:lnTo>
                  <a:lnTo>
                    <a:pt x="147" y="157"/>
                  </a:lnTo>
                  <a:lnTo>
                    <a:pt x="147" y="152"/>
                  </a:lnTo>
                  <a:lnTo>
                    <a:pt x="148" y="148"/>
                  </a:lnTo>
                  <a:lnTo>
                    <a:pt x="151" y="145"/>
                  </a:lnTo>
                  <a:lnTo>
                    <a:pt x="154" y="142"/>
                  </a:lnTo>
                  <a:lnTo>
                    <a:pt x="157" y="138"/>
                  </a:lnTo>
                  <a:lnTo>
                    <a:pt x="160" y="136"/>
                  </a:lnTo>
                  <a:lnTo>
                    <a:pt x="165" y="135"/>
                  </a:lnTo>
                  <a:lnTo>
                    <a:pt x="169" y="135"/>
                  </a:lnTo>
                  <a:lnTo>
                    <a:pt x="169" y="135"/>
                  </a:lnTo>
                  <a:lnTo>
                    <a:pt x="173" y="135"/>
                  </a:lnTo>
                  <a:lnTo>
                    <a:pt x="178" y="136"/>
                  </a:lnTo>
                  <a:lnTo>
                    <a:pt x="182" y="138"/>
                  </a:lnTo>
                  <a:lnTo>
                    <a:pt x="185" y="142"/>
                  </a:lnTo>
                  <a:lnTo>
                    <a:pt x="187" y="145"/>
                  </a:lnTo>
                  <a:lnTo>
                    <a:pt x="189" y="148"/>
                  </a:lnTo>
                  <a:lnTo>
                    <a:pt x="192" y="152"/>
                  </a:lnTo>
                  <a:lnTo>
                    <a:pt x="192" y="157"/>
                  </a:lnTo>
                  <a:lnTo>
                    <a:pt x="192" y="157"/>
                  </a:lnTo>
                  <a:close/>
                  <a:moveTo>
                    <a:pt x="120" y="276"/>
                  </a:moveTo>
                  <a:lnTo>
                    <a:pt x="120" y="253"/>
                  </a:lnTo>
                  <a:lnTo>
                    <a:pt x="141" y="253"/>
                  </a:lnTo>
                  <a:lnTo>
                    <a:pt x="141" y="276"/>
                  </a:lnTo>
                  <a:lnTo>
                    <a:pt x="120" y="276"/>
                  </a:lnTo>
                  <a:close/>
                  <a:moveTo>
                    <a:pt x="147" y="239"/>
                  </a:moveTo>
                  <a:lnTo>
                    <a:pt x="114" y="239"/>
                  </a:lnTo>
                  <a:lnTo>
                    <a:pt x="114" y="231"/>
                  </a:lnTo>
                  <a:lnTo>
                    <a:pt x="147" y="231"/>
                  </a:lnTo>
                  <a:lnTo>
                    <a:pt x="147" y="239"/>
                  </a:lnTo>
                  <a:close/>
                  <a:moveTo>
                    <a:pt x="261" y="278"/>
                  </a:moveTo>
                  <a:lnTo>
                    <a:pt x="261" y="278"/>
                  </a:lnTo>
                  <a:lnTo>
                    <a:pt x="260" y="257"/>
                  </a:lnTo>
                  <a:lnTo>
                    <a:pt x="256" y="238"/>
                  </a:lnTo>
                  <a:lnTo>
                    <a:pt x="251" y="221"/>
                  </a:lnTo>
                  <a:lnTo>
                    <a:pt x="245" y="205"/>
                  </a:lnTo>
                  <a:lnTo>
                    <a:pt x="240" y="199"/>
                  </a:lnTo>
                  <a:lnTo>
                    <a:pt x="236" y="194"/>
                  </a:lnTo>
                  <a:lnTo>
                    <a:pt x="230" y="189"/>
                  </a:lnTo>
                  <a:lnTo>
                    <a:pt x="226" y="185"/>
                  </a:lnTo>
                  <a:lnTo>
                    <a:pt x="221" y="182"/>
                  </a:lnTo>
                  <a:lnTo>
                    <a:pt x="214" y="178"/>
                  </a:lnTo>
                  <a:lnTo>
                    <a:pt x="209" y="177"/>
                  </a:lnTo>
                  <a:lnTo>
                    <a:pt x="203" y="176"/>
                  </a:lnTo>
                  <a:lnTo>
                    <a:pt x="203" y="176"/>
                  </a:lnTo>
                  <a:lnTo>
                    <a:pt x="200" y="177"/>
                  </a:lnTo>
                  <a:lnTo>
                    <a:pt x="200" y="177"/>
                  </a:lnTo>
                  <a:lnTo>
                    <a:pt x="202" y="172"/>
                  </a:lnTo>
                  <a:lnTo>
                    <a:pt x="205" y="168"/>
                  </a:lnTo>
                  <a:lnTo>
                    <a:pt x="206" y="162"/>
                  </a:lnTo>
                  <a:lnTo>
                    <a:pt x="206" y="157"/>
                  </a:lnTo>
                  <a:lnTo>
                    <a:pt x="206" y="157"/>
                  </a:lnTo>
                  <a:lnTo>
                    <a:pt x="206" y="155"/>
                  </a:lnTo>
                  <a:lnTo>
                    <a:pt x="206" y="155"/>
                  </a:lnTo>
                  <a:lnTo>
                    <a:pt x="215" y="158"/>
                  </a:lnTo>
                  <a:lnTo>
                    <a:pt x="225" y="161"/>
                  </a:lnTo>
                  <a:lnTo>
                    <a:pt x="234" y="164"/>
                  </a:lnTo>
                  <a:lnTo>
                    <a:pt x="242" y="170"/>
                  </a:lnTo>
                  <a:lnTo>
                    <a:pt x="250" y="175"/>
                  </a:lnTo>
                  <a:lnTo>
                    <a:pt x="257" y="182"/>
                  </a:lnTo>
                  <a:lnTo>
                    <a:pt x="265" y="189"/>
                  </a:lnTo>
                  <a:lnTo>
                    <a:pt x="272" y="197"/>
                  </a:lnTo>
                  <a:lnTo>
                    <a:pt x="277" y="205"/>
                  </a:lnTo>
                  <a:lnTo>
                    <a:pt x="282" y="214"/>
                  </a:lnTo>
                  <a:lnTo>
                    <a:pt x="287" y="224"/>
                  </a:lnTo>
                  <a:lnTo>
                    <a:pt x="291" y="233"/>
                  </a:lnTo>
                  <a:lnTo>
                    <a:pt x="293" y="244"/>
                  </a:lnTo>
                  <a:lnTo>
                    <a:pt x="295" y="255"/>
                  </a:lnTo>
                  <a:lnTo>
                    <a:pt x="297" y="266"/>
                  </a:lnTo>
                  <a:lnTo>
                    <a:pt x="297" y="278"/>
                  </a:lnTo>
                  <a:lnTo>
                    <a:pt x="297" y="278"/>
                  </a:lnTo>
                  <a:lnTo>
                    <a:pt x="297" y="287"/>
                  </a:lnTo>
                  <a:lnTo>
                    <a:pt x="296" y="298"/>
                  </a:lnTo>
                  <a:lnTo>
                    <a:pt x="294" y="308"/>
                  </a:lnTo>
                  <a:lnTo>
                    <a:pt x="292" y="318"/>
                  </a:lnTo>
                  <a:lnTo>
                    <a:pt x="289" y="326"/>
                  </a:lnTo>
                  <a:lnTo>
                    <a:pt x="284" y="335"/>
                  </a:lnTo>
                  <a:lnTo>
                    <a:pt x="280" y="344"/>
                  </a:lnTo>
                  <a:lnTo>
                    <a:pt x="276" y="352"/>
                  </a:lnTo>
                  <a:lnTo>
                    <a:pt x="270" y="360"/>
                  </a:lnTo>
                  <a:lnTo>
                    <a:pt x="264" y="366"/>
                  </a:lnTo>
                  <a:lnTo>
                    <a:pt x="257" y="373"/>
                  </a:lnTo>
                  <a:lnTo>
                    <a:pt x="251" y="379"/>
                  </a:lnTo>
                  <a:lnTo>
                    <a:pt x="243" y="385"/>
                  </a:lnTo>
                  <a:lnTo>
                    <a:pt x="235" y="389"/>
                  </a:lnTo>
                  <a:lnTo>
                    <a:pt x="227" y="393"/>
                  </a:lnTo>
                  <a:lnTo>
                    <a:pt x="219" y="397"/>
                  </a:lnTo>
                  <a:lnTo>
                    <a:pt x="216" y="391"/>
                  </a:lnTo>
                  <a:lnTo>
                    <a:pt x="216" y="391"/>
                  </a:lnTo>
                  <a:lnTo>
                    <a:pt x="212" y="384"/>
                  </a:lnTo>
                  <a:lnTo>
                    <a:pt x="209" y="377"/>
                  </a:lnTo>
                  <a:lnTo>
                    <a:pt x="209" y="377"/>
                  </a:lnTo>
                  <a:lnTo>
                    <a:pt x="214" y="376"/>
                  </a:lnTo>
                  <a:lnTo>
                    <a:pt x="220" y="374"/>
                  </a:lnTo>
                  <a:lnTo>
                    <a:pt x="224" y="372"/>
                  </a:lnTo>
                  <a:lnTo>
                    <a:pt x="229" y="367"/>
                  </a:lnTo>
                  <a:lnTo>
                    <a:pt x="234" y="363"/>
                  </a:lnTo>
                  <a:lnTo>
                    <a:pt x="238" y="358"/>
                  </a:lnTo>
                  <a:lnTo>
                    <a:pt x="246" y="346"/>
                  </a:lnTo>
                  <a:lnTo>
                    <a:pt x="252" y="332"/>
                  </a:lnTo>
                  <a:lnTo>
                    <a:pt x="256" y="314"/>
                  </a:lnTo>
                  <a:lnTo>
                    <a:pt x="260" y="297"/>
                  </a:lnTo>
                  <a:lnTo>
                    <a:pt x="261" y="278"/>
                  </a:lnTo>
                  <a:lnTo>
                    <a:pt x="261" y="278"/>
                  </a:lnTo>
                  <a:close/>
                  <a:moveTo>
                    <a:pt x="170" y="370"/>
                  </a:moveTo>
                  <a:lnTo>
                    <a:pt x="170" y="344"/>
                  </a:lnTo>
                  <a:lnTo>
                    <a:pt x="183" y="344"/>
                  </a:lnTo>
                  <a:lnTo>
                    <a:pt x="183" y="344"/>
                  </a:lnTo>
                  <a:lnTo>
                    <a:pt x="184" y="354"/>
                  </a:lnTo>
                  <a:lnTo>
                    <a:pt x="186" y="365"/>
                  </a:lnTo>
                  <a:lnTo>
                    <a:pt x="186" y="365"/>
                  </a:lnTo>
                  <a:lnTo>
                    <a:pt x="184" y="365"/>
                  </a:lnTo>
                  <a:lnTo>
                    <a:pt x="184" y="365"/>
                  </a:lnTo>
                  <a:lnTo>
                    <a:pt x="180" y="365"/>
                  </a:lnTo>
                  <a:lnTo>
                    <a:pt x="176" y="366"/>
                  </a:lnTo>
                  <a:lnTo>
                    <a:pt x="170" y="370"/>
                  </a:lnTo>
                  <a:lnTo>
                    <a:pt x="170" y="370"/>
                  </a:lnTo>
                  <a:close/>
                  <a:moveTo>
                    <a:pt x="185" y="384"/>
                  </a:moveTo>
                  <a:lnTo>
                    <a:pt x="185" y="384"/>
                  </a:lnTo>
                  <a:lnTo>
                    <a:pt x="188" y="384"/>
                  </a:lnTo>
                  <a:lnTo>
                    <a:pt x="191" y="386"/>
                  </a:lnTo>
                  <a:lnTo>
                    <a:pt x="192" y="388"/>
                  </a:lnTo>
                  <a:lnTo>
                    <a:pt x="193" y="391"/>
                  </a:lnTo>
                  <a:lnTo>
                    <a:pt x="193" y="391"/>
                  </a:lnTo>
                  <a:lnTo>
                    <a:pt x="192" y="393"/>
                  </a:lnTo>
                  <a:lnTo>
                    <a:pt x="191" y="395"/>
                  </a:lnTo>
                  <a:lnTo>
                    <a:pt x="188" y="398"/>
                  </a:lnTo>
                  <a:lnTo>
                    <a:pt x="185" y="398"/>
                  </a:lnTo>
                  <a:lnTo>
                    <a:pt x="185" y="398"/>
                  </a:lnTo>
                  <a:lnTo>
                    <a:pt x="183" y="398"/>
                  </a:lnTo>
                  <a:lnTo>
                    <a:pt x="181" y="395"/>
                  </a:lnTo>
                  <a:lnTo>
                    <a:pt x="179" y="393"/>
                  </a:lnTo>
                  <a:lnTo>
                    <a:pt x="179" y="391"/>
                  </a:lnTo>
                  <a:lnTo>
                    <a:pt x="179" y="391"/>
                  </a:lnTo>
                  <a:lnTo>
                    <a:pt x="179" y="388"/>
                  </a:lnTo>
                  <a:lnTo>
                    <a:pt x="181" y="386"/>
                  </a:lnTo>
                  <a:lnTo>
                    <a:pt x="183" y="384"/>
                  </a:lnTo>
                  <a:lnTo>
                    <a:pt x="185" y="384"/>
                  </a:lnTo>
                  <a:lnTo>
                    <a:pt x="185" y="384"/>
                  </a:lnTo>
                  <a:close/>
                  <a:moveTo>
                    <a:pt x="14" y="434"/>
                  </a:moveTo>
                  <a:lnTo>
                    <a:pt x="14" y="434"/>
                  </a:lnTo>
                  <a:lnTo>
                    <a:pt x="18" y="433"/>
                  </a:lnTo>
                  <a:lnTo>
                    <a:pt x="158" y="433"/>
                  </a:lnTo>
                  <a:lnTo>
                    <a:pt x="158" y="451"/>
                  </a:lnTo>
                  <a:lnTo>
                    <a:pt x="14" y="451"/>
                  </a:lnTo>
                  <a:lnTo>
                    <a:pt x="14" y="434"/>
                  </a:lnTo>
                  <a:close/>
                  <a:moveTo>
                    <a:pt x="235" y="451"/>
                  </a:moveTo>
                  <a:lnTo>
                    <a:pt x="172" y="451"/>
                  </a:lnTo>
                  <a:lnTo>
                    <a:pt x="172" y="407"/>
                  </a:lnTo>
                  <a:lnTo>
                    <a:pt x="172" y="407"/>
                  </a:lnTo>
                  <a:lnTo>
                    <a:pt x="179" y="411"/>
                  </a:lnTo>
                  <a:lnTo>
                    <a:pt x="182" y="412"/>
                  </a:lnTo>
                  <a:lnTo>
                    <a:pt x="185" y="412"/>
                  </a:lnTo>
                  <a:lnTo>
                    <a:pt x="185" y="412"/>
                  </a:lnTo>
                  <a:lnTo>
                    <a:pt x="192" y="412"/>
                  </a:lnTo>
                  <a:lnTo>
                    <a:pt x="197" y="408"/>
                  </a:lnTo>
                  <a:lnTo>
                    <a:pt x="201" y="405"/>
                  </a:lnTo>
                  <a:lnTo>
                    <a:pt x="205" y="400"/>
                  </a:lnTo>
                  <a:lnTo>
                    <a:pt x="221" y="433"/>
                  </a:lnTo>
                  <a:lnTo>
                    <a:pt x="221" y="433"/>
                  </a:lnTo>
                  <a:lnTo>
                    <a:pt x="232" y="433"/>
                  </a:lnTo>
                  <a:lnTo>
                    <a:pt x="232" y="433"/>
                  </a:lnTo>
                  <a:lnTo>
                    <a:pt x="235" y="434"/>
                  </a:lnTo>
                  <a:lnTo>
                    <a:pt x="235" y="451"/>
                  </a:lnTo>
                  <a:close/>
                </a:path>
              </a:pathLst>
            </a:custGeom>
            <a:solidFill>
              <a:srgbClr val="54D0CA"/>
            </a:solidFill>
            <a:ln>
              <a:noFill/>
            </a:ln>
          </p:spPr>
          <p:txBody>
            <a:bodyPr vert="horz" wrap="square" lIns="91440" tIns="45720" rIns="91440" bIns="45720" numCol="1" anchor="t" anchorCtr="0" compatLnSpc="1"/>
            <a:lstStyle/>
            <a:p>
              <a:endParaRPr lang="ko-KR" altLang="en-US">
                <a:solidFill>
                  <a:schemeClr val="bg1"/>
                </a:solidFill>
              </a:endParaRPr>
            </a:p>
          </p:txBody>
        </p:sp>
      </p:grpSp>
      <p:grpSp>
        <p:nvGrpSpPr>
          <p:cNvPr id="23" name="Group 15"/>
          <p:cNvGrpSpPr/>
          <p:nvPr/>
        </p:nvGrpSpPr>
        <p:grpSpPr>
          <a:xfrm>
            <a:off x="2270437" y="3257550"/>
            <a:ext cx="504190" cy="69215"/>
            <a:chOff x="4647977" y="2595263"/>
            <a:chExt cx="504373" cy="69398"/>
          </a:xfrm>
          <a:solidFill>
            <a:srgbClr val="2A9995"/>
          </a:solidFill>
        </p:grpSpPr>
        <p:sp>
          <p:nvSpPr>
            <p:cNvPr id="26" name="Oval 16"/>
            <p:cNvSpPr/>
            <p:nvPr/>
          </p:nvSpPr>
          <p:spPr>
            <a:xfrm>
              <a:off x="4647977"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28" name="Oval 17"/>
            <p:cNvSpPr/>
            <p:nvPr/>
          </p:nvSpPr>
          <p:spPr>
            <a:xfrm>
              <a:off x="4865465"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31" name="Oval 18"/>
            <p:cNvSpPr/>
            <p:nvPr/>
          </p:nvSpPr>
          <p:spPr>
            <a:xfrm>
              <a:off x="5082952"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sp>
        <p:nvSpPr>
          <p:cNvPr id="33" name="TextBox 23"/>
          <p:cNvSpPr txBox="1"/>
          <p:nvPr/>
        </p:nvSpPr>
        <p:spPr>
          <a:xfrm>
            <a:off x="610547" y="3061970"/>
            <a:ext cx="1483360" cy="460375"/>
          </a:xfrm>
          <a:prstGeom prst="rect">
            <a:avLst/>
          </a:prstGeom>
        </p:spPr>
        <p:txBody>
          <a:bodyPr wrap="square" rtlCol="0">
            <a:spAutoFit/>
          </a:bodyPr>
          <a:lstStyle/>
          <a:p>
            <a:pPr algn="ctr">
              <a:buClr>
                <a:schemeClr val="tx1">
                  <a:lumMod val="85000"/>
                  <a:lumOff val="15000"/>
                </a:schemeClr>
              </a:buClr>
              <a:buSzPct val="105000"/>
            </a:pPr>
            <a:r>
              <a:rPr lang="zh-CN" altLang="en-US" sz="2400" b="1" dirty="0" smtClean="0">
                <a:solidFill>
                  <a:schemeClr val="bg1"/>
                </a:solidFill>
                <a:latin typeface="Calibri" panose="020F0502020204030204" pitchFamily="34" charset="0"/>
              </a:rPr>
              <a:t>原始数据</a:t>
            </a:r>
          </a:p>
        </p:txBody>
      </p:sp>
      <p:sp>
        <p:nvSpPr>
          <p:cNvPr id="34" name="TextBox 23"/>
          <p:cNvSpPr txBox="1"/>
          <p:nvPr/>
        </p:nvSpPr>
        <p:spPr>
          <a:xfrm>
            <a:off x="9793317" y="2872834"/>
            <a:ext cx="1801941" cy="830997"/>
          </a:xfrm>
          <a:prstGeom prst="rect">
            <a:avLst/>
          </a:prstGeom>
        </p:spPr>
        <p:txBody>
          <a:bodyPr wrap="square" rtlCol="0">
            <a:spAutoFit/>
          </a:bodyPr>
          <a:lstStyle/>
          <a:p>
            <a:pPr algn="ctr">
              <a:buClr>
                <a:schemeClr val="tx1">
                  <a:lumMod val="85000"/>
                  <a:lumOff val="15000"/>
                </a:schemeClr>
              </a:buClr>
              <a:buSzPct val="105000"/>
            </a:pPr>
            <a:r>
              <a:rPr lang="zh-CN" altLang="en-US" sz="2400" b="1" dirty="0" smtClean="0">
                <a:solidFill>
                  <a:schemeClr val="bg1"/>
                </a:solidFill>
                <a:latin typeface="Calibri" panose="020F0502020204030204" pitchFamily="34" charset="0"/>
              </a:rPr>
              <a:t>用于模型训练的数据集</a:t>
            </a:r>
            <a:endParaRPr lang="zh-CN" altLang="en-US" sz="2400" b="1" dirty="0" smtClean="0">
              <a:solidFill>
                <a:schemeClr val="bg1"/>
              </a:solidFill>
              <a:latin typeface="Calibri" panose="020F0502020204030204" pitchFamily="34" charset="0"/>
            </a:endParaRPr>
          </a:p>
        </p:txBody>
      </p:sp>
      <p:sp>
        <p:nvSpPr>
          <p:cNvPr id="37" name="TextBox 23"/>
          <p:cNvSpPr txBox="1"/>
          <p:nvPr/>
        </p:nvSpPr>
        <p:spPr>
          <a:xfrm>
            <a:off x="5812900" y="3072118"/>
            <a:ext cx="2797175" cy="368300"/>
          </a:xfrm>
          <a:prstGeom prst="rect">
            <a:avLst/>
          </a:prstGeom>
        </p:spPr>
        <p:txBody>
          <a:bodyPr wrap="square" rtlCol="0">
            <a:spAutoFit/>
          </a:bodyPr>
          <a:lstStyle/>
          <a:p>
            <a:pPr algn="ctr">
              <a:buClr>
                <a:schemeClr val="tx1">
                  <a:lumMod val="85000"/>
                  <a:lumOff val="15000"/>
                </a:schemeClr>
              </a:buClr>
              <a:buSzPct val="105000"/>
            </a:pPr>
            <a:r>
              <a:rPr lang="zh-CN" altLang="en-US" b="1" dirty="0" smtClean="0">
                <a:solidFill>
                  <a:schemeClr val="bg1"/>
                </a:solidFill>
                <a:latin typeface="Calibri" panose="020F0502020204030204" pitchFamily="34" charset="0"/>
              </a:rPr>
              <a:t>计算下跌系数</a:t>
            </a:r>
            <a:endParaRPr lang="en-US" altLang="zh-CN" b="1" dirty="0" smtClean="0">
              <a:solidFill>
                <a:schemeClr val="bg1"/>
              </a:solidFill>
              <a:latin typeface="Calibri" panose="020F0502020204030204" pitchFamily="34" charset="0"/>
            </a:endParaRPr>
          </a:p>
        </p:txBody>
      </p:sp>
      <p:sp>
        <p:nvSpPr>
          <p:cNvPr id="39" name="TextBox 23"/>
          <p:cNvSpPr txBox="1"/>
          <p:nvPr/>
        </p:nvSpPr>
        <p:spPr>
          <a:xfrm>
            <a:off x="5824965" y="5801657"/>
            <a:ext cx="3001010" cy="369332"/>
          </a:xfrm>
          <a:prstGeom prst="rect">
            <a:avLst/>
          </a:prstGeom>
        </p:spPr>
        <p:txBody>
          <a:bodyPr wrap="square" rtlCol="0">
            <a:spAutoFit/>
          </a:bodyPr>
          <a:lstStyle/>
          <a:p>
            <a:pPr algn="ctr">
              <a:buClr>
                <a:schemeClr val="tx1">
                  <a:lumMod val="85000"/>
                  <a:lumOff val="15000"/>
                </a:schemeClr>
              </a:buClr>
              <a:buSzPct val="105000"/>
            </a:pPr>
            <a:r>
              <a:rPr lang="zh-CN" altLang="en-US" b="1" dirty="0" smtClean="0">
                <a:solidFill>
                  <a:schemeClr val="bg1"/>
                </a:solidFill>
                <a:latin typeface="Calibri" panose="020F0502020204030204" pitchFamily="34" charset="0"/>
              </a:rPr>
              <a:t>根据</a:t>
            </a:r>
            <a:r>
              <a:rPr lang="zh-CN" altLang="en-US" b="1" dirty="0">
                <a:solidFill>
                  <a:schemeClr val="bg1"/>
                </a:solidFill>
                <a:latin typeface="Calibri" panose="020F0502020204030204" pitchFamily="34" charset="0"/>
              </a:rPr>
              <a:t>下跌</a:t>
            </a:r>
            <a:r>
              <a:rPr lang="zh-CN" altLang="en-US" b="1" dirty="0" smtClean="0">
                <a:solidFill>
                  <a:schemeClr val="bg1"/>
                </a:solidFill>
                <a:latin typeface="Calibri" panose="020F0502020204030204" pitchFamily="34" charset="0"/>
              </a:rPr>
              <a:t>系数</a:t>
            </a:r>
            <a:r>
              <a:rPr lang="zh-CN" altLang="en-US" b="1" dirty="0" smtClean="0">
                <a:solidFill>
                  <a:schemeClr val="bg1"/>
                </a:solidFill>
                <a:latin typeface="Calibri" panose="020F0502020204030204" pitchFamily="34" charset="0"/>
              </a:rPr>
              <a:t>对</a:t>
            </a:r>
            <a:r>
              <a:rPr lang="zh-CN" altLang="en-US" b="1" dirty="0" smtClean="0">
                <a:solidFill>
                  <a:schemeClr val="bg1"/>
                </a:solidFill>
                <a:latin typeface="Calibri" panose="020F0502020204030204" pitchFamily="34" charset="0"/>
              </a:rPr>
              <a:t>新闻打标签</a:t>
            </a:r>
          </a:p>
        </p:txBody>
      </p:sp>
      <p:sp>
        <p:nvSpPr>
          <p:cNvPr id="45" name="虚尾箭头 44"/>
          <p:cNvSpPr/>
          <p:nvPr/>
        </p:nvSpPr>
        <p:spPr>
          <a:xfrm rot="5400000">
            <a:off x="7004795" y="2627618"/>
            <a:ext cx="412750" cy="36512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虚尾箭头 45"/>
          <p:cNvSpPr/>
          <p:nvPr/>
        </p:nvSpPr>
        <p:spPr>
          <a:xfrm rot="5400000">
            <a:off x="7063007" y="5393998"/>
            <a:ext cx="412750" cy="36512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885891" y="4107302"/>
            <a:ext cx="3132108" cy="1077218"/>
          </a:xfrm>
          <a:prstGeom prst="rect">
            <a:avLst/>
          </a:prstGeom>
        </p:spPr>
        <p:txBody>
          <a:bodyPr wrap="square">
            <a:spAutoFit/>
          </a:bodyPr>
          <a:lstStyle/>
          <a:p>
            <a:r>
              <a:rPr lang="zh-CN" altLang="en-US" sz="1600" dirty="0">
                <a:solidFill>
                  <a:schemeClr val="bg1"/>
                </a:solidFill>
              </a:rPr>
              <a:t>0：上涨或不</a:t>
            </a:r>
            <a:r>
              <a:rPr lang="zh-CN" altLang="en-US" sz="1600" dirty="0" smtClean="0">
                <a:solidFill>
                  <a:schemeClr val="bg1"/>
                </a:solidFill>
              </a:rPr>
              <a:t>波动 </a:t>
            </a:r>
            <a:r>
              <a:rPr lang="en-US" altLang="zh-CN" sz="1600" dirty="0" smtClean="0">
                <a:solidFill>
                  <a:schemeClr val="bg1"/>
                </a:solidFill>
              </a:rPr>
              <a:t>R &gt;= 0.00</a:t>
            </a:r>
          </a:p>
          <a:p>
            <a:r>
              <a:rPr lang="zh-CN" altLang="en-US" sz="1600" dirty="0" smtClean="0">
                <a:solidFill>
                  <a:schemeClr val="bg1"/>
                </a:solidFill>
              </a:rPr>
              <a:t>1</a:t>
            </a:r>
            <a:r>
              <a:rPr lang="zh-CN" altLang="en-US" sz="1600" dirty="0">
                <a:solidFill>
                  <a:schemeClr val="bg1"/>
                </a:solidFill>
              </a:rPr>
              <a:t>：微小下跌 -0.05%&lt; R &lt; 0.</a:t>
            </a:r>
            <a:r>
              <a:rPr lang="zh-CN" altLang="en-US" sz="1600" dirty="0" smtClean="0">
                <a:solidFill>
                  <a:schemeClr val="bg1"/>
                </a:solidFill>
              </a:rPr>
              <a:t>00</a:t>
            </a:r>
            <a:endParaRPr lang="en-US" altLang="zh-CN" sz="1600" dirty="0" smtClean="0">
              <a:solidFill>
                <a:schemeClr val="bg1"/>
              </a:solidFill>
            </a:endParaRPr>
          </a:p>
          <a:p>
            <a:r>
              <a:rPr lang="zh-CN" altLang="en-US" sz="1600" dirty="0" smtClean="0">
                <a:solidFill>
                  <a:schemeClr val="bg1"/>
                </a:solidFill>
              </a:rPr>
              <a:t>2</a:t>
            </a:r>
            <a:r>
              <a:rPr lang="zh-CN" altLang="en-US" sz="1600" dirty="0">
                <a:solidFill>
                  <a:schemeClr val="bg1"/>
                </a:solidFill>
              </a:rPr>
              <a:t>：一般下跌 -0.1% &lt; R &lt; -0.5</a:t>
            </a:r>
            <a:r>
              <a:rPr lang="zh-CN" altLang="en-US" sz="1600" dirty="0" smtClean="0">
                <a:solidFill>
                  <a:schemeClr val="bg1"/>
                </a:solidFill>
              </a:rPr>
              <a:t>%</a:t>
            </a:r>
            <a:endParaRPr lang="en-US" altLang="zh-CN" sz="1600" dirty="0" smtClean="0">
              <a:solidFill>
                <a:schemeClr val="bg1"/>
              </a:solidFill>
            </a:endParaRPr>
          </a:p>
          <a:p>
            <a:r>
              <a:rPr lang="zh-CN" altLang="en-US" sz="1600" dirty="0" smtClean="0">
                <a:solidFill>
                  <a:schemeClr val="bg1"/>
                </a:solidFill>
              </a:rPr>
              <a:t>3</a:t>
            </a:r>
            <a:r>
              <a:rPr lang="zh-CN" altLang="en-US" sz="1600" dirty="0">
                <a:solidFill>
                  <a:schemeClr val="bg1"/>
                </a:solidFill>
              </a:rPr>
              <a:t>:  严重下跌 R &lt; -0.1%</a:t>
            </a:r>
          </a:p>
        </p:txBody>
      </p:sp>
      <mc:AlternateContent xmlns:mc="http://schemas.openxmlformats.org/markup-compatibility/2006">
        <mc:Choice xmlns:a14="http://schemas.microsoft.com/office/drawing/2010/main" Requires="a14">
          <p:sp>
            <p:nvSpPr>
              <p:cNvPr id="17" name="文本框 16"/>
              <p:cNvSpPr txBox="1"/>
              <p:nvPr/>
            </p:nvSpPr>
            <p:spPr>
              <a:xfrm>
                <a:off x="6289226" y="3520277"/>
                <a:ext cx="1868651" cy="465256"/>
              </a:xfrm>
              <a:prstGeom prst="rect">
                <a:avLst/>
              </a:prstGeom>
              <a:noFill/>
            </p:spPr>
            <p:txBody>
              <a:bodyPr wrap="square" rtlCol="0">
                <a:spAutoFit/>
              </a:bodyPr>
              <a:lstStyle/>
              <a:p>
                <a:r>
                  <a:rPr lang="en-US" altLang="zh-CN" sz="1600" dirty="0" smtClean="0">
                    <a:solidFill>
                      <a:schemeClr val="bg1"/>
                    </a:solidFill>
                  </a:rPr>
                  <a:t>   </a:t>
                </a:r>
                <a:r>
                  <a:rPr lang="zh-CN" altLang="en-US" sz="1600" dirty="0" smtClean="0">
                    <a:solidFill>
                      <a:schemeClr val="bg1"/>
                    </a:solidFill>
                  </a:rPr>
                  <a:t>回收率 </a:t>
                </a:r>
                <a:r>
                  <a:rPr lang="en-US" altLang="zh-CN" sz="1600" dirty="0" smtClean="0">
                    <a:solidFill>
                      <a:schemeClr val="bg1"/>
                    </a:solidFill>
                  </a:rPr>
                  <a:t>R </a:t>
                </a:r>
                <a:r>
                  <a:rPr lang="en-US" altLang="zh-CN" sz="1600" dirty="0">
                    <a:solidFill>
                      <a:schemeClr val="bg1"/>
                    </a:solidFill>
                  </a:rPr>
                  <a:t>= </a:t>
                </a:r>
                <a14:m>
                  <m:oMath xmlns:m="http://schemas.openxmlformats.org/officeDocument/2006/math">
                    <m:f>
                      <m:fPr>
                        <m:ctrlPr>
                          <a:rPr lang="zh-CN" altLang="en-US" sz="1600">
                            <a:solidFill>
                              <a:schemeClr val="bg1"/>
                            </a:solidFill>
                          </a:rPr>
                        </m:ctrlPr>
                      </m:fPr>
                      <m:num>
                        <m:sSub>
                          <m:sSubPr>
                            <m:ctrlPr>
                              <a:rPr lang="zh-CN" altLang="en-US" sz="1600">
                                <a:solidFill>
                                  <a:schemeClr val="bg1"/>
                                </a:solidFill>
                              </a:rPr>
                            </m:ctrlPr>
                          </m:sSubPr>
                          <m:e>
                            <m:r>
                              <a:rPr lang="zh-CN" altLang="en-US" sz="1600">
                                <a:solidFill>
                                  <a:schemeClr val="bg1"/>
                                </a:solidFill>
                              </a:rPr>
                              <m:t>𝑡</m:t>
                            </m:r>
                          </m:e>
                          <m:sub>
                            <m:r>
                              <a:rPr lang="zh-CN" altLang="en-US" sz="1600">
                                <a:solidFill>
                                  <a:schemeClr val="bg1"/>
                                </a:solidFill>
                              </a:rPr>
                              <m:t>1</m:t>
                            </m:r>
                          </m:sub>
                        </m:sSub>
                        <m:r>
                          <a:rPr lang="zh-CN" altLang="en-US" sz="1600">
                            <a:solidFill>
                              <a:schemeClr val="bg1"/>
                            </a:solidFill>
                          </a:rPr>
                          <m:t>−</m:t>
                        </m:r>
                        <m:sSub>
                          <m:sSubPr>
                            <m:ctrlPr>
                              <a:rPr lang="zh-CN" altLang="en-US" sz="1600">
                                <a:solidFill>
                                  <a:schemeClr val="bg1"/>
                                </a:solidFill>
                              </a:rPr>
                            </m:ctrlPr>
                          </m:sSubPr>
                          <m:e>
                            <m:r>
                              <a:rPr lang="zh-CN" altLang="en-US" sz="1600">
                                <a:solidFill>
                                  <a:schemeClr val="bg1"/>
                                </a:solidFill>
                              </a:rPr>
                              <m:t>𝑡</m:t>
                            </m:r>
                          </m:e>
                          <m:sub>
                            <m:r>
                              <a:rPr lang="zh-CN" altLang="en-US" sz="1600">
                                <a:solidFill>
                                  <a:schemeClr val="bg1"/>
                                </a:solidFill>
                              </a:rPr>
                              <m:t>0</m:t>
                            </m:r>
                          </m:sub>
                        </m:sSub>
                      </m:num>
                      <m:den>
                        <m:sSub>
                          <m:sSubPr>
                            <m:ctrlPr>
                              <a:rPr lang="zh-CN" altLang="en-US" sz="1600">
                                <a:solidFill>
                                  <a:schemeClr val="bg1"/>
                                </a:solidFill>
                              </a:rPr>
                            </m:ctrlPr>
                          </m:sSubPr>
                          <m:e>
                            <m:r>
                              <a:rPr lang="zh-CN" altLang="en-US" sz="1600">
                                <a:solidFill>
                                  <a:schemeClr val="bg1"/>
                                </a:solidFill>
                              </a:rPr>
                              <m:t>𝑡</m:t>
                            </m:r>
                          </m:e>
                          <m:sub>
                            <m:r>
                              <a:rPr lang="zh-CN" altLang="en-US" sz="1600">
                                <a:solidFill>
                                  <a:schemeClr val="bg1"/>
                                </a:solidFill>
                              </a:rPr>
                              <m:t>0</m:t>
                            </m:r>
                          </m:sub>
                        </m:sSub>
                      </m:den>
                    </m:f>
                  </m:oMath>
                </a14:m>
                <a:endParaRPr lang="zh-CN" altLang="en-US" sz="1600" dirty="0">
                  <a:solidFill>
                    <a:schemeClr val="bg1"/>
                  </a:solidFill>
                </a:endParaRPr>
              </a:p>
            </p:txBody>
          </p:sp>
        </mc:Choice>
        <mc:Fallback>
          <p:sp>
            <p:nvSpPr>
              <p:cNvPr id="17" name="文本框 16"/>
              <p:cNvSpPr txBox="1">
                <a:spLocks noRot="1" noChangeAspect="1" noMove="1" noResize="1" noEditPoints="1" noAdjustHandles="1" noChangeArrowheads="1" noChangeShapeType="1" noTextEdit="1"/>
              </p:cNvSpPr>
              <p:nvPr/>
            </p:nvSpPr>
            <p:spPr>
              <a:xfrm>
                <a:off x="6289226" y="3520277"/>
                <a:ext cx="1868651" cy="465256"/>
              </a:xfrm>
              <a:prstGeom prst="rect">
                <a:avLst/>
              </a:prstGeom>
              <a:blipFill>
                <a:blip r:embed="rId4"/>
                <a:stretch>
                  <a:fillRect/>
                </a:stretch>
              </a:blipFill>
            </p:spPr>
            <p:txBody>
              <a:bodyPr/>
              <a:lstStyle/>
              <a:p>
                <a:r>
                  <a:rPr lang="zh-CN" altLang="en-US">
                    <a:noFill/>
                  </a:rPr>
                  <a:t> </a:t>
                </a:r>
              </a:p>
            </p:txBody>
          </p:sp>
        </mc:Fallback>
      </mc:AlternateContent>
      <p:sp>
        <p:nvSpPr>
          <p:cNvPr id="75" name="Rectangle 3">
            <a:hlinkClick r:id="rId3" action="ppaction://hlinksldjump"/>
          </p:cNvPr>
          <p:cNvSpPr txBox="1">
            <a:spLocks noChangeArrowheads="1"/>
          </p:cNvSpPr>
          <p:nvPr/>
        </p:nvSpPr>
        <p:spPr bwMode="auto">
          <a:xfrm>
            <a:off x="9859992" y="5987255"/>
            <a:ext cx="1903730" cy="463846"/>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zh-CN" altLang="en-US" sz="2400" dirty="0" smtClean="0">
                <a:effectLst/>
                <a:latin typeface="+mn-ea"/>
                <a:ea typeface="+mn-ea"/>
                <a:hlinkClick r:id="rId5" action="ppaction://hlinksldjump"/>
              </a:rPr>
              <a:t>跳转</a:t>
            </a:r>
            <a:endParaRPr lang="zh-CN" altLang="ko-KR" sz="2400" dirty="0">
              <a:effectLst/>
              <a:latin typeface="+mn-ea"/>
              <a:ea typeface="+mn-ea"/>
            </a:endParaRPr>
          </a:p>
        </p:txBody>
      </p:sp>
    </p:spTree>
    <p:extLst>
      <p:ext uri="{BB962C8B-B14F-4D97-AF65-F5344CB8AC3E}">
        <p14:creationId xmlns:p14="http://schemas.microsoft.com/office/powerpoint/2010/main" val="367127569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330480" y="212915"/>
            <a:ext cx="4852610"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dirty="0" smtClean="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rPr>
              <a:t>技 术 实 现 </a:t>
            </a:r>
            <a:r>
              <a:rPr lang="en-US" altLang="zh-CN" sz="2400" dirty="0" smtClean="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rPr>
              <a:t>—— </a:t>
            </a:r>
            <a:r>
              <a:rPr lang="zh-CN" altLang="en-US" sz="2400" dirty="0" smtClean="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rPr>
              <a:t>数 据 分 析</a:t>
            </a:r>
            <a:endParaRPr lang="zh-CN" altLang="en-US" sz="2400" dirty="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cxnSp>
        <p:nvCxnSpPr>
          <p:cNvPr id="32" name="直接连接符 31"/>
          <p:cNvCxnSpPr/>
          <p:nvPr/>
        </p:nvCxnSpPr>
        <p:spPr>
          <a:xfrm>
            <a:off x="0" y="935079"/>
            <a:ext cx="11273869" cy="0"/>
          </a:xfrm>
          <a:prstGeom prst="line">
            <a:avLst/>
          </a:prstGeom>
          <a:ln w="12700">
            <a:gradFill flip="none" rotWithShape="1">
              <a:gsLst>
                <a:gs pos="59000">
                  <a:schemeClr val="bg1">
                    <a:alpha val="21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flipH="1">
            <a:off x="0" y="780260"/>
            <a:ext cx="5724000" cy="78378"/>
            <a:chOff x="6911145" y="6507480"/>
            <a:chExt cx="4984946" cy="78378"/>
          </a:xfrm>
        </p:grpSpPr>
        <p:sp>
          <p:nvSpPr>
            <p:cNvPr id="34" name="任意多边形 33"/>
            <p:cNvSpPr/>
            <p:nvPr/>
          </p:nvSpPr>
          <p:spPr>
            <a:xfrm flipH="1" flipV="1">
              <a:off x="10182596" y="6507480"/>
              <a:ext cx="1713495" cy="78378"/>
            </a:xfrm>
            <a:custGeom>
              <a:avLst/>
              <a:gdLst>
                <a:gd name="connsiteX0" fmla="*/ 1585578 w 1713495"/>
                <a:gd name="connsiteY0" fmla="*/ 78378 h 78378"/>
                <a:gd name="connsiteX1" fmla="*/ 0 w 1713495"/>
                <a:gd name="connsiteY1" fmla="*/ 78378 h 78378"/>
                <a:gd name="connsiteX2" fmla="*/ 0 w 1713495"/>
                <a:gd name="connsiteY2" fmla="*/ 0 h 78378"/>
                <a:gd name="connsiteX3" fmla="*/ 1713495 w 1713495"/>
                <a:gd name="connsiteY3" fmla="*/ 0 h 78378"/>
              </a:gdLst>
              <a:ahLst/>
              <a:cxnLst>
                <a:cxn ang="0">
                  <a:pos x="connsiteX0" y="connsiteY0"/>
                </a:cxn>
                <a:cxn ang="0">
                  <a:pos x="connsiteX1" y="connsiteY1"/>
                </a:cxn>
                <a:cxn ang="0">
                  <a:pos x="connsiteX2" y="connsiteY2"/>
                </a:cxn>
                <a:cxn ang="0">
                  <a:pos x="connsiteX3" y="connsiteY3"/>
                </a:cxn>
              </a:cxnLst>
              <a:rect l="l" t="t" r="r" b="b"/>
              <a:pathLst>
                <a:path w="1713495" h="78378">
                  <a:moveTo>
                    <a:pt x="1585578" y="78378"/>
                  </a:moveTo>
                  <a:lnTo>
                    <a:pt x="0" y="78378"/>
                  </a:lnTo>
                  <a:lnTo>
                    <a:pt x="0" y="0"/>
                  </a:lnTo>
                  <a:lnTo>
                    <a:pt x="1713495" y="0"/>
                  </a:lnTo>
                  <a:close/>
                </a:path>
              </a:pathLst>
            </a:custGeom>
            <a:solidFill>
              <a:srgbClr val="61D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平行四边形 34"/>
            <p:cNvSpPr/>
            <p:nvPr/>
          </p:nvSpPr>
          <p:spPr>
            <a:xfrm flipH="1" flipV="1">
              <a:off x="8909105" y="6507480"/>
              <a:ext cx="1296000" cy="78378"/>
            </a:xfrm>
            <a:prstGeom prst="parallelogram">
              <a:avLst>
                <a:gd name="adj" fmla="val 163205"/>
              </a:avLst>
            </a:prstGeom>
            <a:solidFill>
              <a:srgbClr val="61D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平行四边形 35"/>
            <p:cNvSpPr/>
            <p:nvPr/>
          </p:nvSpPr>
          <p:spPr>
            <a:xfrm flipH="1" flipV="1">
              <a:off x="8031615" y="6507480"/>
              <a:ext cx="900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平行四边形 36"/>
            <p:cNvSpPr/>
            <p:nvPr/>
          </p:nvSpPr>
          <p:spPr>
            <a:xfrm flipH="1" flipV="1">
              <a:off x="7658125" y="6507480"/>
              <a:ext cx="396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平行四边形 37"/>
            <p:cNvSpPr/>
            <p:nvPr/>
          </p:nvSpPr>
          <p:spPr>
            <a:xfrm flipH="1" flipV="1">
              <a:off x="7284635" y="6507480"/>
              <a:ext cx="396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平行四边形 38"/>
            <p:cNvSpPr/>
            <p:nvPr/>
          </p:nvSpPr>
          <p:spPr>
            <a:xfrm flipH="1" flipV="1">
              <a:off x="6911145" y="6507480"/>
              <a:ext cx="396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a:extLst>
              <a:ext uri="{FF2B5EF4-FFF2-40B4-BE49-F238E27FC236}">
                <a16:creationId xmlns:a16="http://schemas.microsoft.com/office/drawing/2014/main" id="{26E6371E-D55D-46D8-8554-10B6CA8BD27B}"/>
              </a:ext>
            </a:extLst>
          </p:cNvPr>
          <p:cNvGrpSpPr>
            <a:grpSpLocks noChangeAspect="1"/>
          </p:cNvGrpSpPr>
          <p:nvPr/>
        </p:nvGrpSpPr>
        <p:grpSpPr>
          <a:xfrm>
            <a:off x="731521" y="1155805"/>
            <a:ext cx="10728958" cy="5364480"/>
            <a:chOff x="-104775" y="492125"/>
            <a:chExt cx="12192000" cy="6096000"/>
          </a:xfrm>
        </p:grpSpPr>
        <p:pic>
          <p:nvPicPr>
            <p:cNvPr id="3" name="图片 2">
              <a:extLst>
                <a:ext uri="{FF2B5EF4-FFF2-40B4-BE49-F238E27FC236}">
                  <a16:creationId xmlns:a16="http://schemas.microsoft.com/office/drawing/2014/main" id="{8615AF64-AE2E-4637-967C-F3B1D483E7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 y="492125"/>
              <a:ext cx="12192000" cy="609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6" name="组合 5">
              <a:extLst>
                <a:ext uri="{FF2B5EF4-FFF2-40B4-BE49-F238E27FC236}">
                  <a16:creationId xmlns:a16="http://schemas.microsoft.com/office/drawing/2014/main" id="{59F372ED-97CC-4421-9C38-94C4A6400F12}"/>
                </a:ext>
              </a:extLst>
            </p:cNvPr>
            <p:cNvGrpSpPr/>
            <p:nvPr/>
          </p:nvGrpSpPr>
          <p:grpSpPr>
            <a:xfrm>
              <a:off x="9224840" y="1551134"/>
              <a:ext cx="1647949" cy="765883"/>
              <a:chOff x="9436295" y="1378034"/>
              <a:chExt cx="1647949" cy="765883"/>
            </a:xfrm>
          </p:grpSpPr>
          <p:sp>
            <p:nvSpPr>
              <p:cNvPr id="4" name="对话气泡: 圆角矩形 3">
                <a:extLst>
                  <a:ext uri="{FF2B5EF4-FFF2-40B4-BE49-F238E27FC236}">
                    <a16:creationId xmlns:a16="http://schemas.microsoft.com/office/drawing/2014/main" id="{24D977E2-9E83-4682-8CEC-B6A53E53A0F6}"/>
                  </a:ext>
                </a:extLst>
              </p:cNvPr>
              <p:cNvSpPr/>
              <p:nvPr/>
            </p:nvSpPr>
            <p:spPr>
              <a:xfrm>
                <a:off x="9436295" y="1378034"/>
                <a:ext cx="1543636" cy="657415"/>
              </a:xfrm>
              <a:prstGeom prst="wedgeRoundRectCallout">
                <a:avLst>
                  <a:gd name="adj1" fmla="val -46072"/>
                  <a:gd name="adj2" fmla="val 629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E3B81C6-EBA0-4200-8E7D-ADCF40B71C53}"/>
                  </a:ext>
                </a:extLst>
              </p:cNvPr>
              <p:cNvSpPr txBox="1"/>
              <p:nvPr/>
            </p:nvSpPr>
            <p:spPr>
              <a:xfrm>
                <a:off x="9436295" y="1409450"/>
                <a:ext cx="1647949" cy="734467"/>
              </a:xfrm>
              <a:prstGeom prst="rect">
                <a:avLst/>
              </a:prstGeom>
              <a:noFill/>
            </p:spPr>
            <p:txBody>
              <a:bodyPr wrap="square" rtlCol="0">
                <a:spAutoFit/>
              </a:bodyPr>
              <a:lstStyle/>
              <a:p>
                <a:r>
                  <a:rPr lang="en-US" altLang="zh-CN" sz="1200" dirty="0">
                    <a:latin typeface="+mn-ea"/>
                  </a:rPr>
                  <a:t>WTI 2</a:t>
                </a:r>
                <a:r>
                  <a:rPr lang="zh-CN" altLang="en-US" sz="1200" dirty="0">
                    <a:latin typeface="+mn-ea"/>
                  </a:rPr>
                  <a:t>月原油期货收跌</a:t>
                </a:r>
                <a:r>
                  <a:rPr lang="en-US" altLang="zh-CN" sz="1200" dirty="0">
                    <a:latin typeface="+mn-ea"/>
                  </a:rPr>
                  <a:t>0.05</a:t>
                </a:r>
                <a:r>
                  <a:rPr lang="zh-CN" altLang="en-US" sz="1200" dirty="0">
                    <a:latin typeface="+mn-ea"/>
                  </a:rPr>
                  <a:t>美元，跌幅</a:t>
                </a:r>
                <a:r>
                  <a:rPr lang="en-US" altLang="zh-CN" sz="1200" dirty="0">
                    <a:latin typeface="+mn-ea"/>
                  </a:rPr>
                  <a:t>0.08%</a:t>
                </a:r>
                <a:endParaRPr lang="zh-CN" altLang="en-US" sz="1200" dirty="0">
                  <a:latin typeface="+mn-ea"/>
                </a:endParaRPr>
              </a:p>
            </p:txBody>
          </p:sp>
        </p:grpSp>
        <p:grpSp>
          <p:nvGrpSpPr>
            <p:cNvPr id="19" name="组合 18">
              <a:extLst>
                <a:ext uri="{FF2B5EF4-FFF2-40B4-BE49-F238E27FC236}">
                  <a16:creationId xmlns:a16="http://schemas.microsoft.com/office/drawing/2014/main" id="{2257AA29-8C71-4CE2-B031-73FA9DDE218D}"/>
                </a:ext>
              </a:extLst>
            </p:cNvPr>
            <p:cNvGrpSpPr/>
            <p:nvPr/>
          </p:nvGrpSpPr>
          <p:grpSpPr>
            <a:xfrm>
              <a:off x="9567739" y="2424854"/>
              <a:ext cx="1526440" cy="871194"/>
              <a:chOff x="9436294" y="1378033"/>
              <a:chExt cx="1526440" cy="871194"/>
            </a:xfrm>
          </p:grpSpPr>
          <p:sp>
            <p:nvSpPr>
              <p:cNvPr id="20" name="对话气泡: 圆角矩形 19">
                <a:extLst>
                  <a:ext uri="{FF2B5EF4-FFF2-40B4-BE49-F238E27FC236}">
                    <a16:creationId xmlns:a16="http://schemas.microsoft.com/office/drawing/2014/main" id="{F9119A87-096E-491F-9DE3-AD8C3CEB4418}"/>
                  </a:ext>
                </a:extLst>
              </p:cNvPr>
              <p:cNvSpPr/>
              <p:nvPr/>
            </p:nvSpPr>
            <p:spPr>
              <a:xfrm>
                <a:off x="9436294" y="1378033"/>
                <a:ext cx="1434935" cy="871194"/>
              </a:xfrm>
              <a:prstGeom prst="wedgeRoundRectCallout">
                <a:avLst>
                  <a:gd name="adj1" fmla="val -46072"/>
                  <a:gd name="adj2" fmla="val 629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0F762237-F6C1-44ED-BF54-CBFA211E9198}"/>
                  </a:ext>
                </a:extLst>
              </p:cNvPr>
              <p:cNvSpPr txBox="1"/>
              <p:nvPr/>
            </p:nvSpPr>
            <p:spPr>
              <a:xfrm>
                <a:off x="9461822" y="1412552"/>
                <a:ext cx="1500912" cy="734467"/>
              </a:xfrm>
              <a:prstGeom prst="rect">
                <a:avLst/>
              </a:prstGeom>
              <a:noFill/>
            </p:spPr>
            <p:txBody>
              <a:bodyPr wrap="square" rtlCol="0">
                <a:spAutoFit/>
              </a:bodyPr>
              <a:lstStyle/>
              <a:p>
                <a:r>
                  <a:rPr lang="zh-CN" altLang="en-US" sz="1200" dirty="0">
                    <a:latin typeface="+mn-ea"/>
                  </a:rPr>
                  <a:t>布伦特原油期货目前跌</a:t>
                </a:r>
                <a:r>
                  <a:rPr lang="en-US" altLang="zh-CN" sz="1200" dirty="0">
                    <a:latin typeface="+mn-ea"/>
                  </a:rPr>
                  <a:t>0.4%</a:t>
                </a:r>
                <a:r>
                  <a:rPr lang="zh-CN" altLang="en-US" sz="1200" dirty="0">
                    <a:latin typeface="+mn-ea"/>
                  </a:rPr>
                  <a:t>，暂报</a:t>
                </a:r>
                <a:r>
                  <a:rPr lang="en-US" altLang="zh-CN" sz="1200" dirty="0">
                    <a:latin typeface="+mn-ea"/>
                  </a:rPr>
                  <a:t>66.59</a:t>
                </a:r>
                <a:r>
                  <a:rPr lang="zh-CN" altLang="en-US" sz="1200" dirty="0">
                    <a:latin typeface="+mn-ea"/>
                  </a:rPr>
                  <a:t>美元</a:t>
                </a:r>
                <a:r>
                  <a:rPr lang="en-US" altLang="zh-CN" sz="1200" dirty="0">
                    <a:latin typeface="+mn-ea"/>
                  </a:rPr>
                  <a:t>/</a:t>
                </a:r>
                <a:r>
                  <a:rPr lang="zh-CN" altLang="en-US" sz="1200" dirty="0">
                    <a:latin typeface="+mn-ea"/>
                  </a:rPr>
                  <a:t>桶</a:t>
                </a:r>
              </a:p>
            </p:txBody>
          </p:sp>
        </p:grpSp>
        <p:grpSp>
          <p:nvGrpSpPr>
            <p:cNvPr id="22" name="组合 21">
              <a:extLst>
                <a:ext uri="{FF2B5EF4-FFF2-40B4-BE49-F238E27FC236}">
                  <a16:creationId xmlns:a16="http://schemas.microsoft.com/office/drawing/2014/main" id="{950AAFC3-7543-4BBC-BDE9-ACD8E0210F71}"/>
                </a:ext>
              </a:extLst>
            </p:cNvPr>
            <p:cNvGrpSpPr/>
            <p:nvPr/>
          </p:nvGrpSpPr>
          <p:grpSpPr>
            <a:xfrm>
              <a:off x="7658101" y="2764866"/>
              <a:ext cx="1799051" cy="734467"/>
              <a:chOff x="5198544" y="-924723"/>
              <a:chExt cx="1799051" cy="734467"/>
            </a:xfrm>
          </p:grpSpPr>
          <p:sp>
            <p:nvSpPr>
              <p:cNvPr id="23" name="对话气泡: 圆角矩形 22">
                <a:extLst>
                  <a:ext uri="{FF2B5EF4-FFF2-40B4-BE49-F238E27FC236}">
                    <a16:creationId xmlns:a16="http://schemas.microsoft.com/office/drawing/2014/main" id="{7EAE333B-06CB-4F3D-8B3E-1E52E70906C9}"/>
                  </a:ext>
                </a:extLst>
              </p:cNvPr>
              <p:cNvSpPr/>
              <p:nvPr/>
            </p:nvSpPr>
            <p:spPr>
              <a:xfrm>
                <a:off x="5198544" y="-924723"/>
                <a:ext cx="1688463" cy="719096"/>
              </a:xfrm>
              <a:prstGeom prst="wedgeRoundRectCallout">
                <a:avLst>
                  <a:gd name="adj1" fmla="val 59609"/>
                  <a:gd name="adj2" fmla="val 687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63A59D6B-CA3E-413F-BCC3-8B53DB574118}"/>
                  </a:ext>
                </a:extLst>
              </p:cNvPr>
              <p:cNvSpPr txBox="1"/>
              <p:nvPr/>
            </p:nvSpPr>
            <p:spPr>
              <a:xfrm>
                <a:off x="5213245" y="-924723"/>
                <a:ext cx="1784350" cy="734467"/>
              </a:xfrm>
              <a:prstGeom prst="rect">
                <a:avLst/>
              </a:prstGeom>
              <a:noFill/>
            </p:spPr>
            <p:txBody>
              <a:bodyPr wrap="square" rtlCol="0">
                <a:spAutoFit/>
              </a:bodyPr>
              <a:lstStyle/>
              <a:p>
                <a:r>
                  <a:rPr lang="zh-CN" altLang="en-US" sz="1200" dirty="0">
                    <a:latin typeface="+mn-ea"/>
                  </a:rPr>
                  <a:t>白宫：将在未来</a:t>
                </a:r>
                <a:r>
                  <a:rPr lang="en-US" altLang="zh-CN" sz="1200" dirty="0">
                    <a:latin typeface="+mn-ea"/>
                  </a:rPr>
                  <a:t>24-48</a:t>
                </a:r>
                <a:r>
                  <a:rPr lang="zh-CN" altLang="en-US" sz="1200" dirty="0">
                    <a:latin typeface="+mn-ea"/>
                  </a:rPr>
                  <a:t>小时里公布更多针对巴基斯坦的行动</a:t>
                </a:r>
              </a:p>
            </p:txBody>
          </p:sp>
        </p:grpSp>
        <p:grpSp>
          <p:nvGrpSpPr>
            <p:cNvPr id="26" name="组合 25">
              <a:extLst>
                <a:ext uri="{FF2B5EF4-FFF2-40B4-BE49-F238E27FC236}">
                  <a16:creationId xmlns:a16="http://schemas.microsoft.com/office/drawing/2014/main" id="{A2E9BEFB-0ADB-487F-98C6-5EEBB6CB61D2}"/>
                </a:ext>
              </a:extLst>
            </p:cNvPr>
            <p:cNvGrpSpPr/>
            <p:nvPr/>
          </p:nvGrpSpPr>
          <p:grpSpPr>
            <a:xfrm>
              <a:off x="5303584" y="2459374"/>
              <a:ext cx="1689093" cy="757948"/>
              <a:chOff x="5244327" y="-1134908"/>
              <a:chExt cx="1689093" cy="757948"/>
            </a:xfrm>
          </p:grpSpPr>
          <p:sp>
            <p:nvSpPr>
              <p:cNvPr id="27" name="对话气泡: 圆角矩形 26">
                <a:extLst>
                  <a:ext uri="{FF2B5EF4-FFF2-40B4-BE49-F238E27FC236}">
                    <a16:creationId xmlns:a16="http://schemas.microsoft.com/office/drawing/2014/main" id="{50A594CD-8DDA-4375-9C84-4DC35906B56F}"/>
                  </a:ext>
                </a:extLst>
              </p:cNvPr>
              <p:cNvSpPr/>
              <p:nvPr/>
            </p:nvSpPr>
            <p:spPr>
              <a:xfrm>
                <a:off x="5244327" y="-1134908"/>
                <a:ext cx="1642680" cy="699597"/>
              </a:xfrm>
              <a:prstGeom prst="wedgeRoundRectCallout">
                <a:avLst>
                  <a:gd name="adj1" fmla="val 59609"/>
                  <a:gd name="adj2" fmla="val 687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822757E0-AB4F-43B4-9167-3AFC752C95FF}"/>
                  </a:ext>
                </a:extLst>
              </p:cNvPr>
              <p:cNvSpPr txBox="1"/>
              <p:nvPr/>
            </p:nvSpPr>
            <p:spPr>
              <a:xfrm>
                <a:off x="5244327" y="-1111427"/>
                <a:ext cx="1689093" cy="734467"/>
              </a:xfrm>
              <a:prstGeom prst="rect">
                <a:avLst/>
              </a:prstGeom>
              <a:noFill/>
            </p:spPr>
            <p:txBody>
              <a:bodyPr wrap="square" rtlCol="0">
                <a:spAutoFit/>
              </a:bodyPr>
              <a:lstStyle/>
              <a:p>
                <a:r>
                  <a:rPr lang="zh-CN" altLang="en-US" sz="1200" dirty="0">
                    <a:latin typeface="+mn-ea"/>
                  </a:rPr>
                  <a:t>全球最大上市铜矿公司自由港股价涨</a:t>
                </a:r>
                <a:r>
                  <a:rPr lang="en-US" altLang="zh-CN" sz="1200" dirty="0">
                    <a:latin typeface="+mn-ea"/>
                  </a:rPr>
                  <a:t>3.7%</a:t>
                </a:r>
                <a:endParaRPr lang="zh-CN" altLang="en-US" sz="1200" dirty="0">
                  <a:latin typeface="+mn-ea"/>
                </a:endParaRPr>
              </a:p>
            </p:txBody>
          </p:sp>
        </p:grpSp>
        <p:grpSp>
          <p:nvGrpSpPr>
            <p:cNvPr id="29" name="组合 28">
              <a:extLst>
                <a:ext uri="{FF2B5EF4-FFF2-40B4-BE49-F238E27FC236}">
                  <a16:creationId xmlns:a16="http://schemas.microsoft.com/office/drawing/2014/main" id="{428E132B-7B53-4747-ADA6-704A586D987E}"/>
                </a:ext>
              </a:extLst>
            </p:cNvPr>
            <p:cNvGrpSpPr/>
            <p:nvPr/>
          </p:nvGrpSpPr>
          <p:grpSpPr>
            <a:xfrm>
              <a:off x="3252787" y="3158970"/>
              <a:ext cx="1637380" cy="745674"/>
              <a:chOff x="5296041" y="-924723"/>
              <a:chExt cx="1637380" cy="745674"/>
            </a:xfrm>
          </p:grpSpPr>
          <p:sp>
            <p:nvSpPr>
              <p:cNvPr id="31" name="对话气泡: 圆角矩形 30">
                <a:extLst>
                  <a:ext uri="{FF2B5EF4-FFF2-40B4-BE49-F238E27FC236}">
                    <a16:creationId xmlns:a16="http://schemas.microsoft.com/office/drawing/2014/main" id="{10C4A921-18F3-42FB-92FE-C4559C67F5C2}"/>
                  </a:ext>
                </a:extLst>
              </p:cNvPr>
              <p:cNvSpPr/>
              <p:nvPr/>
            </p:nvSpPr>
            <p:spPr>
              <a:xfrm>
                <a:off x="5296041" y="-924723"/>
                <a:ext cx="1590967" cy="677573"/>
              </a:xfrm>
              <a:prstGeom prst="wedgeRoundRectCallout">
                <a:avLst>
                  <a:gd name="adj1" fmla="val 59609"/>
                  <a:gd name="adj2" fmla="val 687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C8202921-3DFF-4DF0-BC94-F57A8F03C795}"/>
                  </a:ext>
                </a:extLst>
              </p:cNvPr>
              <p:cNvSpPr txBox="1"/>
              <p:nvPr/>
            </p:nvSpPr>
            <p:spPr>
              <a:xfrm>
                <a:off x="5296041" y="-913516"/>
                <a:ext cx="1637380" cy="734467"/>
              </a:xfrm>
              <a:prstGeom prst="rect">
                <a:avLst/>
              </a:prstGeom>
              <a:noFill/>
            </p:spPr>
            <p:txBody>
              <a:bodyPr wrap="square" rtlCol="0">
                <a:spAutoFit/>
              </a:bodyPr>
              <a:lstStyle/>
              <a:p>
                <a:r>
                  <a:rPr lang="zh-CN" altLang="en-US" sz="1200" dirty="0">
                    <a:latin typeface="+mn-ea"/>
                  </a:rPr>
                  <a:t>德国</a:t>
                </a:r>
                <a:r>
                  <a:rPr lang="en-US" altLang="zh-CN" sz="1200" dirty="0">
                    <a:latin typeface="+mn-ea"/>
                  </a:rPr>
                  <a:t>12</a:t>
                </a:r>
                <a:r>
                  <a:rPr lang="zh-CN" altLang="en-US" sz="1200" dirty="0">
                    <a:latin typeface="+mn-ea"/>
                  </a:rPr>
                  <a:t>月制造业</a:t>
                </a:r>
                <a:r>
                  <a:rPr lang="en-US" altLang="zh-CN" sz="1200" dirty="0">
                    <a:latin typeface="+mn-ea"/>
                  </a:rPr>
                  <a:t>PMI</a:t>
                </a:r>
                <a:r>
                  <a:rPr lang="zh-CN" altLang="en-US" sz="1200" dirty="0">
                    <a:latin typeface="+mn-ea"/>
                  </a:rPr>
                  <a:t>终值 </a:t>
                </a:r>
                <a:r>
                  <a:rPr lang="en-US" altLang="zh-CN" sz="1200" dirty="0">
                    <a:latin typeface="+mn-ea"/>
                  </a:rPr>
                  <a:t>63.3</a:t>
                </a:r>
                <a:r>
                  <a:rPr lang="zh-CN" altLang="en-US" sz="1200" dirty="0">
                    <a:latin typeface="+mn-ea"/>
                  </a:rPr>
                  <a:t>，为纪录新高</a:t>
                </a:r>
              </a:p>
            </p:txBody>
          </p:sp>
        </p:grpSp>
      </p:grpSp>
    </p:spTree>
    <p:extLst>
      <p:ext uri="{BB962C8B-B14F-4D97-AF65-F5344CB8AC3E}">
        <p14:creationId xmlns:p14="http://schemas.microsoft.com/office/powerpoint/2010/main" val="10968437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330480" y="212915"/>
            <a:ext cx="4852610"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dirty="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rPr>
              <a:t>技 术 实 现 </a:t>
            </a:r>
            <a:r>
              <a:rPr lang="en-US" altLang="zh-CN" sz="2400" dirty="0" smtClean="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rPr>
              <a:t>—— </a:t>
            </a:r>
            <a:r>
              <a:rPr lang="zh-CN" altLang="en-US" sz="2400" dirty="0" smtClean="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rPr>
              <a:t>数 据 分 析</a:t>
            </a:r>
            <a:endParaRPr lang="zh-CN" altLang="en-US" sz="2400" dirty="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cxnSp>
        <p:nvCxnSpPr>
          <p:cNvPr id="32" name="直接连接符 31"/>
          <p:cNvCxnSpPr/>
          <p:nvPr/>
        </p:nvCxnSpPr>
        <p:spPr>
          <a:xfrm>
            <a:off x="0" y="935079"/>
            <a:ext cx="11273869" cy="0"/>
          </a:xfrm>
          <a:prstGeom prst="line">
            <a:avLst/>
          </a:prstGeom>
          <a:ln w="12700">
            <a:gradFill flip="none" rotWithShape="1">
              <a:gsLst>
                <a:gs pos="59000">
                  <a:schemeClr val="bg1">
                    <a:alpha val="21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flipH="1">
            <a:off x="0" y="780260"/>
            <a:ext cx="5724000" cy="78378"/>
            <a:chOff x="6911145" y="6507480"/>
            <a:chExt cx="4984946" cy="78378"/>
          </a:xfrm>
        </p:grpSpPr>
        <p:sp>
          <p:nvSpPr>
            <p:cNvPr id="34" name="任意多边形 33"/>
            <p:cNvSpPr/>
            <p:nvPr/>
          </p:nvSpPr>
          <p:spPr>
            <a:xfrm flipH="1" flipV="1">
              <a:off x="10182596" y="6507480"/>
              <a:ext cx="1713495" cy="78378"/>
            </a:xfrm>
            <a:custGeom>
              <a:avLst/>
              <a:gdLst>
                <a:gd name="connsiteX0" fmla="*/ 1585578 w 1713495"/>
                <a:gd name="connsiteY0" fmla="*/ 78378 h 78378"/>
                <a:gd name="connsiteX1" fmla="*/ 0 w 1713495"/>
                <a:gd name="connsiteY1" fmla="*/ 78378 h 78378"/>
                <a:gd name="connsiteX2" fmla="*/ 0 w 1713495"/>
                <a:gd name="connsiteY2" fmla="*/ 0 h 78378"/>
                <a:gd name="connsiteX3" fmla="*/ 1713495 w 1713495"/>
                <a:gd name="connsiteY3" fmla="*/ 0 h 78378"/>
              </a:gdLst>
              <a:ahLst/>
              <a:cxnLst>
                <a:cxn ang="0">
                  <a:pos x="connsiteX0" y="connsiteY0"/>
                </a:cxn>
                <a:cxn ang="0">
                  <a:pos x="connsiteX1" y="connsiteY1"/>
                </a:cxn>
                <a:cxn ang="0">
                  <a:pos x="connsiteX2" y="connsiteY2"/>
                </a:cxn>
                <a:cxn ang="0">
                  <a:pos x="connsiteX3" y="connsiteY3"/>
                </a:cxn>
              </a:cxnLst>
              <a:rect l="l" t="t" r="r" b="b"/>
              <a:pathLst>
                <a:path w="1713495" h="78378">
                  <a:moveTo>
                    <a:pt x="1585578" y="78378"/>
                  </a:moveTo>
                  <a:lnTo>
                    <a:pt x="0" y="78378"/>
                  </a:lnTo>
                  <a:lnTo>
                    <a:pt x="0" y="0"/>
                  </a:lnTo>
                  <a:lnTo>
                    <a:pt x="1713495" y="0"/>
                  </a:lnTo>
                  <a:close/>
                </a:path>
              </a:pathLst>
            </a:custGeom>
            <a:solidFill>
              <a:srgbClr val="61D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平行四边形 34"/>
            <p:cNvSpPr/>
            <p:nvPr/>
          </p:nvSpPr>
          <p:spPr>
            <a:xfrm flipH="1" flipV="1">
              <a:off x="8909105" y="6507480"/>
              <a:ext cx="1296000" cy="78378"/>
            </a:xfrm>
            <a:prstGeom prst="parallelogram">
              <a:avLst>
                <a:gd name="adj" fmla="val 163205"/>
              </a:avLst>
            </a:prstGeom>
            <a:solidFill>
              <a:srgbClr val="61D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平行四边形 35"/>
            <p:cNvSpPr/>
            <p:nvPr/>
          </p:nvSpPr>
          <p:spPr>
            <a:xfrm flipH="1" flipV="1">
              <a:off x="8031615" y="6507480"/>
              <a:ext cx="900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平行四边形 36"/>
            <p:cNvSpPr/>
            <p:nvPr/>
          </p:nvSpPr>
          <p:spPr>
            <a:xfrm flipH="1" flipV="1">
              <a:off x="7658125" y="6507480"/>
              <a:ext cx="396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平行四边形 37"/>
            <p:cNvSpPr/>
            <p:nvPr/>
          </p:nvSpPr>
          <p:spPr>
            <a:xfrm flipH="1" flipV="1">
              <a:off x="7284635" y="6507480"/>
              <a:ext cx="396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平行四边形 38"/>
            <p:cNvSpPr/>
            <p:nvPr/>
          </p:nvSpPr>
          <p:spPr>
            <a:xfrm flipH="1" flipV="1">
              <a:off x="6911145" y="6507480"/>
              <a:ext cx="396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a16="http://schemas.microsoft.com/office/drawing/2014/main" id="{8615AF64-AE2E-4637-967C-F3B1D483E7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1" y="1155805"/>
            <a:ext cx="10728958" cy="53644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矩形 7"/>
          <p:cNvSpPr/>
          <p:nvPr/>
        </p:nvSpPr>
        <p:spPr>
          <a:xfrm>
            <a:off x="11105160" y="6371677"/>
            <a:ext cx="992579" cy="369332"/>
          </a:xfrm>
          <a:prstGeom prst="rect">
            <a:avLst/>
          </a:prstGeom>
        </p:spPr>
        <p:txBody>
          <a:bodyPr wrap="none">
            <a:spAutoFit/>
          </a:bodyPr>
          <a:lstStyle/>
          <a:p>
            <a:pPr marL="342900" indent="-342900">
              <a:buFont typeface="Wingdings" panose="05000000000000000000" pitchFamily="2" charset="2"/>
              <a:buChar char="Ø"/>
            </a:pPr>
            <a:r>
              <a:rPr lang="zh-CN" altLang="en-US" dirty="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hlinkClick r:id="rId4" action="ppaction://hlinksldjump"/>
              </a:rPr>
              <a:t>返回</a:t>
            </a:r>
            <a:endParaRPr lang="zh-CN" altLang="en-US" dirty="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cxnSp>
        <p:nvCxnSpPr>
          <p:cNvPr id="10" name="直接连接符 9"/>
          <p:cNvCxnSpPr/>
          <p:nvPr/>
        </p:nvCxnSpPr>
        <p:spPr>
          <a:xfrm flipH="1">
            <a:off x="4840428" y="2428875"/>
            <a:ext cx="342662" cy="105727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4840428" y="3105150"/>
            <a:ext cx="1084122" cy="3810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561475" y="3396458"/>
            <a:ext cx="304800" cy="400110"/>
          </a:xfrm>
          <a:prstGeom prst="rect">
            <a:avLst/>
          </a:prstGeom>
          <a:noFill/>
        </p:spPr>
        <p:txBody>
          <a:bodyPr wrap="square" rtlCol="0">
            <a:spAutoFit/>
          </a:bodyPr>
          <a:lstStyle/>
          <a:p>
            <a:r>
              <a:rPr lang="en-US" altLang="zh-CN" sz="2000" dirty="0" smtClean="0">
                <a:solidFill>
                  <a:srgbClr val="FF0000"/>
                </a:solidFill>
              </a:rPr>
              <a:t>3</a:t>
            </a:r>
            <a:endParaRPr lang="zh-CN" altLang="en-US" sz="2000" dirty="0">
              <a:solidFill>
                <a:srgbClr val="FF0000"/>
              </a:solidFill>
            </a:endParaRPr>
          </a:p>
        </p:txBody>
      </p:sp>
      <p:cxnSp>
        <p:nvCxnSpPr>
          <p:cNvPr id="42" name="直接连接符 41"/>
          <p:cNvCxnSpPr/>
          <p:nvPr/>
        </p:nvCxnSpPr>
        <p:spPr>
          <a:xfrm flipH="1">
            <a:off x="6659703" y="2957512"/>
            <a:ext cx="1120020" cy="438946"/>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7019926" y="2957512"/>
            <a:ext cx="759797" cy="947738"/>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7773401" y="2681258"/>
            <a:ext cx="304800" cy="400110"/>
          </a:xfrm>
          <a:prstGeom prst="rect">
            <a:avLst/>
          </a:prstGeom>
          <a:noFill/>
        </p:spPr>
        <p:txBody>
          <a:bodyPr wrap="square" rtlCol="0">
            <a:spAutoFit/>
          </a:bodyPr>
          <a:lstStyle/>
          <a:p>
            <a:r>
              <a:rPr lang="en-US" altLang="zh-CN" sz="2000" dirty="0">
                <a:solidFill>
                  <a:srgbClr val="FFC000"/>
                </a:solidFill>
              </a:rPr>
              <a:t>2</a:t>
            </a:r>
            <a:endParaRPr lang="zh-CN" altLang="en-US" sz="2000" dirty="0">
              <a:solidFill>
                <a:srgbClr val="FFC000"/>
              </a:solidFill>
            </a:endParaRPr>
          </a:p>
        </p:txBody>
      </p:sp>
    </p:spTree>
    <p:extLst>
      <p:ext uri="{BB962C8B-B14F-4D97-AF65-F5344CB8AC3E}">
        <p14:creationId xmlns:p14="http://schemas.microsoft.com/office/powerpoint/2010/main" val="3556763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8"/>
          <p:cNvSpPr txBox="1"/>
          <p:nvPr/>
        </p:nvSpPr>
        <p:spPr>
          <a:xfrm>
            <a:off x="5636934" y="1648591"/>
            <a:ext cx="3077100" cy="1338828"/>
          </a:xfrm>
          <a:prstGeom prst="rect">
            <a:avLst/>
          </a:prstGeom>
        </p:spPr>
        <p:txBody>
          <a:bodyPr wrap="square" rtlCol="0">
            <a:spAutoFit/>
          </a:bodyPr>
          <a:lstStyle/>
          <a:p>
            <a:pPr algn="just">
              <a:lnSpc>
                <a:spcPct val="150000"/>
              </a:lnSpc>
              <a:buClr>
                <a:schemeClr val="tx1">
                  <a:lumMod val="85000"/>
                  <a:lumOff val="15000"/>
                </a:schemeClr>
              </a:buClr>
              <a:buSzPct val="105000"/>
            </a:pPr>
            <a:r>
              <a:rPr lang="zh-CN" altLang="en-US" b="1" dirty="0">
                <a:solidFill>
                  <a:schemeClr val="bg1"/>
                </a:solidFill>
                <a:latin typeface="Calibri" panose="020F0502020204030204" pitchFamily="34" charset="0"/>
              </a:rPr>
              <a:t>基于统计</a:t>
            </a:r>
            <a:r>
              <a:rPr lang="zh-CN" altLang="en-US" b="1" dirty="0" smtClean="0">
                <a:solidFill>
                  <a:schemeClr val="bg1"/>
                </a:solidFill>
                <a:latin typeface="Calibri" panose="020F0502020204030204" pitchFamily="34" charset="0"/>
              </a:rPr>
              <a:t>特征</a:t>
            </a:r>
            <a:r>
              <a:rPr lang="zh-CN" altLang="en-US" b="1" dirty="0">
                <a:solidFill>
                  <a:schemeClr val="bg1"/>
                </a:solidFill>
                <a:latin typeface="Calibri" panose="020F0502020204030204" pitchFamily="34" charset="0"/>
              </a:rPr>
              <a:t>：</a:t>
            </a:r>
            <a:r>
              <a:rPr lang="en-US" altLang="zh-CN" b="1" dirty="0" smtClean="0">
                <a:solidFill>
                  <a:schemeClr val="bg1"/>
                </a:solidFill>
                <a:latin typeface="Calibri" panose="020F0502020204030204" pitchFamily="34" charset="0"/>
              </a:rPr>
              <a:t>TFIDF</a:t>
            </a:r>
          </a:p>
          <a:p>
            <a:pPr algn="just">
              <a:lnSpc>
                <a:spcPct val="150000"/>
              </a:lnSpc>
              <a:buClr>
                <a:schemeClr val="tx1">
                  <a:lumMod val="85000"/>
                  <a:lumOff val="15000"/>
                </a:schemeClr>
              </a:buClr>
              <a:buSzPct val="105000"/>
            </a:pPr>
            <a:r>
              <a:rPr lang="zh-CN" altLang="en-US" b="1" dirty="0">
                <a:solidFill>
                  <a:schemeClr val="bg1"/>
                </a:solidFill>
                <a:latin typeface="Calibri" panose="020F0502020204030204" pitchFamily="34" charset="0"/>
              </a:rPr>
              <a:t>基于词图模型：</a:t>
            </a:r>
            <a:r>
              <a:rPr lang="en-US" altLang="zh-CN" b="1" dirty="0">
                <a:solidFill>
                  <a:schemeClr val="bg1"/>
                </a:solidFill>
                <a:latin typeface="Calibri" panose="020F0502020204030204" pitchFamily="34" charset="0"/>
              </a:rPr>
              <a:t> </a:t>
            </a:r>
            <a:r>
              <a:rPr lang="en-US" altLang="zh-CN" b="1" dirty="0" err="1">
                <a:solidFill>
                  <a:schemeClr val="bg1"/>
                </a:solidFill>
                <a:latin typeface="Calibri" panose="020F0502020204030204" pitchFamily="34" charset="0"/>
              </a:rPr>
              <a:t>TextRank</a:t>
            </a:r>
            <a:r>
              <a:rPr lang="en-US" altLang="zh-CN" b="1" dirty="0">
                <a:solidFill>
                  <a:schemeClr val="bg1"/>
                </a:solidFill>
                <a:latin typeface="Calibri" panose="020F0502020204030204" pitchFamily="34" charset="0"/>
              </a:rPr>
              <a:t> </a:t>
            </a:r>
          </a:p>
          <a:p>
            <a:pPr algn="just">
              <a:lnSpc>
                <a:spcPct val="150000"/>
              </a:lnSpc>
              <a:buClr>
                <a:schemeClr val="tx1">
                  <a:lumMod val="85000"/>
                  <a:lumOff val="15000"/>
                </a:schemeClr>
              </a:buClr>
              <a:buSzPct val="105000"/>
            </a:pPr>
            <a:r>
              <a:rPr lang="zh-CN" altLang="en-US" b="1" dirty="0">
                <a:solidFill>
                  <a:schemeClr val="bg1"/>
                </a:solidFill>
                <a:latin typeface="Calibri" panose="020F0502020204030204" pitchFamily="34" charset="0"/>
              </a:rPr>
              <a:t>基于主题模型：</a:t>
            </a:r>
            <a:r>
              <a:rPr lang="en-US" altLang="zh-CN" b="1" dirty="0">
                <a:solidFill>
                  <a:schemeClr val="bg1"/>
                </a:solidFill>
                <a:latin typeface="Calibri" panose="020F0502020204030204" pitchFamily="34" charset="0"/>
              </a:rPr>
              <a:t> </a:t>
            </a:r>
            <a:r>
              <a:rPr lang="en-US" altLang="zh-CN" b="1" dirty="0" smtClean="0">
                <a:solidFill>
                  <a:schemeClr val="bg1"/>
                </a:solidFill>
                <a:latin typeface="Calibri" panose="020F0502020204030204" pitchFamily="34" charset="0"/>
              </a:rPr>
              <a:t>LDA</a:t>
            </a:r>
            <a:endParaRPr lang="en-US" altLang="zh-CN" b="1" dirty="0">
              <a:solidFill>
                <a:schemeClr val="bg1"/>
              </a:solidFill>
              <a:latin typeface="Calibri" panose="020F0502020204030204" pitchFamily="34" charset="0"/>
            </a:endParaRPr>
          </a:p>
        </p:txBody>
      </p:sp>
      <p:sp>
        <p:nvSpPr>
          <p:cNvPr id="50" name="矩形 49"/>
          <p:cNvSpPr/>
          <p:nvPr/>
        </p:nvSpPr>
        <p:spPr>
          <a:xfrm>
            <a:off x="330480" y="212915"/>
            <a:ext cx="4852610"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dirty="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rPr>
              <a:t>技 术 实 现 </a:t>
            </a:r>
            <a:r>
              <a:rPr lang="en-US" altLang="zh-CN" sz="2400" dirty="0" smtClean="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rPr>
              <a:t>—— </a:t>
            </a:r>
            <a:r>
              <a:rPr lang="zh-CN" altLang="en-US" sz="2400" dirty="0" smtClean="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rPr>
              <a:t>模 型 框 架</a:t>
            </a:r>
            <a:endParaRPr lang="zh-CN" altLang="en-US" sz="2400" dirty="0">
              <a:gradFill>
                <a:gsLst>
                  <a:gs pos="0">
                    <a:schemeClr val="bg1"/>
                  </a:gs>
                  <a:gs pos="100000">
                    <a:srgbClr val="2A9995"/>
                  </a:gs>
                </a:gsLst>
                <a:lin ang="5400000" scaled="1"/>
              </a:gradFill>
              <a:effectLst>
                <a:glow rad="88900">
                  <a:srgbClr val="073780">
                    <a:alpha val="58000"/>
                  </a:srgbClr>
                </a:glow>
              </a:effectLst>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cxnSp>
        <p:nvCxnSpPr>
          <p:cNvPr id="52" name="直接连接符 51"/>
          <p:cNvCxnSpPr/>
          <p:nvPr/>
        </p:nvCxnSpPr>
        <p:spPr>
          <a:xfrm>
            <a:off x="0" y="935079"/>
            <a:ext cx="11273869" cy="0"/>
          </a:xfrm>
          <a:prstGeom prst="line">
            <a:avLst/>
          </a:prstGeom>
          <a:ln w="12700">
            <a:gradFill flip="none" rotWithShape="1">
              <a:gsLst>
                <a:gs pos="59000">
                  <a:schemeClr val="bg1">
                    <a:alpha val="21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flipH="1">
            <a:off x="0" y="780260"/>
            <a:ext cx="5724000" cy="78378"/>
            <a:chOff x="6911145" y="6507480"/>
            <a:chExt cx="4984946" cy="78378"/>
          </a:xfrm>
        </p:grpSpPr>
        <p:sp>
          <p:nvSpPr>
            <p:cNvPr id="54" name="任意多边形 53"/>
            <p:cNvSpPr/>
            <p:nvPr/>
          </p:nvSpPr>
          <p:spPr>
            <a:xfrm flipH="1" flipV="1">
              <a:off x="10182596" y="6507480"/>
              <a:ext cx="1713495" cy="78378"/>
            </a:xfrm>
            <a:custGeom>
              <a:avLst/>
              <a:gdLst>
                <a:gd name="connsiteX0" fmla="*/ 1585578 w 1713495"/>
                <a:gd name="connsiteY0" fmla="*/ 78378 h 78378"/>
                <a:gd name="connsiteX1" fmla="*/ 0 w 1713495"/>
                <a:gd name="connsiteY1" fmla="*/ 78378 h 78378"/>
                <a:gd name="connsiteX2" fmla="*/ 0 w 1713495"/>
                <a:gd name="connsiteY2" fmla="*/ 0 h 78378"/>
                <a:gd name="connsiteX3" fmla="*/ 1713495 w 1713495"/>
                <a:gd name="connsiteY3" fmla="*/ 0 h 78378"/>
              </a:gdLst>
              <a:ahLst/>
              <a:cxnLst>
                <a:cxn ang="0">
                  <a:pos x="connsiteX0" y="connsiteY0"/>
                </a:cxn>
                <a:cxn ang="0">
                  <a:pos x="connsiteX1" y="connsiteY1"/>
                </a:cxn>
                <a:cxn ang="0">
                  <a:pos x="connsiteX2" y="connsiteY2"/>
                </a:cxn>
                <a:cxn ang="0">
                  <a:pos x="connsiteX3" y="connsiteY3"/>
                </a:cxn>
              </a:cxnLst>
              <a:rect l="l" t="t" r="r" b="b"/>
              <a:pathLst>
                <a:path w="1713495" h="78378">
                  <a:moveTo>
                    <a:pt x="1585578" y="78378"/>
                  </a:moveTo>
                  <a:lnTo>
                    <a:pt x="0" y="78378"/>
                  </a:lnTo>
                  <a:lnTo>
                    <a:pt x="0" y="0"/>
                  </a:lnTo>
                  <a:lnTo>
                    <a:pt x="1713495" y="0"/>
                  </a:lnTo>
                  <a:close/>
                </a:path>
              </a:pathLst>
            </a:custGeom>
            <a:solidFill>
              <a:srgbClr val="61D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平行四边形 54"/>
            <p:cNvSpPr/>
            <p:nvPr/>
          </p:nvSpPr>
          <p:spPr>
            <a:xfrm flipH="1" flipV="1">
              <a:off x="8909105" y="6507480"/>
              <a:ext cx="1296000" cy="78378"/>
            </a:xfrm>
            <a:prstGeom prst="parallelogram">
              <a:avLst>
                <a:gd name="adj" fmla="val 163205"/>
              </a:avLst>
            </a:prstGeom>
            <a:solidFill>
              <a:srgbClr val="61D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平行四边形 55"/>
            <p:cNvSpPr/>
            <p:nvPr/>
          </p:nvSpPr>
          <p:spPr>
            <a:xfrm flipH="1" flipV="1">
              <a:off x="8031615" y="6507480"/>
              <a:ext cx="900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平行四边形 56"/>
            <p:cNvSpPr/>
            <p:nvPr/>
          </p:nvSpPr>
          <p:spPr>
            <a:xfrm flipH="1" flipV="1">
              <a:off x="7658125" y="6507480"/>
              <a:ext cx="396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平行四边形 57"/>
            <p:cNvSpPr/>
            <p:nvPr/>
          </p:nvSpPr>
          <p:spPr>
            <a:xfrm flipH="1" flipV="1">
              <a:off x="7284635" y="6507480"/>
              <a:ext cx="396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平行四边形 58"/>
            <p:cNvSpPr/>
            <p:nvPr/>
          </p:nvSpPr>
          <p:spPr>
            <a:xfrm flipH="1" flipV="1">
              <a:off x="6911145" y="6507480"/>
              <a:ext cx="396000" cy="78378"/>
            </a:xfrm>
            <a:prstGeom prst="parallelogram">
              <a:avLst>
                <a:gd name="adj" fmla="val 163205"/>
              </a:avLst>
            </a:prstGeom>
            <a:solidFill>
              <a:srgbClr val="61D6F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Group 10"/>
          <p:cNvGrpSpPr/>
          <p:nvPr/>
        </p:nvGrpSpPr>
        <p:grpSpPr>
          <a:xfrm>
            <a:off x="9542071" y="3589020"/>
            <a:ext cx="504190" cy="69215"/>
            <a:chOff x="4647977" y="2595263"/>
            <a:chExt cx="504373" cy="69398"/>
          </a:xfrm>
          <a:solidFill>
            <a:srgbClr val="2A9995"/>
          </a:solidFill>
        </p:grpSpPr>
        <p:sp>
          <p:nvSpPr>
            <p:cNvPr id="9" name="Oval 11"/>
            <p:cNvSpPr/>
            <p:nvPr/>
          </p:nvSpPr>
          <p:spPr>
            <a:xfrm>
              <a:off x="4647977"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0" name="Oval 13"/>
            <p:cNvSpPr/>
            <p:nvPr/>
          </p:nvSpPr>
          <p:spPr>
            <a:xfrm>
              <a:off x="4865465"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1" name="Oval 14"/>
            <p:cNvSpPr/>
            <p:nvPr/>
          </p:nvSpPr>
          <p:spPr>
            <a:xfrm>
              <a:off x="5082952"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grpSp>
        <p:nvGrpSpPr>
          <p:cNvPr id="18" name="组合 17"/>
          <p:cNvGrpSpPr/>
          <p:nvPr/>
        </p:nvGrpSpPr>
        <p:grpSpPr>
          <a:xfrm>
            <a:off x="3003357" y="1177080"/>
            <a:ext cx="2133600" cy="2133600"/>
            <a:chOff x="5029200" y="1874238"/>
            <a:chExt cx="2133600" cy="2133600"/>
          </a:xfrm>
        </p:grpSpPr>
        <p:sp>
          <p:nvSpPr>
            <p:cNvPr id="4" name="Oval 6"/>
            <p:cNvSpPr/>
            <p:nvPr/>
          </p:nvSpPr>
          <p:spPr>
            <a:xfrm>
              <a:off x="5029200" y="1874238"/>
              <a:ext cx="2133600" cy="2133600"/>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5" name="Arc 7"/>
            <p:cNvSpPr/>
            <p:nvPr/>
          </p:nvSpPr>
          <p:spPr>
            <a:xfrm>
              <a:off x="5029200" y="1874238"/>
              <a:ext cx="2133600" cy="2133600"/>
            </a:xfrm>
            <a:prstGeom prst="arc">
              <a:avLst>
                <a:gd name="adj1" fmla="val 19348155"/>
                <a:gd name="adj2" fmla="val 8179524"/>
              </a:avLst>
            </a:prstGeom>
            <a:ln w="127000" cap="rnd">
              <a:gradFill>
                <a:gsLst>
                  <a:gs pos="0">
                    <a:srgbClr val="54D0CA"/>
                  </a:gs>
                  <a:gs pos="100000">
                    <a:srgbClr val="2A9995"/>
                  </a:gs>
                </a:gsLst>
                <a:lin ang="5400000" scaled="1"/>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bg1"/>
                </a:solidFill>
              </a:endParaRPr>
            </a:p>
          </p:txBody>
        </p:sp>
        <p:sp>
          <p:nvSpPr>
            <p:cNvPr id="32" name="Rectangle 3"/>
            <p:cNvSpPr txBox="1">
              <a:spLocks noChangeArrowheads="1"/>
            </p:cNvSpPr>
            <p:nvPr/>
          </p:nvSpPr>
          <p:spPr bwMode="auto">
            <a:xfrm>
              <a:off x="5259031" y="2525401"/>
              <a:ext cx="1672668" cy="831215"/>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zh-CN" altLang="en-US" sz="2400" dirty="0" smtClean="0">
                  <a:effectLst/>
                  <a:latin typeface="+mn-ea"/>
                  <a:ea typeface="+mn-ea"/>
                </a:rPr>
                <a:t>关键词抽取</a:t>
              </a:r>
              <a:r>
                <a:rPr lang="zh-CN" altLang="en-US" sz="2400" dirty="0">
                  <a:effectLst/>
                  <a:latin typeface="+mn-ea"/>
                  <a:ea typeface="+mn-ea"/>
                </a:rPr>
                <a:t>模型</a:t>
              </a:r>
            </a:p>
          </p:txBody>
        </p:sp>
        <p:sp>
          <p:nvSpPr>
            <p:cNvPr id="41" name="Freeform 68"/>
            <p:cNvSpPr>
              <a:spLocks noEditPoints="1"/>
            </p:cNvSpPr>
            <p:nvPr/>
          </p:nvSpPr>
          <p:spPr bwMode="auto">
            <a:xfrm>
              <a:off x="5914074" y="3530395"/>
              <a:ext cx="362585" cy="353060"/>
            </a:xfrm>
            <a:custGeom>
              <a:avLst/>
              <a:gdLst>
                <a:gd name="T0" fmla="*/ 376 w 396"/>
                <a:gd name="T1" fmla="*/ 361 h 475"/>
                <a:gd name="T2" fmla="*/ 287 w 396"/>
                <a:gd name="T3" fmla="*/ 265 h 475"/>
                <a:gd name="T4" fmla="*/ 258 w 396"/>
                <a:gd name="T5" fmla="*/ 133 h 475"/>
                <a:gd name="T6" fmla="*/ 244 w 396"/>
                <a:gd name="T7" fmla="*/ 70 h 475"/>
                <a:gd name="T8" fmla="*/ 237 w 396"/>
                <a:gd name="T9" fmla="*/ 52 h 475"/>
                <a:gd name="T10" fmla="*/ 233 w 396"/>
                <a:gd name="T11" fmla="*/ 39 h 475"/>
                <a:gd name="T12" fmla="*/ 226 w 396"/>
                <a:gd name="T13" fmla="*/ 27 h 475"/>
                <a:gd name="T14" fmla="*/ 220 w 396"/>
                <a:gd name="T15" fmla="*/ 17 h 475"/>
                <a:gd name="T16" fmla="*/ 213 w 396"/>
                <a:gd name="T17" fmla="*/ 10 h 475"/>
                <a:gd name="T18" fmla="*/ 189 w 396"/>
                <a:gd name="T19" fmla="*/ 6 h 475"/>
                <a:gd name="T20" fmla="*/ 182 w 396"/>
                <a:gd name="T21" fmla="*/ 11 h 475"/>
                <a:gd name="T22" fmla="*/ 176 w 396"/>
                <a:gd name="T23" fmla="*/ 18 h 475"/>
                <a:gd name="T24" fmla="*/ 169 w 396"/>
                <a:gd name="T25" fmla="*/ 28 h 475"/>
                <a:gd name="T26" fmla="*/ 164 w 396"/>
                <a:gd name="T27" fmla="*/ 41 h 475"/>
                <a:gd name="T28" fmla="*/ 157 w 396"/>
                <a:gd name="T29" fmla="*/ 55 h 475"/>
                <a:gd name="T30" fmla="*/ 152 w 396"/>
                <a:gd name="T31" fmla="*/ 70 h 475"/>
                <a:gd name="T32" fmla="*/ 139 w 396"/>
                <a:gd name="T33" fmla="*/ 144 h 475"/>
                <a:gd name="T34" fmla="*/ 102 w 396"/>
                <a:gd name="T35" fmla="*/ 278 h 475"/>
                <a:gd name="T36" fmla="*/ 19 w 396"/>
                <a:gd name="T37" fmla="*/ 362 h 475"/>
                <a:gd name="T38" fmla="*/ 1 w 396"/>
                <a:gd name="T39" fmla="*/ 438 h 475"/>
                <a:gd name="T40" fmla="*/ 124 w 396"/>
                <a:gd name="T41" fmla="*/ 474 h 475"/>
                <a:gd name="T42" fmla="*/ 258 w 396"/>
                <a:gd name="T43" fmla="*/ 469 h 475"/>
                <a:gd name="T44" fmla="*/ 339 w 396"/>
                <a:gd name="T45" fmla="*/ 461 h 475"/>
                <a:gd name="T46" fmla="*/ 374 w 396"/>
                <a:gd name="T47" fmla="*/ 378 h 475"/>
                <a:gd name="T48" fmla="*/ 328 w 396"/>
                <a:gd name="T49" fmla="*/ 355 h 475"/>
                <a:gd name="T50" fmla="*/ 262 w 396"/>
                <a:gd name="T51" fmla="*/ 259 h 475"/>
                <a:gd name="T52" fmla="*/ 351 w 396"/>
                <a:gd name="T53" fmla="*/ 360 h 475"/>
                <a:gd name="T54" fmla="*/ 168 w 396"/>
                <a:gd name="T55" fmla="*/ 68 h 475"/>
                <a:gd name="T56" fmla="*/ 172 w 396"/>
                <a:gd name="T57" fmla="*/ 55 h 475"/>
                <a:gd name="T58" fmla="*/ 178 w 396"/>
                <a:gd name="T59" fmla="*/ 43 h 475"/>
                <a:gd name="T60" fmla="*/ 182 w 396"/>
                <a:gd name="T61" fmla="*/ 35 h 475"/>
                <a:gd name="T62" fmla="*/ 187 w 396"/>
                <a:gd name="T63" fmla="*/ 26 h 475"/>
                <a:gd name="T64" fmla="*/ 194 w 396"/>
                <a:gd name="T65" fmla="*/ 20 h 475"/>
                <a:gd name="T66" fmla="*/ 203 w 396"/>
                <a:gd name="T67" fmla="*/ 20 h 475"/>
                <a:gd name="T68" fmla="*/ 208 w 396"/>
                <a:gd name="T69" fmla="*/ 25 h 475"/>
                <a:gd name="T70" fmla="*/ 213 w 396"/>
                <a:gd name="T71" fmla="*/ 34 h 475"/>
                <a:gd name="T72" fmla="*/ 218 w 396"/>
                <a:gd name="T73" fmla="*/ 42 h 475"/>
                <a:gd name="T74" fmla="*/ 223 w 396"/>
                <a:gd name="T75" fmla="*/ 55 h 475"/>
                <a:gd name="T76" fmla="*/ 166 w 396"/>
                <a:gd name="T77" fmla="*/ 75 h 475"/>
                <a:gd name="T78" fmla="*/ 243 w 396"/>
                <a:gd name="T79" fmla="*/ 142 h 475"/>
                <a:gd name="T80" fmla="*/ 154 w 396"/>
                <a:gd name="T81" fmla="*/ 132 h 475"/>
                <a:gd name="T82" fmla="*/ 62 w 396"/>
                <a:gd name="T83" fmla="*/ 347 h 475"/>
                <a:gd name="T84" fmla="*/ 129 w 396"/>
                <a:gd name="T85" fmla="*/ 273 h 475"/>
                <a:gd name="T86" fmla="*/ 56 w 396"/>
                <a:gd name="T87" fmla="*/ 364 h 475"/>
                <a:gd name="T88" fmla="*/ 22 w 396"/>
                <a:gd name="T89" fmla="*/ 378 h 475"/>
                <a:gd name="T90" fmla="*/ 27 w 396"/>
                <a:gd name="T91" fmla="*/ 395 h 475"/>
                <a:gd name="T92" fmla="*/ 139 w 396"/>
                <a:gd name="T93" fmla="*/ 436 h 475"/>
                <a:gd name="T94" fmla="*/ 99 w 396"/>
                <a:gd name="T95" fmla="*/ 371 h 475"/>
                <a:gd name="T96" fmla="*/ 62 w 396"/>
                <a:gd name="T97" fmla="*/ 401 h 475"/>
                <a:gd name="T98" fmla="*/ 72 w 396"/>
                <a:gd name="T99" fmla="*/ 436 h 475"/>
                <a:gd name="T100" fmla="*/ 95 w 396"/>
                <a:gd name="T101" fmla="*/ 385 h 475"/>
                <a:gd name="T102" fmla="*/ 72 w 396"/>
                <a:gd name="T103" fmla="*/ 460 h 475"/>
                <a:gd name="T104" fmla="*/ 153 w 396"/>
                <a:gd name="T105" fmla="*/ 448 h 475"/>
                <a:gd name="T106" fmla="*/ 325 w 396"/>
                <a:gd name="T107" fmla="*/ 450 h 475"/>
                <a:gd name="T108" fmla="*/ 294 w 396"/>
                <a:gd name="T109" fmla="*/ 392 h 475"/>
                <a:gd name="T110" fmla="*/ 322 w 396"/>
                <a:gd name="T111" fmla="*/ 416 h 475"/>
                <a:gd name="T112" fmla="*/ 326 w 396"/>
                <a:gd name="T113" fmla="*/ 382 h 475"/>
                <a:gd name="T114" fmla="*/ 290 w 396"/>
                <a:gd name="T115" fmla="*/ 375 h 475"/>
                <a:gd name="T116" fmla="*/ 258 w 396"/>
                <a:gd name="T117" fmla="*/ 292 h 475"/>
                <a:gd name="T118" fmla="*/ 375 w 396"/>
                <a:gd name="T119" fmla="*/ 40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475">
                  <a:moveTo>
                    <a:pt x="396" y="427"/>
                  </a:moveTo>
                  <a:lnTo>
                    <a:pt x="396" y="427"/>
                  </a:lnTo>
                  <a:lnTo>
                    <a:pt x="396" y="411"/>
                  </a:lnTo>
                  <a:lnTo>
                    <a:pt x="395" y="393"/>
                  </a:lnTo>
                  <a:lnTo>
                    <a:pt x="393" y="386"/>
                  </a:lnTo>
                  <a:lnTo>
                    <a:pt x="391" y="378"/>
                  </a:lnTo>
                  <a:lnTo>
                    <a:pt x="387" y="373"/>
                  </a:lnTo>
                  <a:lnTo>
                    <a:pt x="384" y="367"/>
                  </a:lnTo>
                  <a:lnTo>
                    <a:pt x="378" y="362"/>
                  </a:lnTo>
                  <a:lnTo>
                    <a:pt x="376" y="361"/>
                  </a:lnTo>
                  <a:lnTo>
                    <a:pt x="376" y="361"/>
                  </a:lnTo>
                  <a:lnTo>
                    <a:pt x="364" y="353"/>
                  </a:lnTo>
                  <a:lnTo>
                    <a:pt x="352" y="344"/>
                  </a:lnTo>
                  <a:lnTo>
                    <a:pt x="341" y="335"/>
                  </a:lnTo>
                  <a:lnTo>
                    <a:pt x="330" y="324"/>
                  </a:lnTo>
                  <a:lnTo>
                    <a:pt x="320" y="313"/>
                  </a:lnTo>
                  <a:lnTo>
                    <a:pt x="311" y="303"/>
                  </a:lnTo>
                  <a:lnTo>
                    <a:pt x="302" y="290"/>
                  </a:lnTo>
                  <a:lnTo>
                    <a:pt x="294" y="278"/>
                  </a:lnTo>
                  <a:lnTo>
                    <a:pt x="287" y="265"/>
                  </a:lnTo>
                  <a:lnTo>
                    <a:pt x="280" y="251"/>
                  </a:lnTo>
                  <a:lnTo>
                    <a:pt x="274" y="237"/>
                  </a:lnTo>
                  <a:lnTo>
                    <a:pt x="270" y="223"/>
                  </a:lnTo>
                  <a:lnTo>
                    <a:pt x="265" y="207"/>
                  </a:lnTo>
                  <a:lnTo>
                    <a:pt x="262" y="193"/>
                  </a:lnTo>
                  <a:lnTo>
                    <a:pt x="260" y="178"/>
                  </a:lnTo>
                  <a:lnTo>
                    <a:pt x="258" y="162"/>
                  </a:lnTo>
                  <a:lnTo>
                    <a:pt x="258" y="144"/>
                  </a:lnTo>
                  <a:lnTo>
                    <a:pt x="258" y="144"/>
                  </a:lnTo>
                  <a:lnTo>
                    <a:pt x="258" y="133"/>
                  </a:lnTo>
                  <a:lnTo>
                    <a:pt x="256" y="120"/>
                  </a:lnTo>
                  <a:lnTo>
                    <a:pt x="249" y="90"/>
                  </a:lnTo>
                  <a:lnTo>
                    <a:pt x="250" y="90"/>
                  </a:lnTo>
                  <a:lnTo>
                    <a:pt x="245" y="71"/>
                  </a:lnTo>
                  <a:lnTo>
                    <a:pt x="245" y="71"/>
                  </a:lnTo>
                  <a:lnTo>
                    <a:pt x="244" y="70"/>
                  </a:lnTo>
                  <a:lnTo>
                    <a:pt x="244" y="70"/>
                  </a:lnTo>
                  <a:lnTo>
                    <a:pt x="244" y="70"/>
                  </a:lnTo>
                  <a:lnTo>
                    <a:pt x="244" y="70"/>
                  </a:lnTo>
                  <a:lnTo>
                    <a:pt x="244" y="70"/>
                  </a:lnTo>
                  <a:lnTo>
                    <a:pt x="244" y="70"/>
                  </a:lnTo>
                  <a:lnTo>
                    <a:pt x="241" y="64"/>
                  </a:lnTo>
                  <a:lnTo>
                    <a:pt x="241" y="64"/>
                  </a:lnTo>
                  <a:lnTo>
                    <a:pt x="241" y="64"/>
                  </a:lnTo>
                  <a:lnTo>
                    <a:pt x="241" y="64"/>
                  </a:lnTo>
                  <a:lnTo>
                    <a:pt x="239" y="57"/>
                  </a:lnTo>
                  <a:lnTo>
                    <a:pt x="239" y="57"/>
                  </a:lnTo>
                  <a:lnTo>
                    <a:pt x="239" y="57"/>
                  </a:lnTo>
                  <a:lnTo>
                    <a:pt x="239" y="57"/>
                  </a:lnTo>
                  <a:lnTo>
                    <a:pt x="237" y="52"/>
                  </a:lnTo>
                  <a:lnTo>
                    <a:pt x="237" y="52"/>
                  </a:lnTo>
                  <a:lnTo>
                    <a:pt x="237" y="51"/>
                  </a:lnTo>
                  <a:lnTo>
                    <a:pt x="237" y="51"/>
                  </a:lnTo>
                  <a:lnTo>
                    <a:pt x="235" y="47"/>
                  </a:lnTo>
                  <a:lnTo>
                    <a:pt x="235" y="47"/>
                  </a:lnTo>
                  <a:lnTo>
                    <a:pt x="235" y="44"/>
                  </a:lnTo>
                  <a:lnTo>
                    <a:pt x="235" y="44"/>
                  </a:lnTo>
                  <a:lnTo>
                    <a:pt x="233" y="41"/>
                  </a:lnTo>
                  <a:lnTo>
                    <a:pt x="233" y="41"/>
                  </a:lnTo>
                  <a:lnTo>
                    <a:pt x="233" y="39"/>
                  </a:lnTo>
                  <a:lnTo>
                    <a:pt x="233" y="39"/>
                  </a:lnTo>
                  <a:lnTo>
                    <a:pt x="231" y="36"/>
                  </a:lnTo>
                  <a:lnTo>
                    <a:pt x="231" y="36"/>
                  </a:lnTo>
                  <a:lnTo>
                    <a:pt x="230" y="34"/>
                  </a:lnTo>
                  <a:lnTo>
                    <a:pt x="230" y="34"/>
                  </a:lnTo>
                  <a:lnTo>
                    <a:pt x="229" y="31"/>
                  </a:lnTo>
                  <a:lnTo>
                    <a:pt x="229" y="31"/>
                  </a:lnTo>
                  <a:lnTo>
                    <a:pt x="227" y="29"/>
                  </a:lnTo>
                  <a:lnTo>
                    <a:pt x="227" y="29"/>
                  </a:lnTo>
                  <a:lnTo>
                    <a:pt x="226" y="27"/>
                  </a:lnTo>
                  <a:lnTo>
                    <a:pt x="226" y="27"/>
                  </a:lnTo>
                  <a:lnTo>
                    <a:pt x="225" y="25"/>
                  </a:lnTo>
                  <a:lnTo>
                    <a:pt x="225" y="25"/>
                  </a:lnTo>
                  <a:lnTo>
                    <a:pt x="223" y="23"/>
                  </a:lnTo>
                  <a:lnTo>
                    <a:pt x="223" y="23"/>
                  </a:lnTo>
                  <a:lnTo>
                    <a:pt x="222" y="21"/>
                  </a:lnTo>
                  <a:lnTo>
                    <a:pt x="222" y="21"/>
                  </a:lnTo>
                  <a:lnTo>
                    <a:pt x="221" y="18"/>
                  </a:lnTo>
                  <a:lnTo>
                    <a:pt x="221" y="18"/>
                  </a:lnTo>
                  <a:lnTo>
                    <a:pt x="220" y="17"/>
                  </a:lnTo>
                  <a:lnTo>
                    <a:pt x="220" y="17"/>
                  </a:lnTo>
                  <a:lnTo>
                    <a:pt x="219" y="15"/>
                  </a:lnTo>
                  <a:lnTo>
                    <a:pt x="219" y="15"/>
                  </a:lnTo>
                  <a:lnTo>
                    <a:pt x="217" y="14"/>
                  </a:lnTo>
                  <a:lnTo>
                    <a:pt x="217" y="14"/>
                  </a:lnTo>
                  <a:lnTo>
                    <a:pt x="216" y="12"/>
                  </a:lnTo>
                  <a:lnTo>
                    <a:pt x="216" y="12"/>
                  </a:lnTo>
                  <a:lnTo>
                    <a:pt x="214" y="11"/>
                  </a:lnTo>
                  <a:lnTo>
                    <a:pt x="214" y="11"/>
                  </a:lnTo>
                  <a:lnTo>
                    <a:pt x="213" y="10"/>
                  </a:lnTo>
                  <a:lnTo>
                    <a:pt x="213" y="10"/>
                  </a:lnTo>
                  <a:lnTo>
                    <a:pt x="211" y="8"/>
                  </a:lnTo>
                  <a:lnTo>
                    <a:pt x="211" y="8"/>
                  </a:lnTo>
                  <a:lnTo>
                    <a:pt x="210" y="8"/>
                  </a:lnTo>
                  <a:lnTo>
                    <a:pt x="210" y="8"/>
                  </a:lnTo>
                  <a:lnTo>
                    <a:pt x="205" y="3"/>
                  </a:lnTo>
                  <a:lnTo>
                    <a:pt x="198" y="0"/>
                  </a:lnTo>
                  <a:lnTo>
                    <a:pt x="192" y="3"/>
                  </a:lnTo>
                  <a:lnTo>
                    <a:pt x="192" y="3"/>
                  </a:lnTo>
                  <a:lnTo>
                    <a:pt x="189" y="6"/>
                  </a:lnTo>
                  <a:lnTo>
                    <a:pt x="189" y="6"/>
                  </a:lnTo>
                  <a:lnTo>
                    <a:pt x="187" y="7"/>
                  </a:lnTo>
                  <a:lnTo>
                    <a:pt x="187" y="7"/>
                  </a:lnTo>
                  <a:lnTo>
                    <a:pt x="185" y="8"/>
                  </a:lnTo>
                  <a:lnTo>
                    <a:pt x="185" y="8"/>
                  </a:lnTo>
                  <a:lnTo>
                    <a:pt x="184" y="9"/>
                  </a:lnTo>
                  <a:lnTo>
                    <a:pt x="184" y="9"/>
                  </a:lnTo>
                  <a:lnTo>
                    <a:pt x="183" y="10"/>
                  </a:lnTo>
                  <a:lnTo>
                    <a:pt x="183" y="10"/>
                  </a:lnTo>
                  <a:lnTo>
                    <a:pt x="182" y="11"/>
                  </a:lnTo>
                  <a:lnTo>
                    <a:pt x="182" y="11"/>
                  </a:lnTo>
                  <a:lnTo>
                    <a:pt x="181" y="12"/>
                  </a:lnTo>
                  <a:lnTo>
                    <a:pt x="181" y="12"/>
                  </a:lnTo>
                  <a:lnTo>
                    <a:pt x="179" y="14"/>
                  </a:lnTo>
                  <a:lnTo>
                    <a:pt x="179" y="14"/>
                  </a:lnTo>
                  <a:lnTo>
                    <a:pt x="178" y="15"/>
                  </a:lnTo>
                  <a:lnTo>
                    <a:pt x="178" y="15"/>
                  </a:lnTo>
                  <a:lnTo>
                    <a:pt x="177" y="17"/>
                  </a:lnTo>
                  <a:lnTo>
                    <a:pt x="177" y="17"/>
                  </a:lnTo>
                  <a:lnTo>
                    <a:pt x="176" y="18"/>
                  </a:lnTo>
                  <a:lnTo>
                    <a:pt x="176" y="18"/>
                  </a:lnTo>
                  <a:lnTo>
                    <a:pt x="175" y="21"/>
                  </a:lnTo>
                  <a:lnTo>
                    <a:pt x="175" y="21"/>
                  </a:lnTo>
                  <a:lnTo>
                    <a:pt x="172" y="23"/>
                  </a:lnTo>
                  <a:lnTo>
                    <a:pt x="172" y="23"/>
                  </a:lnTo>
                  <a:lnTo>
                    <a:pt x="171" y="25"/>
                  </a:lnTo>
                  <a:lnTo>
                    <a:pt x="171" y="25"/>
                  </a:lnTo>
                  <a:lnTo>
                    <a:pt x="170" y="27"/>
                  </a:lnTo>
                  <a:lnTo>
                    <a:pt x="170" y="27"/>
                  </a:lnTo>
                  <a:lnTo>
                    <a:pt x="169" y="28"/>
                  </a:lnTo>
                  <a:lnTo>
                    <a:pt x="169" y="28"/>
                  </a:lnTo>
                  <a:lnTo>
                    <a:pt x="168" y="31"/>
                  </a:lnTo>
                  <a:lnTo>
                    <a:pt x="168" y="31"/>
                  </a:lnTo>
                  <a:lnTo>
                    <a:pt x="167" y="34"/>
                  </a:lnTo>
                  <a:lnTo>
                    <a:pt x="167" y="34"/>
                  </a:lnTo>
                  <a:lnTo>
                    <a:pt x="166" y="36"/>
                  </a:lnTo>
                  <a:lnTo>
                    <a:pt x="166" y="36"/>
                  </a:lnTo>
                  <a:lnTo>
                    <a:pt x="165" y="38"/>
                  </a:lnTo>
                  <a:lnTo>
                    <a:pt x="165" y="38"/>
                  </a:lnTo>
                  <a:lnTo>
                    <a:pt x="164" y="41"/>
                  </a:lnTo>
                  <a:lnTo>
                    <a:pt x="164" y="41"/>
                  </a:lnTo>
                  <a:lnTo>
                    <a:pt x="163" y="43"/>
                  </a:lnTo>
                  <a:lnTo>
                    <a:pt x="163" y="43"/>
                  </a:lnTo>
                  <a:lnTo>
                    <a:pt x="160" y="47"/>
                  </a:lnTo>
                  <a:lnTo>
                    <a:pt x="160" y="47"/>
                  </a:lnTo>
                  <a:lnTo>
                    <a:pt x="159" y="49"/>
                  </a:lnTo>
                  <a:lnTo>
                    <a:pt x="159" y="49"/>
                  </a:lnTo>
                  <a:lnTo>
                    <a:pt x="158" y="52"/>
                  </a:lnTo>
                  <a:lnTo>
                    <a:pt x="158" y="52"/>
                  </a:lnTo>
                  <a:lnTo>
                    <a:pt x="157" y="55"/>
                  </a:lnTo>
                  <a:lnTo>
                    <a:pt x="157" y="55"/>
                  </a:lnTo>
                  <a:lnTo>
                    <a:pt x="156" y="58"/>
                  </a:lnTo>
                  <a:lnTo>
                    <a:pt x="156" y="58"/>
                  </a:lnTo>
                  <a:lnTo>
                    <a:pt x="155" y="62"/>
                  </a:lnTo>
                  <a:lnTo>
                    <a:pt x="155" y="62"/>
                  </a:lnTo>
                  <a:lnTo>
                    <a:pt x="154" y="64"/>
                  </a:lnTo>
                  <a:lnTo>
                    <a:pt x="154" y="64"/>
                  </a:lnTo>
                  <a:lnTo>
                    <a:pt x="153" y="69"/>
                  </a:lnTo>
                  <a:lnTo>
                    <a:pt x="153" y="69"/>
                  </a:lnTo>
                  <a:lnTo>
                    <a:pt x="152" y="70"/>
                  </a:lnTo>
                  <a:lnTo>
                    <a:pt x="152" y="70"/>
                  </a:lnTo>
                  <a:lnTo>
                    <a:pt x="152" y="71"/>
                  </a:lnTo>
                  <a:lnTo>
                    <a:pt x="152" y="71"/>
                  </a:lnTo>
                  <a:lnTo>
                    <a:pt x="152" y="71"/>
                  </a:lnTo>
                  <a:lnTo>
                    <a:pt x="146" y="90"/>
                  </a:lnTo>
                  <a:lnTo>
                    <a:pt x="148" y="90"/>
                  </a:lnTo>
                  <a:lnTo>
                    <a:pt x="148" y="90"/>
                  </a:lnTo>
                  <a:lnTo>
                    <a:pt x="141" y="120"/>
                  </a:lnTo>
                  <a:lnTo>
                    <a:pt x="139" y="133"/>
                  </a:lnTo>
                  <a:lnTo>
                    <a:pt x="139" y="144"/>
                  </a:lnTo>
                  <a:lnTo>
                    <a:pt x="139" y="162"/>
                  </a:lnTo>
                  <a:lnTo>
                    <a:pt x="139" y="162"/>
                  </a:lnTo>
                  <a:lnTo>
                    <a:pt x="137" y="178"/>
                  </a:lnTo>
                  <a:lnTo>
                    <a:pt x="135" y="193"/>
                  </a:lnTo>
                  <a:lnTo>
                    <a:pt x="131" y="209"/>
                  </a:lnTo>
                  <a:lnTo>
                    <a:pt x="127" y="223"/>
                  </a:lnTo>
                  <a:lnTo>
                    <a:pt x="122" y="237"/>
                  </a:lnTo>
                  <a:lnTo>
                    <a:pt x="116" y="251"/>
                  </a:lnTo>
                  <a:lnTo>
                    <a:pt x="110" y="265"/>
                  </a:lnTo>
                  <a:lnTo>
                    <a:pt x="102" y="278"/>
                  </a:lnTo>
                  <a:lnTo>
                    <a:pt x="95" y="290"/>
                  </a:lnTo>
                  <a:lnTo>
                    <a:pt x="86" y="303"/>
                  </a:lnTo>
                  <a:lnTo>
                    <a:pt x="76" y="313"/>
                  </a:lnTo>
                  <a:lnTo>
                    <a:pt x="67" y="324"/>
                  </a:lnTo>
                  <a:lnTo>
                    <a:pt x="56" y="335"/>
                  </a:lnTo>
                  <a:lnTo>
                    <a:pt x="44" y="344"/>
                  </a:lnTo>
                  <a:lnTo>
                    <a:pt x="32" y="353"/>
                  </a:lnTo>
                  <a:lnTo>
                    <a:pt x="20" y="361"/>
                  </a:lnTo>
                  <a:lnTo>
                    <a:pt x="19" y="362"/>
                  </a:lnTo>
                  <a:lnTo>
                    <a:pt x="19" y="362"/>
                  </a:lnTo>
                  <a:lnTo>
                    <a:pt x="13" y="367"/>
                  </a:lnTo>
                  <a:lnTo>
                    <a:pt x="13" y="367"/>
                  </a:lnTo>
                  <a:lnTo>
                    <a:pt x="8" y="372"/>
                  </a:lnTo>
                  <a:lnTo>
                    <a:pt x="6" y="378"/>
                  </a:lnTo>
                  <a:lnTo>
                    <a:pt x="4" y="386"/>
                  </a:lnTo>
                  <a:lnTo>
                    <a:pt x="2" y="393"/>
                  </a:lnTo>
                  <a:lnTo>
                    <a:pt x="1" y="411"/>
                  </a:lnTo>
                  <a:lnTo>
                    <a:pt x="0" y="426"/>
                  </a:lnTo>
                  <a:lnTo>
                    <a:pt x="0" y="426"/>
                  </a:lnTo>
                  <a:lnTo>
                    <a:pt x="1" y="438"/>
                  </a:lnTo>
                  <a:lnTo>
                    <a:pt x="1" y="444"/>
                  </a:lnTo>
                  <a:lnTo>
                    <a:pt x="2" y="450"/>
                  </a:lnTo>
                  <a:lnTo>
                    <a:pt x="2" y="450"/>
                  </a:lnTo>
                  <a:lnTo>
                    <a:pt x="57" y="450"/>
                  </a:lnTo>
                  <a:lnTo>
                    <a:pt x="57" y="450"/>
                  </a:lnTo>
                  <a:lnTo>
                    <a:pt x="58" y="461"/>
                  </a:lnTo>
                  <a:lnTo>
                    <a:pt x="59" y="474"/>
                  </a:lnTo>
                  <a:lnTo>
                    <a:pt x="72" y="474"/>
                  </a:lnTo>
                  <a:lnTo>
                    <a:pt x="111" y="474"/>
                  </a:lnTo>
                  <a:lnTo>
                    <a:pt x="124" y="474"/>
                  </a:lnTo>
                  <a:lnTo>
                    <a:pt x="125" y="461"/>
                  </a:lnTo>
                  <a:lnTo>
                    <a:pt x="125" y="461"/>
                  </a:lnTo>
                  <a:lnTo>
                    <a:pt x="125" y="450"/>
                  </a:lnTo>
                  <a:lnTo>
                    <a:pt x="138" y="450"/>
                  </a:lnTo>
                  <a:lnTo>
                    <a:pt x="138" y="450"/>
                  </a:lnTo>
                  <a:lnTo>
                    <a:pt x="139" y="469"/>
                  </a:lnTo>
                  <a:lnTo>
                    <a:pt x="140" y="475"/>
                  </a:lnTo>
                  <a:lnTo>
                    <a:pt x="257" y="475"/>
                  </a:lnTo>
                  <a:lnTo>
                    <a:pt x="258" y="469"/>
                  </a:lnTo>
                  <a:lnTo>
                    <a:pt x="258" y="469"/>
                  </a:lnTo>
                  <a:lnTo>
                    <a:pt x="259" y="450"/>
                  </a:lnTo>
                  <a:lnTo>
                    <a:pt x="271" y="450"/>
                  </a:lnTo>
                  <a:lnTo>
                    <a:pt x="271" y="450"/>
                  </a:lnTo>
                  <a:lnTo>
                    <a:pt x="272" y="461"/>
                  </a:lnTo>
                  <a:lnTo>
                    <a:pt x="273" y="474"/>
                  </a:lnTo>
                  <a:lnTo>
                    <a:pt x="286" y="474"/>
                  </a:lnTo>
                  <a:lnTo>
                    <a:pt x="325" y="474"/>
                  </a:lnTo>
                  <a:lnTo>
                    <a:pt x="338" y="474"/>
                  </a:lnTo>
                  <a:lnTo>
                    <a:pt x="339" y="461"/>
                  </a:lnTo>
                  <a:lnTo>
                    <a:pt x="339" y="461"/>
                  </a:lnTo>
                  <a:lnTo>
                    <a:pt x="339" y="450"/>
                  </a:lnTo>
                  <a:lnTo>
                    <a:pt x="395" y="450"/>
                  </a:lnTo>
                  <a:lnTo>
                    <a:pt x="395" y="450"/>
                  </a:lnTo>
                  <a:lnTo>
                    <a:pt x="396" y="444"/>
                  </a:lnTo>
                  <a:lnTo>
                    <a:pt x="396" y="444"/>
                  </a:lnTo>
                  <a:lnTo>
                    <a:pt x="396" y="438"/>
                  </a:lnTo>
                  <a:lnTo>
                    <a:pt x="396" y="427"/>
                  </a:lnTo>
                  <a:lnTo>
                    <a:pt x="396" y="427"/>
                  </a:lnTo>
                  <a:close/>
                  <a:moveTo>
                    <a:pt x="369" y="373"/>
                  </a:moveTo>
                  <a:lnTo>
                    <a:pt x="374" y="378"/>
                  </a:lnTo>
                  <a:lnTo>
                    <a:pt x="374" y="378"/>
                  </a:lnTo>
                  <a:lnTo>
                    <a:pt x="376" y="380"/>
                  </a:lnTo>
                  <a:lnTo>
                    <a:pt x="378" y="384"/>
                  </a:lnTo>
                  <a:lnTo>
                    <a:pt x="376" y="384"/>
                  </a:lnTo>
                  <a:lnTo>
                    <a:pt x="375" y="382"/>
                  </a:lnTo>
                  <a:lnTo>
                    <a:pt x="375" y="382"/>
                  </a:lnTo>
                  <a:lnTo>
                    <a:pt x="362" y="377"/>
                  </a:lnTo>
                  <a:lnTo>
                    <a:pt x="351" y="371"/>
                  </a:lnTo>
                  <a:lnTo>
                    <a:pt x="339" y="363"/>
                  </a:lnTo>
                  <a:lnTo>
                    <a:pt x="328" y="355"/>
                  </a:lnTo>
                  <a:lnTo>
                    <a:pt x="318" y="348"/>
                  </a:lnTo>
                  <a:lnTo>
                    <a:pt x="308" y="339"/>
                  </a:lnTo>
                  <a:lnTo>
                    <a:pt x="300" y="331"/>
                  </a:lnTo>
                  <a:lnTo>
                    <a:pt x="292" y="322"/>
                  </a:lnTo>
                  <a:lnTo>
                    <a:pt x="285" y="312"/>
                  </a:lnTo>
                  <a:lnTo>
                    <a:pt x="279" y="303"/>
                  </a:lnTo>
                  <a:lnTo>
                    <a:pt x="274" y="292"/>
                  </a:lnTo>
                  <a:lnTo>
                    <a:pt x="268" y="281"/>
                  </a:lnTo>
                  <a:lnTo>
                    <a:pt x="265" y="270"/>
                  </a:lnTo>
                  <a:lnTo>
                    <a:pt x="262" y="259"/>
                  </a:lnTo>
                  <a:lnTo>
                    <a:pt x="260" y="249"/>
                  </a:lnTo>
                  <a:lnTo>
                    <a:pt x="259" y="237"/>
                  </a:lnTo>
                  <a:lnTo>
                    <a:pt x="259" y="237"/>
                  </a:lnTo>
                  <a:lnTo>
                    <a:pt x="267" y="257"/>
                  </a:lnTo>
                  <a:lnTo>
                    <a:pt x="278" y="278"/>
                  </a:lnTo>
                  <a:lnTo>
                    <a:pt x="289" y="296"/>
                  </a:lnTo>
                  <a:lnTo>
                    <a:pt x="302" y="314"/>
                  </a:lnTo>
                  <a:lnTo>
                    <a:pt x="317" y="331"/>
                  </a:lnTo>
                  <a:lnTo>
                    <a:pt x="333" y="347"/>
                  </a:lnTo>
                  <a:lnTo>
                    <a:pt x="351" y="360"/>
                  </a:lnTo>
                  <a:lnTo>
                    <a:pt x="369" y="373"/>
                  </a:lnTo>
                  <a:lnTo>
                    <a:pt x="369" y="373"/>
                  </a:lnTo>
                  <a:close/>
                  <a:moveTo>
                    <a:pt x="166" y="75"/>
                  </a:moveTo>
                  <a:lnTo>
                    <a:pt x="166" y="75"/>
                  </a:lnTo>
                  <a:lnTo>
                    <a:pt x="166" y="74"/>
                  </a:lnTo>
                  <a:lnTo>
                    <a:pt x="166" y="74"/>
                  </a:lnTo>
                  <a:lnTo>
                    <a:pt x="167" y="70"/>
                  </a:lnTo>
                  <a:lnTo>
                    <a:pt x="167" y="70"/>
                  </a:lnTo>
                  <a:lnTo>
                    <a:pt x="168" y="68"/>
                  </a:lnTo>
                  <a:lnTo>
                    <a:pt x="168" y="68"/>
                  </a:lnTo>
                  <a:lnTo>
                    <a:pt x="169" y="65"/>
                  </a:lnTo>
                  <a:lnTo>
                    <a:pt x="169" y="65"/>
                  </a:lnTo>
                  <a:lnTo>
                    <a:pt x="170" y="63"/>
                  </a:lnTo>
                  <a:lnTo>
                    <a:pt x="170" y="63"/>
                  </a:lnTo>
                  <a:lnTo>
                    <a:pt x="170" y="61"/>
                  </a:lnTo>
                  <a:lnTo>
                    <a:pt x="170" y="61"/>
                  </a:lnTo>
                  <a:lnTo>
                    <a:pt x="171" y="57"/>
                  </a:lnTo>
                  <a:lnTo>
                    <a:pt x="171" y="57"/>
                  </a:lnTo>
                  <a:lnTo>
                    <a:pt x="172" y="55"/>
                  </a:lnTo>
                  <a:lnTo>
                    <a:pt x="172" y="55"/>
                  </a:lnTo>
                  <a:lnTo>
                    <a:pt x="173" y="53"/>
                  </a:lnTo>
                  <a:lnTo>
                    <a:pt x="173" y="53"/>
                  </a:lnTo>
                  <a:lnTo>
                    <a:pt x="175" y="51"/>
                  </a:lnTo>
                  <a:lnTo>
                    <a:pt x="175" y="51"/>
                  </a:lnTo>
                  <a:lnTo>
                    <a:pt x="176" y="48"/>
                  </a:lnTo>
                  <a:lnTo>
                    <a:pt x="176" y="48"/>
                  </a:lnTo>
                  <a:lnTo>
                    <a:pt x="177" y="47"/>
                  </a:lnTo>
                  <a:lnTo>
                    <a:pt x="177" y="47"/>
                  </a:lnTo>
                  <a:lnTo>
                    <a:pt x="178" y="43"/>
                  </a:lnTo>
                  <a:lnTo>
                    <a:pt x="178" y="43"/>
                  </a:lnTo>
                  <a:lnTo>
                    <a:pt x="178" y="42"/>
                  </a:lnTo>
                  <a:lnTo>
                    <a:pt x="178" y="42"/>
                  </a:lnTo>
                  <a:lnTo>
                    <a:pt x="180" y="39"/>
                  </a:lnTo>
                  <a:lnTo>
                    <a:pt x="180" y="39"/>
                  </a:lnTo>
                  <a:lnTo>
                    <a:pt x="180" y="38"/>
                  </a:lnTo>
                  <a:lnTo>
                    <a:pt x="180" y="38"/>
                  </a:lnTo>
                  <a:lnTo>
                    <a:pt x="182" y="36"/>
                  </a:lnTo>
                  <a:lnTo>
                    <a:pt x="182" y="36"/>
                  </a:lnTo>
                  <a:lnTo>
                    <a:pt x="182" y="35"/>
                  </a:lnTo>
                  <a:lnTo>
                    <a:pt x="182" y="35"/>
                  </a:lnTo>
                  <a:lnTo>
                    <a:pt x="183" y="31"/>
                  </a:lnTo>
                  <a:lnTo>
                    <a:pt x="183" y="31"/>
                  </a:lnTo>
                  <a:lnTo>
                    <a:pt x="184" y="30"/>
                  </a:lnTo>
                  <a:lnTo>
                    <a:pt x="184" y="30"/>
                  </a:lnTo>
                  <a:lnTo>
                    <a:pt x="185" y="28"/>
                  </a:lnTo>
                  <a:lnTo>
                    <a:pt x="185" y="28"/>
                  </a:lnTo>
                  <a:lnTo>
                    <a:pt x="186" y="27"/>
                  </a:lnTo>
                  <a:lnTo>
                    <a:pt x="186" y="27"/>
                  </a:lnTo>
                  <a:lnTo>
                    <a:pt x="187" y="26"/>
                  </a:lnTo>
                  <a:lnTo>
                    <a:pt x="187" y="26"/>
                  </a:lnTo>
                  <a:lnTo>
                    <a:pt x="189" y="25"/>
                  </a:lnTo>
                  <a:lnTo>
                    <a:pt x="189" y="25"/>
                  </a:lnTo>
                  <a:lnTo>
                    <a:pt x="191" y="23"/>
                  </a:lnTo>
                  <a:lnTo>
                    <a:pt x="191" y="23"/>
                  </a:lnTo>
                  <a:lnTo>
                    <a:pt x="191" y="22"/>
                  </a:lnTo>
                  <a:lnTo>
                    <a:pt x="191" y="22"/>
                  </a:lnTo>
                  <a:lnTo>
                    <a:pt x="193" y="21"/>
                  </a:lnTo>
                  <a:lnTo>
                    <a:pt x="193" y="21"/>
                  </a:lnTo>
                  <a:lnTo>
                    <a:pt x="194" y="20"/>
                  </a:lnTo>
                  <a:lnTo>
                    <a:pt x="194" y="20"/>
                  </a:lnTo>
                  <a:lnTo>
                    <a:pt x="195" y="18"/>
                  </a:lnTo>
                  <a:lnTo>
                    <a:pt x="195" y="18"/>
                  </a:lnTo>
                  <a:lnTo>
                    <a:pt x="196" y="17"/>
                  </a:lnTo>
                  <a:lnTo>
                    <a:pt x="196" y="17"/>
                  </a:lnTo>
                  <a:lnTo>
                    <a:pt x="198" y="16"/>
                  </a:lnTo>
                  <a:lnTo>
                    <a:pt x="198" y="16"/>
                  </a:lnTo>
                  <a:lnTo>
                    <a:pt x="200" y="17"/>
                  </a:lnTo>
                  <a:lnTo>
                    <a:pt x="200" y="17"/>
                  </a:lnTo>
                  <a:lnTo>
                    <a:pt x="203" y="20"/>
                  </a:lnTo>
                  <a:lnTo>
                    <a:pt x="203" y="20"/>
                  </a:lnTo>
                  <a:lnTo>
                    <a:pt x="203" y="20"/>
                  </a:lnTo>
                  <a:lnTo>
                    <a:pt x="203" y="20"/>
                  </a:lnTo>
                  <a:lnTo>
                    <a:pt x="205" y="22"/>
                  </a:lnTo>
                  <a:lnTo>
                    <a:pt x="205" y="22"/>
                  </a:lnTo>
                  <a:lnTo>
                    <a:pt x="205" y="22"/>
                  </a:lnTo>
                  <a:lnTo>
                    <a:pt x="205" y="22"/>
                  </a:lnTo>
                  <a:lnTo>
                    <a:pt x="207" y="24"/>
                  </a:lnTo>
                  <a:lnTo>
                    <a:pt x="207" y="24"/>
                  </a:lnTo>
                  <a:lnTo>
                    <a:pt x="208" y="25"/>
                  </a:lnTo>
                  <a:lnTo>
                    <a:pt x="208" y="25"/>
                  </a:lnTo>
                  <a:lnTo>
                    <a:pt x="209" y="27"/>
                  </a:lnTo>
                  <a:lnTo>
                    <a:pt x="209" y="27"/>
                  </a:lnTo>
                  <a:lnTo>
                    <a:pt x="210" y="27"/>
                  </a:lnTo>
                  <a:lnTo>
                    <a:pt x="210" y="27"/>
                  </a:lnTo>
                  <a:lnTo>
                    <a:pt x="211" y="30"/>
                  </a:lnTo>
                  <a:lnTo>
                    <a:pt x="211" y="30"/>
                  </a:lnTo>
                  <a:lnTo>
                    <a:pt x="212" y="30"/>
                  </a:lnTo>
                  <a:lnTo>
                    <a:pt x="212" y="30"/>
                  </a:lnTo>
                  <a:lnTo>
                    <a:pt x="213" y="34"/>
                  </a:lnTo>
                  <a:lnTo>
                    <a:pt x="213" y="34"/>
                  </a:lnTo>
                  <a:lnTo>
                    <a:pt x="214" y="35"/>
                  </a:lnTo>
                  <a:lnTo>
                    <a:pt x="214" y="35"/>
                  </a:lnTo>
                  <a:lnTo>
                    <a:pt x="216" y="37"/>
                  </a:lnTo>
                  <a:lnTo>
                    <a:pt x="216" y="37"/>
                  </a:lnTo>
                  <a:lnTo>
                    <a:pt x="217" y="38"/>
                  </a:lnTo>
                  <a:lnTo>
                    <a:pt x="217" y="38"/>
                  </a:lnTo>
                  <a:lnTo>
                    <a:pt x="218" y="41"/>
                  </a:lnTo>
                  <a:lnTo>
                    <a:pt x="218" y="41"/>
                  </a:lnTo>
                  <a:lnTo>
                    <a:pt x="218" y="42"/>
                  </a:lnTo>
                  <a:lnTo>
                    <a:pt x="218" y="42"/>
                  </a:lnTo>
                  <a:lnTo>
                    <a:pt x="220" y="45"/>
                  </a:lnTo>
                  <a:lnTo>
                    <a:pt x="220" y="45"/>
                  </a:lnTo>
                  <a:lnTo>
                    <a:pt x="220" y="47"/>
                  </a:lnTo>
                  <a:lnTo>
                    <a:pt x="220" y="47"/>
                  </a:lnTo>
                  <a:lnTo>
                    <a:pt x="222" y="50"/>
                  </a:lnTo>
                  <a:lnTo>
                    <a:pt x="222" y="50"/>
                  </a:lnTo>
                  <a:lnTo>
                    <a:pt x="222" y="51"/>
                  </a:lnTo>
                  <a:lnTo>
                    <a:pt x="222" y="51"/>
                  </a:lnTo>
                  <a:lnTo>
                    <a:pt x="223" y="55"/>
                  </a:lnTo>
                  <a:lnTo>
                    <a:pt x="223" y="55"/>
                  </a:lnTo>
                  <a:lnTo>
                    <a:pt x="224" y="55"/>
                  </a:lnTo>
                  <a:lnTo>
                    <a:pt x="224" y="55"/>
                  </a:lnTo>
                  <a:lnTo>
                    <a:pt x="225" y="60"/>
                  </a:lnTo>
                  <a:lnTo>
                    <a:pt x="225" y="60"/>
                  </a:lnTo>
                  <a:lnTo>
                    <a:pt x="225" y="61"/>
                  </a:lnTo>
                  <a:lnTo>
                    <a:pt x="225" y="61"/>
                  </a:lnTo>
                  <a:lnTo>
                    <a:pt x="231" y="76"/>
                  </a:lnTo>
                  <a:lnTo>
                    <a:pt x="166" y="76"/>
                  </a:lnTo>
                  <a:lnTo>
                    <a:pt x="166" y="76"/>
                  </a:lnTo>
                  <a:lnTo>
                    <a:pt x="166" y="75"/>
                  </a:lnTo>
                  <a:lnTo>
                    <a:pt x="166" y="75"/>
                  </a:lnTo>
                  <a:close/>
                  <a:moveTo>
                    <a:pt x="166" y="90"/>
                  </a:moveTo>
                  <a:lnTo>
                    <a:pt x="231" y="90"/>
                  </a:lnTo>
                  <a:lnTo>
                    <a:pt x="235" y="90"/>
                  </a:lnTo>
                  <a:lnTo>
                    <a:pt x="235" y="90"/>
                  </a:lnTo>
                  <a:lnTo>
                    <a:pt x="238" y="105"/>
                  </a:lnTo>
                  <a:lnTo>
                    <a:pt x="241" y="119"/>
                  </a:lnTo>
                  <a:lnTo>
                    <a:pt x="243" y="132"/>
                  </a:lnTo>
                  <a:lnTo>
                    <a:pt x="244" y="142"/>
                  </a:lnTo>
                  <a:lnTo>
                    <a:pt x="243" y="142"/>
                  </a:lnTo>
                  <a:lnTo>
                    <a:pt x="243" y="142"/>
                  </a:lnTo>
                  <a:lnTo>
                    <a:pt x="244" y="163"/>
                  </a:lnTo>
                  <a:lnTo>
                    <a:pt x="244" y="434"/>
                  </a:lnTo>
                  <a:lnTo>
                    <a:pt x="153" y="434"/>
                  </a:lnTo>
                  <a:lnTo>
                    <a:pt x="153" y="163"/>
                  </a:lnTo>
                  <a:lnTo>
                    <a:pt x="153" y="163"/>
                  </a:lnTo>
                  <a:lnTo>
                    <a:pt x="154" y="142"/>
                  </a:lnTo>
                  <a:lnTo>
                    <a:pt x="153" y="142"/>
                  </a:lnTo>
                  <a:lnTo>
                    <a:pt x="153" y="142"/>
                  </a:lnTo>
                  <a:lnTo>
                    <a:pt x="154" y="132"/>
                  </a:lnTo>
                  <a:lnTo>
                    <a:pt x="155" y="119"/>
                  </a:lnTo>
                  <a:lnTo>
                    <a:pt x="158" y="105"/>
                  </a:lnTo>
                  <a:lnTo>
                    <a:pt x="162" y="90"/>
                  </a:lnTo>
                  <a:lnTo>
                    <a:pt x="166" y="90"/>
                  </a:lnTo>
                  <a:close/>
                  <a:moveTo>
                    <a:pt x="22" y="378"/>
                  </a:moveTo>
                  <a:lnTo>
                    <a:pt x="22" y="378"/>
                  </a:lnTo>
                  <a:lnTo>
                    <a:pt x="28" y="373"/>
                  </a:lnTo>
                  <a:lnTo>
                    <a:pt x="28" y="373"/>
                  </a:lnTo>
                  <a:lnTo>
                    <a:pt x="46" y="361"/>
                  </a:lnTo>
                  <a:lnTo>
                    <a:pt x="62" y="347"/>
                  </a:lnTo>
                  <a:lnTo>
                    <a:pt x="78" y="333"/>
                  </a:lnTo>
                  <a:lnTo>
                    <a:pt x="92" y="317"/>
                  </a:lnTo>
                  <a:lnTo>
                    <a:pt x="105" y="298"/>
                  </a:lnTo>
                  <a:lnTo>
                    <a:pt x="117" y="280"/>
                  </a:lnTo>
                  <a:lnTo>
                    <a:pt x="127" y="260"/>
                  </a:lnTo>
                  <a:lnTo>
                    <a:pt x="136" y="241"/>
                  </a:lnTo>
                  <a:lnTo>
                    <a:pt x="136" y="241"/>
                  </a:lnTo>
                  <a:lnTo>
                    <a:pt x="135" y="252"/>
                  </a:lnTo>
                  <a:lnTo>
                    <a:pt x="132" y="263"/>
                  </a:lnTo>
                  <a:lnTo>
                    <a:pt x="129" y="273"/>
                  </a:lnTo>
                  <a:lnTo>
                    <a:pt x="125" y="284"/>
                  </a:lnTo>
                  <a:lnTo>
                    <a:pt x="121" y="295"/>
                  </a:lnTo>
                  <a:lnTo>
                    <a:pt x="115" y="305"/>
                  </a:lnTo>
                  <a:lnTo>
                    <a:pt x="109" y="314"/>
                  </a:lnTo>
                  <a:lnTo>
                    <a:pt x="102" y="323"/>
                  </a:lnTo>
                  <a:lnTo>
                    <a:pt x="95" y="333"/>
                  </a:lnTo>
                  <a:lnTo>
                    <a:pt x="86" y="341"/>
                  </a:lnTo>
                  <a:lnTo>
                    <a:pt x="76" y="349"/>
                  </a:lnTo>
                  <a:lnTo>
                    <a:pt x="67" y="357"/>
                  </a:lnTo>
                  <a:lnTo>
                    <a:pt x="56" y="364"/>
                  </a:lnTo>
                  <a:lnTo>
                    <a:pt x="45" y="371"/>
                  </a:lnTo>
                  <a:lnTo>
                    <a:pt x="33" y="377"/>
                  </a:lnTo>
                  <a:lnTo>
                    <a:pt x="21" y="382"/>
                  </a:lnTo>
                  <a:lnTo>
                    <a:pt x="20" y="384"/>
                  </a:lnTo>
                  <a:lnTo>
                    <a:pt x="20" y="384"/>
                  </a:lnTo>
                  <a:lnTo>
                    <a:pt x="19" y="384"/>
                  </a:lnTo>
                  <a:lnTo>
                    <a:pt x="19" y="384"/>
                  </a:lnTo>
                  <a:lnTo>
                    <a:pt x="20" y="380"/>
                  </a:lnTo>
                  <a:lnTo>
                    <a:pt x="22" y="378"/>
                  </a:lnTo>
                  <a:lnTo>
                    <a:pt x="22" y="378"/>
                  </a:lnTo>
                  <a:close/>
                  <a:moveTo>
                    <a:pt x="15" y="428"/>
                  </a:moveTo>
                  <a:lnTo>
                    <a:pt x="15" y="428"/>
                  </a:lnTo>
                  <a:lnTo>
                    <a:pt x="15" y="418"/>
                  </a:lnTo>
                  <a:lnTo>
                    <a:pt x="16" y="409"/>
                  </a:lnTo>
                  <a:lnTo>
                    <a:pt x="18" y="403"/>
                  </a:lnTo>
                  <a:lnTo>
                    <a:pt x="19" y="401"/>
                  </a:lnTo>
                  <a:lnTo>
                    <a:pt x="21" y="400"/>
                  </a:lnTo>
                  <a:lnTo>
                    <a:pt x="21" y="400"/>
                  </a:lnTo>
                  <a:lnTo>
                    <a:pt x="27" y="395"/>
                  </a:lnTo>
                  <a:lnTo>
                    <a:pt x="27" y="395"/>
                  </a:lnTo>
                  <a:lnTo>
                    <a:pt x="46" y="386"/>
                  </a:lnTo>
                  <a:lnTo>
                    <a:pt x="64" y="375"/>
                  </a:lnTo>
                  <a:lnTo>
                    <a:pt x="82" y="364"/>
                  </a:lnTo>
                  <a:lnTo>
                    <a:pt x="97" y="351"/>
                  </a:lnTo>
                  <a:lnTo>
                    <a:pt x="110" y="337"/>
                  </a:lnTo>
                  <a:lnTo>
                    <a:pt x="121" y="322"/>
                  </a:lnTo>
                  <a:lnTo>
                    <a:pt x="130" y="306"/>
                  </a:lnTo>
                  <a:lnTo>
                    <a:pt x="139" y="290"/>
                  </a:lnTo>
                  <a:lnTo>
                    <a:pt x="139" y="434"/>
                  </a:lnTo>
                  <a:lnTo>
                    <a:pt x="139" y="436"/>
                  </a:lnTo>
                  <a:lnTo>
                    <a:pt x="125" y="436"/>
                  </a:lnTo>
                  <a:lnTo>
                    <a:pt x="125" y="436"/>
                  </a:lnTo>
                  <a:lnTo>
                    <a:pt x="125" y="425"/>
                  </a:lnTo>
                  <a:lnTo>
                    <a:pt x="123" y="413"/>
                  </a:lnTo>
                  <a:lnTo>
                    <a:pt x="121" y="401"/>
                  </a:lnTo>
                  <a:lnTo>
                    <a:pt x="116" y="391"/>
                  </a:lnTo>
                  <a:lnTo>
                    <a:pt x="112" y="382"/>
                  </a:lnTo>
                  <a:lnTo>
                    <a:pt x="106" y="375"/>
                  </a:lnTo>
                  <a:lnTo>
                    <a:pt x="103" y="373"/>
                  </a:lnTo>
                  <a:lnTo>
                    <a:pt x="99" y="371"/>
                  </a:lnTo>
                  <a:lnTo>
                    <a:pt x="96" y="369"/>
                  </a:lnTo>
                  <a:lnTo>
                    <a:pt x="91" y="369"/>
                  </a:lnTo>
                  <a:lnTo>
                    <a:pt x="91" y="369"/>
                  </a:lnTo>
                  <a:lnTo>
                    <a:pt x="87" y="369"/>
                  </a:lnTo>
                  <a:lnTo>
                    <a:pt x="83" y="371"/>
                  </a:lnTo>
                  <a:lnTo>
                    <a:pt x="79" y="373"/>
                  </a:lnTo>
                  <a:lnTo>
                    <a:pt x="76" y="375"/>
                  </a:lnTo>
                  <a:lnTo>
                    <a:pt x="71" y="382"/>
                  </a:lnTo>
                  <a:lnTo>
                    <a:pt x="65" y="391"/>
                  </a:lnTo>
                  <a:lnTo>
                    <a:pt x="62" y="401"/>
                  </a:lnTo>
                  <a:lnTo>
                    <a:pt x="60" y="413"/>
                  </a:lnTo>
                  <a:lnTo>
                    <a:pt x="58" y="425"/>
                  </a:lnTo>
                  <a:lnTo>
                    <a:pt x="57" y="436"/>
                  </a:lnTo>
                  <a:lnTo>
                    <a:pt x="15" y="436"/>
                  </a:lnTo>
                  <a:lnTo>
                    <a:pt x="15" y="436"/>
                  </a:lnTo>
                  <a:lnTo>
                    <a:pt x="15" y="428"/>
                  </a:lnTo>
                  <a:lnTo>
                    <a:pt x="15" y="428"/>
                  </a:lnTo>
                  <a:close/>
                  <a:moveTo>
                    <a:pt x="111" y="436"/>
                  </a:moveTo>
                  <a:lnTo>
                    <a:pt x="72" y="436"/>
                  </a:lnTo>
                  <a:lnTo>
                    <a:pt x="72" y="436"/>
                  </a:lnTo>
                  <a:lnTo>
                    <a:pt x="72" y="426"/>
                  </a:lnTo>
                  <a:lnTo>
                    <a:pt x="74" y="416"/>
                  </a:lnTo>
                  <a:lnTo>
                    <a:pt x="75" y="406"/>
                  </a:lnTo>
                  <a:lnTo>
                    <a:pt x="78" y="399"/>
                  </a:lnTo>
                  <a:lnTo>
                    <a:pt x="81" y="392"/>
                  </a:lnTo>
                  <a:lnTo>
                    <a:pt x="84" y="388"/>
                  </a:lnTo>
                  <a:lnTo>
                    <a:pt x="87" y="385"/>
                  </a:lnTo>
                  <a:lnTo>
                    <a:pt x="91" y="384"/>
                  </a:lnTo>
                  <a:lnTo>
                    <a:pt x="91" y="384"/>
                  </a:lnTo>
                  <a:lnTo>
                    <a:pt x="95" y="385"/>
                  </a:lnTo>
                  <a:lnTo>
                    <a:pt x="99" y="388"/>
                  </a:lnTo>
                  <a:lnTo>
                    <a:pt x="102" y="392"/>
                  </a:lnTo>
                  <a:lnTo>
                    <a:pt x="104" y="399"/>
                  </a:lnTo>
                  <a:lnTo>
                    <a:pt x="108" y="406"/>
                  </a:lnTo>
                  <a:lnTo>
                    <a:pt x="109" y="416"/>
                  </a:lnTo>
                  <a:lnTo>
                    <a:pt x="111" y="426"/>
                  </a:lnTo>
                  <a:lnTo>
                    <a:pt x="111" y="436"/>
                  </a:lnTo>
                  <a:lnTo>
                    <a:pt x="111" y="436"/>
                  </a:lnTo>
                  <a:close/>
                  <a:moveTo>
                    <a:pt x="111" y="460"/>
                  </a:moveTo>
                  <a:lnTo>
                    <a:pt x="72" y="460"/>
                  </a:lnTo>
                  <a:lnTo>
                    <a:pt x="72" y="460"/>
                  </a:lnTo>
                  <a:lnTo>
                    <a:pt x="72" y="450"/>
                  </a:lnTo>
                  <a:lnTo>
                    <a:pt x="111" y="450"/>
                  </a:lnTo>
                  <a:lnTo>
                    <a:pt x="111" y="450"/>
                  </a:lnTo>
                  <a:lnTo>
                    <a:pt x="111" y="460"/>
                  </a:lnTo>
                  <a:lnTo>
                    <a:pt x="111" y="460"/>
                  </a:lnTo>
                  <a:close/>
                  <a:moveTo>
                    <a:pt x="153" y="461"/>
                  </a:moveTo>
                  <a:lnTo>
                    <a:pt x="153" y="461"/>
                  </a:lnTo>
                  <a:lnTo>
                    <a:pt x="152" y="448"/>
                  </a:lnTo>
                  <a:lnTo>
                    <a:pt x="153" y="448"/>
                  </a:lnTo>
                  <a:lnTo>
                    <a:pt x="244" y="448"/>
                  </a:lnTo>
                  <a:lnTo>
                    <a:pt x="245" y="448"/>
                  </a:lnTo>
                  <a:lnTo>
                    <a:pt x="245" y="448"/>
                  </a:lnTo>
                  <a:lnTo>
                    <a:pt x="244" y="461"/>
                  </a:lnTo>
                  <a:lnTo>
                    <a:pt x="153" y="461"/>
                  </a:lnTo>
                  <a:close/>
                  <a:moveTo>
                    <a:pt x="325" y="460"/>
                  </a:moveTo>
                  <a:lnTo>
                    <a:pt x="286" y="460"/>
                  </a:lnTo>
                  <a:lnTo>
                    <a:pt x="286" y="460"/>
                  </a:lnTo>
                  <a:lnTo>
                    <a:pt x="285" y="450"/>
                  </a:lnTo>
                  <a:lnTo>
                    <a:pt x="325" y="450"/>
                  </a:lnTo>
                  <a:lnTo>
                    <a:pt x="325" y="450"/>
                  </a:lnTo>
                  <a:lnTo>
                    <a:pt x="325" y="460"/>
                  </a:lnTo>
                  <a:lnTo>
                    <a:pt x="325" y="460"/>
                  </a:lnTo>
                  <a:close/>
                  <a:moveTo>
                    <a:pt x="286" y="436"/>
                  </a:moveTo>
                  <a:lnTo>
                    <a:pt x="286" y="436"/>
                  </a:lnTo>
                  <a:lnTo>
                    <a:pt x="286" y="426"/>
                  </a:lnTo>
                  <a:lnTo>
                    <a:pt x="288" y="416"/>
                  </a:lnTo>
                  <a:lnTo>
                    <a:pt x="289" y="406"/>
                  </a:lnTo>
                  <a:lnTo>
                    <a:pt x="292" y="399"/>
                  </a:lnTo>
                  <a:lnTo>
                    <a:pt x="294" y="392"/>
                  </a:lnTo>
                  <a:lnTo>
                    <a:pt x="298" y="388"/>
                  </a:lnTo>
                  <a:lnTo>
                    <a:pt x="301" y="385"/>
                  </a:lnTo>
                  <a:lnTo>
                    <a:pt x="305" y="384"/>
                  </a:lnTo>
                  <a:lnTo>
                    <a:pt x="305" y="384"/>
                  </a:lnTo>
                  <a:lnTo>
                    <a:pt x="308" y="385"/>
                  </a:lnTo>
                  <a:lnTo>
                    <a:pt x="313" y="388"/>
                  </a:lnTo>
                  <a:lnTo>
                    <a:pt x="316" y="392"/>
                  </a:lnTo>
                  <a:lnTo>
                    <a:pt x="318" y="399"/>
                  </a:lnTo>
                  <a:lnTo>
                    <a:pt x="320" y="406"/>
                  </a:lnTo>
                  <a:lnTo>
                    <a:pt x="322" y="416"/>
                  </a:lnTo>
                  <a:lnTo>
                    <a:pt x="325" y="426"/>
                  </a:lnTo>
                  <a:lnTo>
                    <a:pt x="325" y="436"/>
                  </a:lnTo>
                  <a:lnTo>
                    <a:pt x="286" y="436"/>
                  </a:lnTo>
                  <a:close/>
                  <a:moveTo>
                    <a:pt x="339" y="436"/>
                  </a:moveTo>
                  <a:lnTo>
                    <a:pt x="339" y="436"/>
                  </a:lnTo>
                  <a:lnTo>
                    <a:pt x="339" y="425"/>
                  </a:lnTo>
                  <a:lnTo>
                    <a:pt x="337" y="413"/>
                  </a:lnTo>
                  <a:lnTo>
                    <a:pt x="334" y="401"/>
                  </a:lnTo>
                  <a:lnTo>
                    <a:pt x="330" y="391"/>
                  </a:lnTo>
                  <a:lnTo>
                    <a:pt x="326" y="382"/>
                  </a:lnTo>
                  <a:lnTo>
                    <a:pt x="320" y="375"/>
                  </a:lnTo>
                  <a:lnTo>
                    <a:pt x="317" y="373"/>
                  </a:lnTo>
                  <a:lnTo>
                    <a:pt x="313" y="371"/>
                  </a:lnTo>
                  <a:lnTo>
                    <a:pt x="310" y="369"/>
                  </a:lnTo>
                  <a:lnTo>
                    <a:pt x="305" y="369"/>
                  </a:lnTo>
                  <a:lnTo>
                    <a:pt x="305" y="369"/>
                  </a:lnTo>
                  <a:lnTo>
                    <a:pt x="301" y="369"/>
                  </a:lnTo>
                  <a:lnTo>
                    <a:pt x="297" y="371"/>
                  </a:lnTo>
                  <a:lnTo>
                    <a:pt x="293" y="373"/>
                  </a:lnTo>
                  <a:lnTo>
                    <a:pt x="290" y="375"/>
                  </a:lnTo>
                  <a:lnTo>
                    <a:pt x="285" y="382"/>
                  </a:lnTo>
                  <a:lnTo>
                    <a:pt x="279" y="391"/>
                  </a:lnTo>
                  <a:lnTo>
                    <a:pt x="276" y="401"/>
                  </a:lnTo>
                  <a:lnTo>
                    <a:pt x="274" y="413"/>
                  </a:lnTo>
                  <a:lnTo>
                    <a:pt x="272" y="425"/>
                  </a:lnTo>
                  <a:lnTo>
                    <a:pt x="271" y="436"/>
                  </a:lnTo>
                  <a:lnTo>
                    <a:pt x="258" y="436"/>
                  </a:lnTo>
                  <a:lnTo>
                    <a:pt x="258" y="434"/>
                  </a:lnTo>
                  <a:lnTo>
                    <a:pt x="258" y="292"/>
                  </a:lnTo>
                  <a:lnTo>
                    <a:pt x="258" y="292"/>
                  </a:lnTo>
                  <a:lnTo>
                    <a:pt x="266" y="308"/>
                  </a:lnTo>
                  <a:lnTo>
                    <a:pt x="276" y="323"/>
                  </a:lnTo>
                  <a:lnTo>
                    <a:pt x="288" y="337"/>
                  </a:lnTo>
                  <a:lnTo>
                    <a:pt x="301" y="351"/>
                  </a:lnTo>
                  <a:lnTo>
                    <a:pt x="316" y="364"/>
                  </a:lnTo>
                  <a:lnTo>
                    <a:pt x="332" y="376"/>
                  </a:lnTo>
                  <a:lnTo>
                    <a:pt x="351" y="386"/>
                  </a:lnTo>
                  <a:lnTo>
                    <a:pt x="370" y="395"/>
                  </a:lnTo>
                  <a:lnTo>
                    <a:pt x="375" y="400"/>
                  </a:lnTo>
                  <a:lnTo>
                    <a:pt x="375" y="400"/>
                  </a:lnTo>
                  <a:lnTo>
                    <a:pt x="379" y="403"/>
                  </a:lnTo>
                  <a:lnTo>
                    <a:pt x="381" y="409"/>
                  </a:lnTo>
                  <a:lnTo>
                    <a:pt x="382" y="418"/>
                  </a:lnTo>
                  <a:lnTo>
                    <a:pt x="382" y="427"/>
                  </a:lnTo>
                  <a:lnTo>
                    <a:pt x="382" y="427"/>
                  </a:lnTo>
                  <a:lnTo>
                    <a:pt x="382" y="436"/>
                  </a:lnTo>
                  <a:lnTo>
                    <a:pt x="339" y="436"/>
                  </a:lnTo>
                  <a:close/>
                </a:path>
              </a:pathLst>
            </a:custGeom>
            <a:solidFill>
              <a:srgbClr val="54D0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solidFill>
                  <a:schemeClr val="bg1"/>
                </a:solidFill>
              </a:endParaRPr>
            </a:p>
          </p:txBody>
        </p:sp>
      </p:grpSp>
      <p:grpSp>
        <p:nvGrpSpPr>
          <p:cNvPr id="16" name="组合 15"/>
          <p:cNvGrpSpPr/>
          <p:nvPr/>
        </p:nvGrpSpPr>
        <p:grpSpPr>
          <a:xfrm>
            <a:off x="2973544" y="3961843"/>
            <a:ext cx="2133600" cy="2133600"/>
            <a:chOff x="1752600" y="1874238"/>
            <a:chExt cx="2133600" cy="2133600"/>
          </a:xfrm>
        </p:grpSpPr>
        <p:sp>
          <p:nvSpPr>
            <p:cNvPr id="2" name="Oval 4"/>
            <p:cNvSpPr/>
            <p:nvPr/>
          </p:nvSpPr>
          <p:spPr>
            <a:xfrm>
              <a:off x="1752600" y="1874238"/>
              <a:ext cx="2133600" cy="2133600"/>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3" name="Arc 5"/>
            <p:cNvSpPr/>
            <p:nvPr/>
          </p:nvSpPr>
          <p:spPr>
            <a:xfrm>
              <a:off x="1752600" y="1874238"/>
              <a:ext cx="2133600" cy="2133600"/>
            </a:xfrm>
            <a:prstGeom prst="arc">
              <a:avLst>
                <a:gd name="adj1" fmla="val 10529000"/>
                <a:gd name="adj2" fmla="val 15122297"/>
              </a:avLst>
            </a:prstGeom>
            <a:ln w="127000" cap="rnd">
              <a:gradFill>
                <a:gsLst>
                  <a:gs pos="0">
                    <a:srgbClr val="54D0CA"/>
                  </a:gs>
                  <a:gs pos="100000">
                    <a:srgbClr val="2A9995"/>
                  </a:gs>
                </a:gsLst>
                <a:lin ang="5400000" scaled="1"/>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bg1"/>
                </a:solidFill>
              </a:endParaRPr>
            </a:p>
          </p:txBody>
        </p:sp>
        <p:sp>
          <p:nvSpPr>
            <p:cNvPr id="35" name="Rectangle 3"/>
            <p:cNvSpPr txBox="1">
              <a:spLocks noChangeArrowheads="1"/>
            </p:cNvSpPr>
            <p:nvPr/>
          </p:nvSpPr>
          <p:spPr bwMode="auto">
            <a:xfrm>
              <a:off x="1867535" y="2709898"/>
              <a:ext cx="1903730" cy="463846"/>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zh-CN" altLang="en-US" sz="2400" dirty="0" smtClean="0">
                  <a:effectLst/>
                  <a:latin typeface="+mn-ea"/>
                  <a:ea typeface="+mn-ea"/>
                </a:rPr>
                <a:t>分类模型</a:t>
              </a:r>
              <a:endParaRPr lang="zh-CN" altLang="ko-KR" sz="2400" dirty="0">
                <a:effectLst/>
                <a:latin typeface="+mn-ea"/>
                <a:ea typeface="+mn-ea"/>
              </a:endParaRPr>
            </a:p>
          </p:txBody>
        </p:sp>
        <p:sp>
          <p:nvSpPr>
            <p:cNvPr id="44" name="Freeform 71"/>
            <p:cNvSpPr>
              <a:spLocks noEditPoints="1"/>
            </p:cNvSpPr>
            <p:nvPr/>
          </p:nvSpPr>
          <p:spPr bwMode="auto">
            <a:xfrm>
              <a:off x="2628900" y="3285843"/>
              <a:ext cx="380365" cy="460375"/>
            </a:xfrm>
            <a:custGeom>
              <a:avLst/>
              <a:gdLst>
                <a:gd name="T0" fmla="*/ 303 w 311"/>
                <a:gd name="T1" fmla="*/ 227 h 465"/>
                <a:gd name="T2" fmla="*/ 264 w 311"/>
                <a:gd name="T3" fmla="*/ 169 h 465"/>
                <a:gd name="T4" fmla="*/ 201 w 311"/>
                <a:gd name="T5" fmla="*/ 141 h 465"/>
                <a:gd name="T6" fmla="*/ 171 w 311"/>
                <a:gd name="T7" fmla="*/ 121 h 465"/>
                <a:gd name="T8" fmla="*/ 164 w 311"/>
                <a:gd name="T9" fmla="*/ 55 h 465"/>
                <a:gd name="T10" fmla="*/ 97 w 311"/>
                <a:gd name="T11" fmla="*/ 70 h 465"/>
                <a:gd name="T12" fmla="*/ 99 w 311"/>
                <a:gd name="T13" fmla="*/ 240 h 465"/>
                <a:gd name="T14" fmla="*/ 106 w 311"/>
                <a:gd name="T15" fmla="*/ 279 h 465"/>
                <a:gd name="T16" fmla="*/ 145 w 311"/>
                <a:gd name="T17" fmla="*/ 290 h 465"/>
                <a:gd name="T18" fmla="*/ 155 w 311"/>
                <a:gd name="T19" fmla="*/ 252 h 465"/>
                <a:gd name="T20" fmla="*/ 171 w 311"/>
                <a:gd name="T21" fmla="*/ 231 h 465"/>
                <a:gd name="T22" fmla="*/ 189 w 311"/>
                <a:gd name="T23" fmla="*/ 195 h 465"/>
                <a:gd name="T24" fmla="*/ 212 w 311"/>
                <a:gd name="T25" fmla="*/ 192 h 465"/>
                <a:gd name="T26" fmla="*/ 243 w 311"/>
                <a:gd name="T27" fmla="*/ 244 h 465"/>
                <a:gd name="T28" fmla="*/ 239 w 311"/>
                <a:gd name="T29" fmla="*/ 325 h 465"/>
                <a:gd name="T30" fmla="*/ 208 w 311"/>
                <a:gd name="T31" fmla="*/ 363 h 465"/>
                <a:gd name="T32" fmla="*/ 200 w 311"/>
                <a:gd name="T33" fmla="*/ 360 h 465"/>
                <a:gd name="T34" fmla="*/ 53 w 311"/>
                <a:gd name="T35" fmla="*/ 343 h 465"/>
                <a:gd name="T36" fmla="*/ 76 w 311"/>
                <a:gd name="T37" fmla="*/ 393 h 465"/>
                <a:gd name="T38" fmla="*/ 18 w 311"/>
                <a:gd name="T39" fmla="*/ 419 h 465"/>
                <a:gd name="T40" fmla="*/ 0 w 311"/>
                <a:gd name="T41" fmla="*/ 465 h 465"/>
                <a:gd name="T42" fmla="*/ 243 w 311"/>
                <a:gd name="T43" fmla="*/ 424 h 465"/>
                <a:gd name="T44" fmla="*/ 234 w 311"/>
                <a:gd name="T45" fmla="*/ 405 h 465"/>
                <a:gd name="T46" fmla="*/ 281 w 311"/>
                <a:gd name="T47" fmla="*/ 367 h 465"/>
                <a:gd name="T48" fmla="*/ 308 w 311"/>
                <a:gd name="T49" fmla="*/ 311 h 465"/>
                <a:gd name="T50" fmla="*/ 149 w 311"/>
                <a:gd name="T51" fmla="*/ 15 h 465"/>
                <a:gd name="T52" fmla="*/ 112 w 311"/>
                <a:gd name="T53" fmla="*/ 78 h 465"/>
                <a:gd name="T54" fmla="*/ 129 w 311"/>
                <a:gd name="T55" fmla="*/ 375 h 465"/>
                <a:gd name="T56" fmla="*/ 157 w 311"/>
                <a:gd name="T57" fmla="*/ 123 h 465"/>
                <a:gd name="T58" fmla="*/ 134 w 311"/>
                <a:gd name="T59" fmla="*/ 146 h 465"/>
                <a:gd name="T60" fmla="*/ 137 w 311"/>
                <a:gd name="T61" fmla="*/ 173 h 465"/>
                <a:gd name="T62" fmla="*/ 156 w 311"/>
                <a:gd name="T63" fmla="*/ 217 h 465"/>
                <a:gd name="T64" fmla="*/ 187 w 311"/>
                <a:gd name="T65" fmla="*/ 170 h 465"/>
                <a:gd name="T66" fmla="*/ 169 w 311"/>
                <a:gd name="T67" fmla="*/ 187 h 465"/>
                <a:gd name="T68" fmla="*/ 154 w 311"/>
                <a:gd name="T69" fmla="*/ 173 h 465"/>
                <a:gd name="T70" fmla="*/ 147 w 311"/>
                <a:gd name="T71" fmla="*/ 152 h 465"/>
                <a:gd name="T72" fmla="*/ 165 w 311"/>
                <a:gd name="T73" fmla="*/ 135 h 465"/>
                <a:gd name="T74" fmla="*/ 185 w 311"/>
                <a:gd name="T75" fmla="*/ 142 h 465"/>
                <a:gd name="T76" fmla="*/ 120 w 311"/>
                <a:gd name="T77" fmla="*/ 276 h 465"/>
                <a:gd name="T78" fmla="*/ 114 w 311"/>
                <a:gd name="T79" fmla="*/ 239 h 465"/>
                <a:gd name="T80" fmla="*/ 260 w 311"/>
                <a:gd name="T81" fmla="*/ 257 h 465"/>
                <a:gd name="T82" fmla="*/ 230 w 311"/>
                <a:gd name="T83" fmla="*/ 189 h 465"/>
                <a:gd name="T84" fmla="*/ 203 w 311"/>
                <a:gd name="T85" fmla="*/ 176 h 465"/>
                <a:gd name="T86" fmla="*/ 206 w 311"/>
                <a:gd name="T87" fmla="*/ 157 h 465"/>
                <a:gd name="T88" fmla="*/ 234 w 311"/>
                <a:gd name="T89" fmla="*/ 164 h 465"/>
                <a:gd name="T90" fmla="*/ 277 w 311"/>
                <a:gd name="T91" fmla="*/ 205 h 465"/>
                <a:gd name="T92" fmla="*/ 297 w 311"/>
                <a:gd name="T93" fmla="*/ 266 h 465"/>
                <a:gd name="T94" fmla="*/ 292 w 311"/>
                <a:gd name="T95" fmla="*/ 318 h 465"/>
                <a:gd name="T96" fmla="*/ 264 w 311"/>
                <a:gd name="T97" fmla="*/ 366 h 465"/>
                <a:gd name="T98" fmla="*/ 219 w 311"/>
                <a:gd name="T99" fmla="*/ 397 h 465"/>
                <a:gd name="T100" fmla="*/ 214 w 311"/>
                <a:gd name="T101" fmla="*/ 376 h 465"/>
                <a:gd name="T102" fmla="*/ 246 w 311"/>
                <a:gd name="T103" fmla="*/ 346 h 465"/>
                <a:gd name="T104" fmla="*/ 170 w 311"/>
                <a:gd name="T105" fmla="*/ 370 h 465"/>
                <a:gd name="T106" fmla="*/ 186 w 311"/>
                <a:gd name="T107" fmla="*/ 365 h 465"/>
                <a:gd name="T108" fmla="*/ 170 w 311"/>
                <a:gd name="T109" fmla="*/ 370 h 465"/>
                <a:gd name="T110" fmla="*/ 193 w 311"/>
                <a:gd name="T111" fmla="*/ 391 h 465"/>
                <a:gd name="T112" fmla="*/ 185 w 311"/>
                <a:gd name="T113" fmla="*/ 398 h 465"/>
                <a:gd name="T114" fmla="*/ 179 w 311"/>
                <a:gd name="T115" fmla="*/ 388 h 465"/>
                <a:gd name="T116" fmla="*/ 14 w 311"/>
                <a:gd name="T117" fmla="*/ 434 h 465"/>
                <a:gd name="T118" fmla="*/ 235 w 311"/>
                <a:gd name="T119" fmla="*/ 451 h 465"/>
                <a:gd name="T120" fmla="*/ 185 w 311"/>
                <a:gd name="T121" fmla="*/ 412 h 465"/>
                <a:gd name="T122" fmla="*/ 221 w 311"/>
                <a:gd name="T123" fmla="*/ 43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65">
                  <a:moveTo>
                    <a:pt x="311" y="278"/>
                  </a:moveTo>
                  <a:lnTo>
                    <a:pt x="311" y="278"/>
                  </a:lnTo>
                  <a:lnTo>
                    <a:pt x="311" y="265"/>
                  </a:lnTo>
                  <a:lnTo>
                    <a:pt x="309" y="252"/>
                  </a:lnTo>
                  <a:lnTo>
                    <a:pt x="307" y="239"/>
                  </a:lnTo>
                  <a:lnTo>
                    <a:pt x="303" y="227"/>
                  </a:lnTo>
                  <a:lnTo>
                    <a:pt x="299" y="216"/>
                  </a:lnTo>
                  <a:lnTo>
                    <a:pt x="293" y="205"/>
                  </a:lnTo>
                  <a:lnTo>
                    <a:pt x="287" y="195"/>
                  </a:lnTo>
                  <a:lnTo>
                    <a:pt x="280" y="185"/>
                  </a:lnTo>
                  <a:lnTo>
                    <a:pt x="273" y="176"/>
                  </a:lnTo>
                  <a:lnTo>
                    <a:pt x="264" y="169"/>
                  </a:lnTo>
                  <a:lnTo>
                    <a:pt x="255" y="161"/>
                  </a:lnTo>
                  <a:lnTo>
                    <a:pt x="246" y="155"/>
                  </a:lnTo>
                  <a:lnTo>
                    <a:pt x="235" y="149"/>
                  </a:lnTo>
                  <a:lnTo>
                    <a:pt x="224" y="145"/>
                  </a:lnTo>
                  <a:lnTo>
                    <a:pt x="213" y="143"/>
                  </a:lnTo>
                  <a:lnTo>
                    <a:pt x="201" y="141"/>
                  </a:lnTo>
                  <a:lnTo>
                    <a:pt x="201" y="141"/>
                  </a:lnTo>
                  <a:lnTo>
                    <a:pt x="196" y="133"/>
                  </a:lnTo>
                  <a:lnTo>
                    <a:pt x="189" y="127"/>
                  </a:lnTo>
                  <a:lnTo>
                    <a:pt x="181" y="122"/>
                  </a:lnTo>
                  <a:lnTo>
                    <a:pt x="175" y="121"/>
                  </a:lnTo>
                  <a:lnTo>
                    <a:pt x="171" y="121"/>
                  </a:lnTo>
                  <a:lnTo>
                    <a:pt x="171" y="79"/>
                  </a:lnTo>
                  <a:lnTo>
                    <a:pt x="164" y="79"/>
                  </a:lnTo>
                  <a:lnTo>
                    <a:pt x="164" y="70"/>
                  </a:lnTo>
                  <a:lnTo>
                    <a:pt x="167" y="70"/>
                  </a:lnTo>
                  <a:lnTo>
                    <a:pt x="167" y="55"/>
                  </a:lnTo>
                  <a:lnTo>
                    <a:pt x="164" y="55"/>
                  </a:lnTo>
                  <a:lnTo>
                    <a:pt x="164" y="0"/>
                  </a:lnTo>
                  <a:lnTo>
                    <a:pt x="97" y="0"/>
                  </a:lnTo>
                  <a:lnTo>
                    <a:pt x="97" y="55"/>
                  </a:lnTo>
                  <a:lnTo>
                    <a:pt x="94" y="55"/>
                  </a:lnTo>
                  <a:lnTo>
                    <a:pt x="94" y="70"/>
                  </a:lnTo>
                  <a:lnTo>
                    <a:pt x="97" y="70"/>
                  </a:lnTo>
                  <a:lnTo>
                    <a:pt x="97" y="79"/>
                  </a:lnTo>
                  <a:lnTo>
                    <a:pt x="90" y="79"/>
                  </a:lnTo>
                  <a:lnTo>
                    <a:pt x="90" y="231"/>
                  </a:lnTo>
                  <a:lnTo>
                    <a:pt x="99" y="231"/>
                  </a:lnTo>
                  <a:lnTo>
                    <a:pt x="99" y="240"/>
                  </a:lnTo>
                  <a:lnTo>
                    <a:pt x="99" y="240"/>
                  </a:lnTo>
                  <a:lnTo>
                    <a:pt x="100" y="245"/>
                  </a:lnTo>
                  <a:lnTo>
                    <a:pt x="103" y="250"/>
                  </a:lnTo>
                  <a:lnTo>
                    <a:pt x="103" y="250"/>
                  </a:lnTo>
                  <a:lnTo>
                    <a:pt x="106" y="252"/>
                  </a:lnTo>
                  <a:lnTo>
                    <a:pt x="106" y="279"/>
                  </a:lnTo>
                  <a:lnTo>
                    <a:pt x="106" y="279"/>
                  </a:lnTo>
                  <a:lnTo>
                    <a:pt x="107" y="283"/>
                  </a:lnTo>
                  <a:lnTo>
                    <a:pt x="110" y="286"/>
                  </a:lnTo>
                  <a:lnTo>
                    <a:pt x="112" y="290"/>
                  </a:lnTo>
                  <a:lnTo>
                    <a:pt x="116" y="290"/>
                  </a:lnTo>
                  <a:lnTo>
                    <a:pt x="145" y="290"/>
                  </a:lnTo>
                  <a:lnTo>
                    <a:pt x="145" y="290"/>
                  </a:lnTo>
                  <a:lnTo>
                    <a:pt x="149" y="290"/>
                  </a:lnTo>
                  <a:lnTo>
                    <a:pt x="152" y="286"/>
                  </a:lnTo>
                  <a:lnTo>
                    <a:pt x="154" y="283"/>
                  </a:lnTo>
                  <a:lnTo>
                    <a:pt x="155" y="279"/>
                  </a:lnTo>
                  <a:lnTo>
                    <a:pt x="155" y="252"/>
                  </a:lnTo>
                  <a:lnTo>
                    <a:pt x="155" y="252"/>
                  </a:lnTo>
                  <a:lnTo>
                    <a:pt x="158" y="250"/>
                  </a:lnTo>
                  <a:lnTo>
                    <a:pt x="158" y="250"/>
                  </a:lnTo>
                  <a:lnTo>
                    <a:pt x="160" y="245"/>
                  </a:lnTo>
                  <a:lnTo>
                    <a:pt x="161" y="240"/>
                  </a:lnTo>
                  <a:lnTo>
                    <a:pt x="161" y="231"/>
                  </a:lnTo>
                  <a:lnTo>
                    <a:pt x="171" y="231"/>
                  </a:lnTo>
                  <a:lnTo>
                    <a:pt x="171" y="219"/>
                  </a:lnTo>
                  <a:lnTo>
                    <a:pt x="171" y="219"/>
                  </a:lnTo>
                  <a:lnTo>
                    <a:pt x="178" y="208"/>
                  </a:lnTo>
                  <a:lnTo>
                    <a:pt x="182" y="202"/>
                  </a:lnTo>
                  <a:lnTo>
                    <a:pt x="186" y="198"/>
                  </a:lnTo>
                  <a:lnTo>
                    <a:pt x="189" y="195"/>
                  </a:lnTo>
                  <a:lnTo>
                    <a:pt x="194" y="192"/>
                  </a:lnTo>
                  <a:lnTo>
                    <a:pt x="198" y="191"/>
                  </a:lnTo>
                  <a:lnTo>
                    <a:pt x="203" y="191"/>
                  </a:lnTo>
                  <a:lnTo>
                    <a:pt x="203" y="191"/>
                  </a:lnTo>
                  <a:lnTo>
                    <a:pt x="208" y="191"/>
                  </a:lnTo>
                  <a:lnTo>
                    <a:pt x="212" y="192"/>
                  </a:lnTo>
                  <a:lnTo>
                    <a:pt x="215" y="195"/>
                  </a:lnTo>
                  <a:lnTo>
                    <a:pt x="220" y="198"/>
                  </a:lnTo>
                  <a:lnTo>
                    <a:pt x="227" y="205"/>
                  </a:lnTo>
                  <a:lnTo>
                    <a:pt x="234" y="216"/>
                  </a:lnTo>
                  <a:lnTo>
                    <a:pt x="239" y="229"/>
                  </a:lnTo>
                  <a:lnTo>
                    <a:pt x="243" y="244"/>
                  </a:lnTo>
                  <a:lnTo>
                    <a:pt x="246" y="260"/>
                  </a:lnTo>
                  <a:lnTo>
                    <a:pt x="247" y="278"/>
                  </a:lnTo>
                  <a:lnTo>
                    <a:pt x="247" y="278"/>
                  </a:lnTo>
                  <a:lnTo>
                    <a:pt x="246" y="295"/>
                  </a:lnTo>
                  <a:lnTo>
                    <a:pt x="243" y="311"/>
                  </a:lnTo>
                  <a:lnTo>
                    <a:pt x="239" y="325"/>
                  </a:lnTo>
                  <a:lnTo>
                    <a:pt x="234" y="338"/>
                  </a:lnTo>
                  <a:lnTo>
                    <a:pt x="227" y="349"/>
                  </a:lnTo>
                  <a:lnTo>
                    <a:pt x="220" y="357"/>
                  </a:lnTo>
                  <a:lnTo>
                    <a:pt x="215" y="360"/>
                  </a:lnTo>
                  <a:lnTo>
                    <a:pt x="212" y="362"/>
                  </a:lnTo>
                  <a:lnTo>
                    <a:pt x="208" y="363"/>
                  </a:lnTo>
                  <a:lnTo>
                    <a:pt x="203" y="364"/>
                  </a:lnTo>
                  <a:lnTo>
                    <a:pt x="203" y="364"/>
                  </a:lnTo>
                  <a:lnTo>
                    <a:pt x="203" y="364"/>
                  </a:lnTo>
                  <a:lnTo>
                    <a:pt x="203" y="364"/>
                  </a:lnTo>
                  <a:lnTo>
                    <a:pt x="201" y="363"/>
                  </a:lnTo>
                  <a:lnTo>
                    <a:pt x="200" y="360"/>
                  </a:lnTo>
                  <a:lnTo>
                    <a:pt x="198" y="353"/>
                  </a:lnTo>
                  <a:lnTo>
                    <a:pt x="198" y="343"/>
                  </a:lnTo>
                  <a:lnTo>
                    <a:pt x="215" y="343"/>
                  </a:lnTo>
                  <a:lnTo>
                    <a:pt x="215" y="329"/>
                  </a:lnTo>
                  <a:lnTo>
                    <a:pt x="53" y="329"/>
                  </a:lnTo>
                  <a:lnTo>
                    <a:pt x="53" y="343"/>
                  </a:lnTo>
                  <a:lnTo>
                    <a:pt x="156" y="343"/>
                  </a:lnTo>
                  <a:lnTo>
                    <a:pt x="156" y="370"/>
                  </a:lnTo>
                  <a:lnTo>
                    <a:pt x="144" y="370"/>
                  </a:lnTo>
                  <a:lnTo>
                    <a:pt x="144" y="360"/>
                  </a:lnTo>
                  <a:lnTo>
                    <a:pt x="76" y="360"/>
                  </a:lnTo>
                  <a:lnTo>
                    <a:pt x="76" y="393"/>
                  </a:lnTo>
                  <a:lnTo>
                    <a:pt x="144" y="393"/>
                  </a:lnTo>
                  <a:lnTo>
                    <a:pt x="144" y="384"/>
                  </a:lnTo>
                  <a:lnTo>
                    <a:pt x="156" y="384"/>
                  </a:lnTo>
                  <a:lnTo>
                    <a:pt x="156" y="419"/>
                  </a:lnTo>
                  <a:lnTo>
                    <a:pt x="18" y="419"/>
                  </a:lnTo>
                  <a:lnTo>
                    <a:pt x="18" y="419"/>
                  </a:lnTo>
                  <a:lnTo>
                    <a:pt x="11" y="420"/>
                  </a:lnTo>
                  <a:lnTo>
                    <a:pt x="6" y="424"/>
                  </a:lnTo>
                  <a:lnTo>
                    <a:pt x="3" y="428"/>
                  </a:lnTo>
                  <a:lnTo>
                    <a:pt x="2" y="430"/>
                  </a:lnTo>
                  <a:lnTo>
                    <a:pt x="0" y="433"/>
                  </a:lnTo>
                  <a:lnTo>
                    <a:pt x="0" y="465"/>
                  </a:lnTo>
                  <a:lnTo>
                    <a:pt x="249" y="465"/>
                  </a:lnTo>
                  <a:lnTo>
                    <a:pt x="249" y="433"/>
                  </a:lnTo>
                  <a:lnTo>
                    <a:pt x="249" y="433"/>
                  </a:lnTo>
                  <a:lnTo>
                    <a:pt x="249" y="430"/>
                  </a:lnTo>
                  <a:lnTo>
                    <a:pt x="248" y="428"/>
                  </a:lnTo>
                  <a:lnTo>
                    <a:pt x="243" y="424"/>
                  </a:lnTo>
                  <a:lnTo>
                    <a:pt x="238" y="420"/>
                  </a:lnTo>
                  <a:lnTo>
                    <a:pt x="232" y="419"/>
                  </a:lnTo>
                  <a:lnTo>
                    <a:pt x="229" y="419"/>
                  </a:lnTo>
                  <a:lnTo>
                    <a:pt x="225" y="410"/>
                  </a:lnTo>
                  <a:lnTo>
                    <a:pt x="225" y="410"/>
                  </a:lnTo>
                  <a:lnTo>
                    <a:pt x="234" y="405"/>
                  </a:lnTo>
                  <a:lnTo>
                    <a:pt x="243" y="401"/>
                  </a:lnTo>
                  <a:lnTo>
                    <a:pt x="252" y="395"/>
                  </a:lnTo>
                  <a:lnTo>
                    <a:pt x="260" y="390"/>
                  </a:lnTo>
                  <a:lnTo>
                    <a:pt x="267" y="383"/>
                  </a:lnTo>
                  <a:lnTo>
                    <a:pt x="275" y="376"/>
                  </a:lnTo>
                  <a:lnTo>
                    <a:pt x="281" y="367"/>
                  </a:lnTo>
                  <a:lnTo>
                    <a:pt x="288" y="360"/>
                  </a:lnTo>
                  <a:lnTo>
                    <a:pt x="293" y="350"/>
                  </a:lnTo>
                  <a:lnTo>
                    <a:pt x="297" y="341"/>
                  </a:lnTo>
                  <a:lnTo>
                    <a:pt x="302" y="332"/>
                  </a:lnTo>
                  <a:lnTo>
                    <a:pt x="305" y="321"/>
                  </a:lnTo>
                  <a:lnTo>
                    <a:pt x="308" y="311"/>
                  </a:lnTo>
                  <a:lnTo>
                    <a:pt x="310" y="299"/>
                  </a:lnTo>
                  <a:lnTo>
                    <a:pt x="311" y="289"/>
                  </a:lnTo>
                  <a:lnTo>
                    <a:pt x="311" y="278"/>
                  </a:lnTo>
                  <a:lnTo>
                    <a:pt x="311" y="278"/>
                  </a:lnTo>
                  <a:close/>
                  <a:moveTo>
                    <a:pt x="112" y="15"/>
                  </a:moveTo>
                  <a:lnTo>
                    <a:pt x="149" y="15"/>
                  </a:lnTo>
                  <a:lnTo>
                    <a:pt x="149" y="55"/>
                  </a:lnTo>
                  <a:lnTo>
                    <a:pt x="112" y="55"/>
                  </a:lnTo>
                  <a:lnTo>
                    <a:pt x="112" y="15"/>
                  </a:lnTo>
                  <a:close/>
                  <a:moveTo>
                    <a:pt x="149" y="70"/>
                  </a:moveTo>
                  <a:lnTo>
                    <a:pt x="149" y="78"/>
                  </a:lnTo>
                  <a:lnTo>
                    <a:pt x="112" y="78"/>
                  </a:lnTo>
                  <a:lnTo>
                    <a:pt x="112" y="70"/>
                  </a:lnTo>
                  <a:lnTo>
                    <a:pt x="149" y="70"/>
                  </a:lnTo>
                  <a:close/>
                  <a:moveTo>
                    <a:pt x="129" y="379"/>
                  </a:moveTo>
                  <a:lnTo>
                    <a:pt x="90" y="379"/>
                  </a:lnTo>
                  <a:lnTo>
                    <a:pt x="90" y="375"/>
                  </a:lnTo>
                  <a:lnTo>
                    <a:pt x="129" y="375"/>
                  </a:lnTo>
                  <a:lnTo>
                    <a:pt x="129" y="379"/>
                  </a:lnTo>
                  <a:close/>
                  <a:moveTo>
                    <a:pt x="104" y="217"/>
                  </a:moveTo>
                  <a:lnTo>
                    <a:pt x="104" y="93"/>
                  </a:lnTo>
                  <a:lnTo>
                    <a:pt x="157" y="93"/>
                  </a:lnTo>
                  <a:lnTo>
                    <a:pt x="157" y="123"/>
                  </a:lnTo>
                  <a:lnTo>
                    <a:pt x="157" y="123"/>
                  </a:lnTo>
                  <a:lnTo>
                    <a:pt x="152" y="125"/>
                  </a:lnTo>
                  <a:lnTo>
                    <a:pt x="147" y="128"/>
                  </a:lnTo>
                  <a:lnTo>
                    <a:pt x="143" y="132"/>
                  </a:lnTo>
                  <a:lnTo>
                    <a:pt x="140" y="136"/>
                  </a:lnTo>
                  <a:lnTo>
                    <a:pt x="137" y="141"/>
                  </a:lnTo>
                  <a:lnTo>
                    <a:pt x="134" y="146"/>
                  </a:lnTo>
                  <a:lnTo>
                    <a:pt x="133" y="151"/>
                  </a:lnTo>
                  <a:lnTo>
                    <a:pt x="132" y="157"/>
                  </a:lnTo>
                  <a:lnTo>
                    <a:pt x="132" y="157"/>
                  </a:lnTo>
                  <a:lnTo>
                    <a:pt x="133" y="163"/>
                  </a:lnTo>
                  <a:lnTo>
                    <a:pt x="134" y="169"/>
                  </a:lnTo>
                  <a:lnTo>
                    <a:pt x="137" y="173"/>
                  </a:lnTo>
                  <a:lnTo>
                    <a:pt x="140" y="178"/>
                  </a:lnTo>
                  <a:lnTo>
                    <a:pt x="143" y="183"/>
                  </a:lnTo>
                  <a:lnTo>
                    <a:pt x="146" y="186"/>
                  </a:lnTo>
                  <a:lnTo>
                    <a:pt x="152" y="189"/>
                  </a:lnTo>
                  <a:lnTo>
                    <a:pt x="156" y="191"/>
                  </a:lnTo>
                  <a:lnTo>
                    <a:pt x="156" y="217"/>
                  </a:lnTo>
                  <a:lnTo>
                    <a:pt x="104" y="217"/>
                  </a:lnTo>
                  <a:close/>
                  <a:moveTo>
                    <a:pt x="192" y="157"/>
                  </a:moveTo>
                  <a:lnTo>
                    <a:pt x="192" y="157"/>
                  </a:lnTo>
                  <a:lnTo>
                    <a:pt x="192" y="162"/>
                  </a:lnTo>
                  <a:lnTo>
                    <a:pt x="189" y="165"/>
                  </a:lnTo>
                  <a:lnTo>
                    <a:pt x="187" y="170"/>
                  </a:lnTo>
                  <a:lnTo>
                    <a:pt x="185" y="173"/>
                  </a:lnTo>
                  <a:lnTo>
                    <a:pt x="182" y="175"/>
                  </a:lnTo>
                  <a:lnTo>
                    <a:pt x="178" y="177"/>
                  </a:lnTo>
                  <a:lnTo>
                    <a:pt x="173" y="179"/>
                  </a:lnTo>
                  <a:lnTo>
                    <a:pt x="169" y="179"/>
                  </a:lnTo>
                  <a:lnTo>
                    <a:pt x="169" y="187"/>
                  </a:lnTo>
                  <a:lnTo>
                    <a:pt x="169" y="179"/>
                  </a:lnTo>
                  <a:lnTo>
                    <a:pt x="169" y="179"/>
                  </a:lnTo>
                  <a:lnTo>
                    <a:pt x="165" y="179"/>
                  </a:lnTo>
                  <a:lnTo>
                    <a:pt x="160" y="177"/>
                  </a:lnTo>
                  <a:lnTo>
                    <a:pt x="157" y="175"/>
                  </a:lnTo>
                  <a:lnTo>
                    <a:pt x="154" y="173"/>
                  </a:lnTo>
                  <a:lnTo>
                    <a:pt x="151" y="170"/>
                  </a:lnTo>
                  <a:lnTo>
                    <a:pt x="148" y="165"/>
                  </a:lnTo>
                  <a:lnTo>
                    <a:pt x="147" y="162"/>
                  </a:lnTo>
                  <a:lnTo>
                    <a:pt x="147" y="157"/>
                  </a:lnTo>
                  <a:lnTo>
                    <a:pt x="147" y="157"/>
                  </a:lnTo>
                  <a:lnTo>
                    <a:pt x="147" y="152"/>
                  </a:lnTo>
                  <a:lnTo>
                    <a:pt x="148" y="148"/>
                  </a:lnTo>
                  <a:lnTo>
                    <a:pt x="151" y="145"/>
                  </a:lnTo>
                  <a:lnTo>
                    <a:pt x="154" y="142"/>
                  </a:lnTo>
                  <a:lnTo>
                    <a:pt x="157" y="138"/>
                  </a:lnTo>
                  <a:lnTo>
                    <a:pt x="160" y="136"/>
                  </a:lnTo>
                  <a:lnTo>
                    <a:pt x="165" y="135"/>
                  </a:lnTo>
                  <a:lnTo>
                    <a:pt x="169" y="135"/>
                  </a:lnTo>
                  <a:lnTo>
                    <a:pt x="169" y="135"/>
                  </a:lnTo>
                  <a:lnTo>
                    <a:pt x="173" y="135"/>
                  </a:lnTo>
                  <a:lnTo>
                    <a:pt x="178" y="136"/>
                  </a:lnTo>
                  <a:lnTo>
                    <a:pt x="182" y="138"/>
                  </a:lnTo>
                  <a:lnTo>
                    <a:pt x="185" y="142"/>
                  </a:lnTo>
                  <a:lnTo>
                    <a:pt x="187" y="145"/>
                  </a:lnTo>
                  <a:lnTo>
                    <a:pt x="189" y="148"/>
                  </a:lnTo>
                  <a:lnTo>
                    <a:pt x="192" y="152"/>
                  </a:lnTo>
                  <a:lnTo>
                    <a:pt x="192" y="157"/>
                  </a:lnTo>
                  <a:lnTo>
                    <a:pt x="192" y="157"/>
                  </a:lnTo>
                  <a:close/>
                  <a:moveTo>
                    <a:pt x="120" y="276"/>
                  </a:moveTo>
                  <a:lnTo>
                    <a:pt x="120" y="253"/>
                  </a:lnTo>
                  <a:lnTo>
                    <a:pt x="141" y="253"/>
                  </a:lnTo>
                  <a:lnTo>
                    <a:pt x="141" y="276"/>
                  </a:lnTo>
                  <a:lnTo>
                    <a:pt x="120" y="276"/>
                  </a:lnTo>
                  <a:close/>
                  <a:moveTo>
                    <a:pt x="147" y="239"/>
                  </a:moveTo>
                  <a:lnTo>
                    <a:pt x="114" y="239"/>
                  </a:lnTo>
                  <a:lnTo>
                    <a:pt x="114" y="231"/>
                  </a:lnTo>
                  <a:lnTo>
                    <a:pt x="147" y="231"/>
                  </a:lnTo>
                  <a:lnTo>
                    <a:pt x="147" y="239"/>
                  </a:lnTo>
                  <a:close/>
                  <a:moveTo>
                    <a:pt x="261" y="278"/>
                  </a:moveTo>
                  <a:lnTo>
                    <a:pt x="261" y="278"/>
                  </a:lnTo>
                  <a:lnTo>
                    <a:pt x="260" y="257"/>
                  </a:lnTo>
                  <a:lnTo>
                    <a:pt x="256" y="238"/>
                  </a:lnTo>
                  <a:lnTo>
                    <a:pt x="251" y="221"/>
                  </a:lnTo>
                  <a:lnTo>
                    <a:pt x="245" y="205"/>
                  </a:lnTo>
                  <a:lnTo>
                    <a:pt x="240" y="199"/>
                  </a:lnTo>
                  <a:lnTo>
                    <a:pt x="236" y="194"/>
                  </a:lnTo>
                  <a:lnTo>
                    <a:pt x="230" y="189"/>
                  </a:lnTo>
                  <a:lnTo>
                    <a:pt x="226" y="185"/>
                  </a:lnTo>
                  <a:lnTo>
                    <a:pt x="221" y="182"/>
                  </a:lnTo>
                  <a:lnTo>
                    <a:pt x="214" y="178"/>
                  </a:lnTo>
                  <a:lnTo>
                    <a:pt x="209" y="177"/>
                  </a:lnTo>
                  <a:lnTo>
                    <a:pt x="203" y="176"/>
                  </a:lnTo>
                  <a:lnTo>
                    <a:pt x="203" y="176"/>
                  </a:lnTo>
                  <a:lnTo>
                    <a:pt x="200" y="177"/>
                  </a:lnTo>
                  <a:lnTo>
                    <a:pt x="200" y="177"/>
                  </a:lnTo>
                  <a:lnTo>
                    <a:pt x="202" y="172"/>
                  </a:lnTo>
                  <a:lnTo>
                    <a:pt x="205" y="168"/>
                  </a:lnTo>
                  <a:lnTo>
                    <a:pt x="206" y="162"/>
                  </a:lnTo>
                  <a:lnTo>
                    <a:pt x="206" y="157"/>
                  </a:lnTo>
                  <a:lnTo>
                    <a:pt x="206" y="157"/>
                  </a:lnTo>
                  <a:lnTo>
                    <a:pt x="206" y="155"/>
                  </a:lnTo>
                  <a:lnTo>
                    <a:pt x="206" y="155"/>
                  </a:lnTo>
                  <a:lnTo>
                    <a:pt x="215" y="158"/>
                  </a:lnTo>
                  <a:lnTo>
                    <a:pt x="225" y="161"/>
                  </a:lnTo>
                  <a:lnTo>
                    <a:pt x="234" y="164"/>
                  </a:lnTo>
                  <a:lnTo>
                    <a:pt x="242" y="170"/>
                  </a:lnTo>
                  <a:lnTo>
                    <a:pt x="250" y="175"/>
                  </a:lnTo>
                  <a:lnTo>
                    <a:pt x="257" y="182"/>
                  </a:lnTo>
                  <a:lnTo>
                    <a:pt x="265" y="189"/>
                  </a:lnTo>
                  <a:lnTo>
                    <a:pt x="272" y="197"/>
                  </a:lnTo>
                  <a:lnTo>
                    <a:pt x="277" y="205"/>
                  </a:lnTo>
                  <a:lnTo>
                    <a:pt x="282" y="214"/>
                  </a:lnTo>
                  <a:lnTo>
                    <a:pt x="287" y="224"/>
                  </a:lnTo>
                  <a:lnTo>
                    <a:pt x="291" y="233"/>
                  </a:lnTo>
                  <a:lnTo>
                    <a:pt x="293" y="244"/>
                  </a:lnTo>
                  <a:lnTo>
                    <a:pt x="295" y="255"/>
                  </a:lnTo>
                  <a:lnTo>
                    <a:pt x="297" y="266"/>
                  </a:lnTo>
                  <a:lnTo>
                    <a:pt x="297" y="278"/>
                  </a:lnTo>
                  <a:lnTo>
                    <a:pt x="297" y="278"/>
                  </a:lnTo>
                  <a:lnTo>
                    <a:pt x="297" y="287"/>
                  </a:lnTo>
                  <a:lnTo>
                    <a:pt x="296" y="298"/>
                  </a:lnTo>
                  <a:lnTo>
                    <a:pt x="294" y="308"/>
                  </a:lnTo>
                  <a:lnTo>
                    <a:pt x="292" y="318"/>
                  </a:lnTo>
                  <a:lnTo>
                    <a:pt x="289" y="326"/>
                  </a:lnTo>
                  <a:lnTo>
                    <a:pt x="284" y="335"/>
                  </a:lnTo>
                  <a:lnTo>
                    <a:pt x="280" y="344"/>
                  </a:lnTo>
                  <a:lnTo>
                    <a:pt x="276" y="352"/>
                  </a:lnTo>
                  <a:lnTo>
                    <a:pt x="270" y="360"/>
                  </a:lnTo>
                  <a:lnTo>
                    <a:pt x="264" y="366"/>
                  </a:lnTo>
                  <a:lnTo>
                    <a:pt x="257" y="373"/>
                  </a:lnTo>
                  <a:lnTo>
                    <a:pt x="251" y="379"/>
                  </a:lnTo>
                  <a:lnTo>
                    <a:pt x="243" y="385"/>
                  </a:lnTo>
                  <a:lnTo>
                    <a:pt x="235" y="389"/>
                  </a:lnTo>
                  <a:lnTo>
                    <a:pt x="227" y="393"/>
                  </a:lnTo>
                  <a:lnTo>
                    <a:pt x="219" y="397"/>
                  </a:lnTo>
                  <a:lnTo>
                    <a:pt x="216" y="391"/>
                  </a:lnTo>
                  <a:lnTo>
                    <a:pt x="216" y="391"/>
                  </a:lnTo>
                  <a:lnTo>
                    <a:pt x="212" y="384"/>
                  </a:lnTo>
                  <a:lnTo>
                    <a:pt x="209" y="377"/>
                  </a:lnTo>
                  <a:lnTo>
                    <a:pt x="209" y="377"/>
                  </a:lnTo>
                  <a:lnTo>
                    <a:pt x="214" y="376"/>
                  </a:lnTo>
                  <a:lnTo>
                    <a:pt x="220" y="374"/>
                  </a:lnTo>
                  <a:lnTo>
                    <a:pt x="224" y="372"/>
                  </a:lnTo>
                  <a:lnTo>
                    <a:pt x="229" y="367"/>
                  </a:lnTo>
                  <a:lnTo>
                    <a:pt x="234" y="363"/>
                  </a:lnTo>
                  <a:lnTo>
                    <a:pt x="238" y="358"/>
                  </a:lnTo>
                  <a:lnTo>
                    <a:pt x="246" y="346"/>
                  </a:lnTo>
                  <a:lnTo>
                    <a:pt x="252" y="332"/>
                  </a:lnTo>
                  <a:lnTo>
                    <a:pt x="256" y="314"/>
                  </a:lnTo>
                  <a:lnTo>
                    <a:pt x="260" y="297"/>
                  </a:lnTo>
                  <a:lnTo>
                    <a:pt x="261" y="278"/>
                  </a:lnTo>
                  <a:lnTo>
                    <a:pt x="261" y="278"/>
                  </a:lnTo>
                  <a:close/>
                  <a:moveTo>
                    <a:pt x="170" y="370"/>
                  </a:moveTo>
                  <a:lnTo>
                    <a:pt x="170" y="344"/>
                  </a:lnTo>
                  <a:lnTo>
                    <a:pt x="183" y="344"/>
                  </a:lnTo>
                  <a:lnTo>
                    <a:pt x="183" y="344"/>
                  </a:lnTo>
                  <a:lnTo>
                    <a:pt x="184" y="354"/>
                  </a:lnTo>
                  <a:lnTo>
                    <a:pt x="186" y="365"/>
                  </a:lnTo>
                  <a:lnTo>
                    <a:pt x="186" y="365"/>
                  </a:lnTo>
                  <a:lnTo>
                    <a:pt x="184" y="365"/>
                  </a:lnTo>
                  <a:lnTo>
                    <a:pt x="184" y="365"/>
                  </a:lnTo>
                  <a:lnTo>
                    <a:pt x="180" y="365"/>
                  </a:lnTo>
                  <a:lnTo>
                    <a:pt x="176" y="366"/>
                  </a:lnTo>
                  <a:lnTo>
                    <a:pt x="170" y="370"/>
                  </a:lnTo>
                  <a:lnTo>
                    <a:pt x="170" y="370"/>
                  </a:lnTo>
                  <a:close/>
                  <a:moveTo>
                    <a:pt x="185" y="384"/>
                  </a:moveTo>
                  <a:lnTo>
                    <a:pt x="185" y="384"/>
                  </a:lnTo>
                  <a:lnTo>
                    <a:pt x="188" y="384"/>
                  </a:lnTo>
                  <a:lnTo>
                    <a:pt x="191" y="386"/>
                  </a:lnTo>
                  <a:lnTo>
                    <a:pt x="192" y="388"/>
                  </a:lnTo>
                  <a:lnTo>
                    <a:pt x="193" y="391"/>
                  </a:lnTo>
                  <a:lnTo>
                    <a:pt x="193" y="391"/>
                  </a:lnTo>
                  <a:lnTo>
                    <a:pt x="192" y="393"/>
                  </a:lnTo>
                  <a:lnTo>
                    <a:pt x="191" y="395"/>
                  </a:lnTo>
                  <a:lnTo>
                    <a:pt x="188" y="398"/>
                  </a:lnTo>
                  <a:lnTo>
                    <a:pt x="185" y="398"/>
                  </a:lnTo>
                  <a:lnTo>
                    <a:pt x="185" y="398"/>
                  </a:lnTo>
                  <a:lnTo>
                    <a:pt x="183" y="398"/>
                  </a:lnTo>
                  <a:lnTo>
                    <a:pt x="181" y="395"/>
                  </a:lnTo>
                  <a:lnTo>
                    <a:pt x="179" y="393"/>
                  </a:lnTo>
                  <a:lnTo>
                    <a:pt x="179" y="391"/>
                  </a:lnTo>
                  <a:lnTo>
                    <a:pt x="179" y="391"/>
                  </a:lnTo>
                  <a:lnTo>
                    <a:pt x="179" y="388"/>
                  </a:lnTo>
                  <a:lnTo>
                    <a:pt x="181" y="386"/>
                  </a:lnTo>
                  <a:lnTo>
                    <a:pt x="183" y="384"/>
                  </a:lnTo>
                  <a:lnTo>
                    <a:pt x="185" y="384"/>
                  </a:lnTo>
                  <a:lnTo>
                    <a:pt x="185" y="384"/>
                  </a:lnTo>
                  <a:close/>
                  <a:moveTo>
                    <a:pt x="14" y="434"/>
                  </a:moveTo>
                  <a:lnTo>
                    <a:pt x="14" y="434"/>
                  </a:lnTo>
                  <a:lnTo>
                    <a:pt x="18" y="433"/>
                  </a:lnTo>
                  <a:lnTo>
                    <a:pt x="158" y="433"/>
                  </a:lnTo>
                  <a:lnTo>
                    <a:pt x="158" y="451"/>
                  </a:lnTo>
                  <a:lnTo>
                    <a:pt x="14" y="451"/>
                  </a:lnTo>
                  <a:lnTo>
                    <a:pt x="14" y="434"/>
                  </a:lnTo>
                  <a:close/>
                  <a:moveTo>
                    <a:pt x="235" y="451"/>
                  </a:moveTo>
                  <a:lnTo>
                    <a:pt x="172" y="451"/>
                  </a:lnTo>
                  <a:lnTo>
                    <a:pt x="172" y="407"/>
                  </a:lnTo>
                  <a:lnTo>
                    <a:pt x="172" y="407"/>
                  </a:lnTo>
                  <a:lnTo>
                    <a:pt x="179" y="411"/>
                  </a:lnTo>
                  <a:lnTo>
                    <a:pt x="182" y="412"/>
                  </a:lnTo>
                  <a:lnTo>
                    <a:pt x="185" y="412"/>
                  </a:lnTo>
                  <a:lnTo>
                    <a:pt x="185" y="412"/>
                  </a:lnTo>
                  <a:lnTo>
                    <a:pt x="192" y="412"/>
                  </a:lnTo>
                  <a:lnTo>
                    <a:pt x="197" y="408"/>
                  </a:lnTo>
                  <a:lnTo>
                    <a:pt x="201" y="405"/>
                  </a:lnTo>
                  <a:lnTo>
                    <a:pt x="205" y="400"/>
                  </a:lnTo>
                  <a:lnTo>
                    <a:pt x="221" y="433"/>
                  </a:lnTo>
                  <a:lnTo>
                    <a:pt x="221" y="433"/>
                  </a:lnTo>
                  <a:lnTo>
                    <a:pt x="232" y="433"/>
                  </a:lnTo>
                  <a:lnTo>
                    <a:pt x="232" y="433"/>
                  </a:lnTo>
                  <a:lnTo>
                    <a:pt x="235" y="434"/>
                  </a:lnTo>
                  <a:lnTo>
                    <a:pt x="235" y="451"/>
                  </a:lnTo>
                  <a:close/>
                </a:path>
              </a:pathLst>
            </a:custGeom>
            <a:solidFill>
              <a:srgbClr val="54D0CA"/>
            </a:solidFill>
            <a:ln>
              <a:noFill/>
            </a:ln>
          </p:spPr>
          <p:txBody>
            <a:bodyPr vert="horz" wrap="square" lIns="91440" tIns="45720" rIns="91440" bIns="45720" numCol="1" anchor="t" anchorCtr="0" compatLnSpc="1"/>
            <a:lstStyle/>
            <a:p>
              <a:endParaRPr lang="ko-KR" altLang="en-US">
                <a:solidFill>
                  <a:schemeClr val="bg1"/>
                </a:solidFill>
              </a:endParaRPr>
            </a:p>
          </p:txBody>
        </p:sp>
      </p:grpSp>
      <p:grpSp>
        <p:nvGrpSpPr>
          <p:cNvPr id="23" name="Group 15"/>
          <p:cNvGrpSpPr/>
          <p:nvPr/>
        </p:nvGrpSpPr>
        <p:grpSpPr>
          <a:xfrm>
            <a:off x="2035986" y="3589020"/>
            <a:ext cx="504190" cy="69215"/>
            <a:chOff x="4647977" y="2595263"/>
            <a:chExt cx="504373" cy="69398"/>
          </a:xfrm>
          <a:solidFill>
            <a:srgbClr val="2A9995"/>
          </a:solidFill>
        </p:grpSpPr>
        <p:sp>
          <p:nvSpPr>
            <p:cNvPr id="26" name="Oval 16"/>
            <p:cNvSpPr/>
            <p:nvPr/>
          </p:nvSpPr>
          <p:spPr>
            <a:xfrm>
              <a:off x="4647977"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28" name="Oval 17"/>
            <p:cNvSpPr/>
            <p:nvPr/>
          </p:nvSpPr>
          <p:spPr>
            <a:xfrm>
              <a:off x="4865465"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31" name="Oval 18"/>
            <p:cNvSpPr/>
            <p:nvPr/>
          </p:nvSpPr>
          <p:spPr>
            <a:xfrm>
              <a:off x="5082952"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sp>
        <p:nvSpPr>
          <p:cNvPr id="33" name="TextBox 23"/>
          <p:cNvSpPr txBox="1"/>
          <p:nvPr/>
        </p:nvSpPr>
        <p:spPr>
          <a:xfrm>
            <a:off x="609141" y="3393440"/>
            <a:ext cx="1483360" cy="460375"/>
          </a:xfrm>
          <a:prstGeom prst="rect">
            <a:avLst/>
          </a:prstGeom>
        </p:spPr>
        <p:txBody>
          <a:bodyPr wrap="square" rtlCol="0">
            <a:spAutoFit/>
          </a:bodyPr>
          <a:lstStyle/>
          <a:p>
            <a:pPr algn="ctr">
              <a:buClr>
                <a:schemeClr val="tx1">
                  <a:lumMod val="85000"/>
                  <a:lumOff val="15000"/>
                </a:schemeClr>
              </a:buClr>
              <a:buSzPct val="105000"/>
            </a:pPr>
            <a:r>
              <a:rPr lang="zh-CN" altLang="en-US" sz="2400" b="1" dirty="0">
                <a:solidFill>
                  <a:schemeClr val="bg1"/>
                </a:solidFill>
                <a:latin typeface="Calibri" panose="020F0502020204030204" pitchFamily="34" charset="0"/>
              </a:rPr>
              <a:t>新闻</a:t>
            </a:r>
            <a:endParaRPr lang="zh-CN" altLang="en-US" sz="2400" b="1" dirty="0" smtClean="0">
              <a:solidFill>
                <a:schemeClr val="bg1"/>
              </a:solidFill>
              <a:latin typeface="Calibri" panose="020F0502020204030204" pitchFamily="34" charset="0"/>
            </a:endParaRPr>
          </a:p>
        </p:txBody>
      </p:sp>
      <p:sp>
        <p:nvSpPr>
          <p:cNvPr id="34" name="TextBox 23"/>
          <p:cNvSpPr txBox="1"/>
          <p:nvPr/>
        </p:nvSpPr>
        <p:spPr>
          <a:xfrm>
            <a:off x="10449675" y="3208128"/>
            <a:ext cx="1483360" cy="830997"/>
          </a:xfrm>
          <a:prstGeom prst="rect">
            <a:avLst/>
          </a:prstGeom>
        </p:spPr>
        <p:txBody>
          <a:bodyPr wrap="square" rtlCol="0">
            <a:spAutoFit/>
          </a:bodyPr>
          <a:lstStyle/>
          <a:p>
            <a:pPr algn="ctr">
              <a:buClr>
                <a:schemeClr val="tx1">
                  <a:lumMod val="85000"/>
                  <a:lumOff val="15000"/>
                </a:schemeClr>
              </a:buClr>
              <a:buSzPct val="105000"/>
            </a:pPr>
            <a:r>
              <a:rPr lang="zh-CN" altLang="en-US" sz="2400" b="1" dirty="0" smtClean="0">
                <a:solidFill>
                  <a:schemeClr val="bg1"/>
                </a:solidFill>
                <a:latin typeface="Calibri" panose="020F0502020204030204" pitchFamily="34" charset="0"/>
              </a:rPr>
              <a:t>是否造成金价下跌</a:t>
            </a:r>
            <a:endParaRPr lang="en-US" altLang="zh-CN" sz="2400" b="1" dirty="0" smtClean="0">
              <a:solidFill>
                <a:schemeClr val="bg1"/>
              </a:solidFill>
              <a:latin typeface="Calibri" panose="020F0502020204030204" pitchFamily="34" charset="0"/>
            </a:endParaRPr>
          </a:p>
        </p:txBody>
      </p:sp>
      <p:sp>
        <p:nvSpPr>
          <p:cNvPr id="49" name="TextBox 28"/>
          <p:cNvSpPr txBox="1"/>
          <p:nvPr/>
        </p:nvSpPr>
        <p:spPr>
          <a:xfrm>
            <a:off x="5496645" y="3853815"/>
            <a:ext cx="4645787" cy="2585323"/>
          </a:xfrm>
          <a:prstGeom prst="rect">
            <a:avLst/>
          </a:prstGeom>
        </p:spPr>
        <p:txBody>
          <a:bodyPr wrap="square" rtlCol="0">
            <a:spAutoFit/>
          </a:bodyPr>
          <a:lstStyle/>
          <a:p>
            <a:pPr algn="just">
              <a:lnSpc>
                <a:spcPct val="150000"/>
              </a:lnSpc>
              <a:buClr>
                <a:schemeClr val="tx1">
                  <a:lumMod val="85000"/>
                  <a:lumOff val="15000"/>
                </a:schemeClr>
              </a:buClr>
              <a:buSzPct val="105000"/>
            </a:pPr>
            <a:r>
              <a:rPr lang="zh-CN" altLang="en-US" b="1" dirty="0" smtClean="0">
                <a:solidFill>
                  <a:schemeClr val="bg1"/>
                </a:solidFill>
                <a:latin typeface="Calibri" panose="020F0502020204030204" pitchFamily="34" charset="0"/>
              </a:rPr>
              <a:t>词嵌入向量化：</a:t>
            </a:r>
            <a:r>
              <a:rPr lang="en-US" altLang="zh-CN" b="1" dirty="0">
                <a:solidFill>
                  <a:schemeClr val="bg1"/>
                </a:solidFill>
                <a:latin typeface="Calibri" panose="020F0502020204030204" pitchFamily="34" charset="0"/>
              </a:rPr>
              <a:t>w</a:t>
            </a:r>
            <a:r>
              <a:rPr lang="en-US" altLang="zh-CN" b="1" dirty="0" smtClean="0">
                <a:solidFill>
                  <a:schemeClr val="bg1"/>
                </a:solidFill>
                <a:latin typeface="Calibri" panose="020F0502020204030204" pitchFamily="34" charset="0"/>
              </a:rPr>
              <a:t>ord2vec</a:t>
            </a:r>
            <a:r>
              <a:rPr lang="zh-CN" altLang="en-US" b="1" dirty="0" smtClean="0">
                <a:solidFill>
                  <a:schemeClr val="bg1"/>
                </a:solidFill>
                <a:latin typeface="Calibri" panose="020F0502020204030204" pitchFamily="34" charset="0"/>
              </a:rPr>
              <a:t>， </a:t>
            </a:r>
            <a:r>
              <a:rPr lang="en-US" altLang="zh-CN" b="1" dirty="0" err="1" smtClean="0">
                <a:solidFill>
                  <a:schemeClr val="bg1"/>
                </a:solidFill>
                <a:latin typeface="Calibri" panose="020F0502020204030204" pitchFamily="34" charset="0"/>
              </a:rPr>
              <a:t>FastText</a:t>
            </a:r>
            <a:endParaRPr lang="en-US" altLang="zh-CN" b="1" dirty="0" smtClean="0">
              <a:solidFill>
                <a:schemeClr val="bg1"/>
              </a:solidFill>
              <a:latin typeface="Calibri" panose="020F0502020204030204" pitchFamily="34" charset="0"/>
            </a:endParaRPr>
          </a:p>
          <a:p>
            <a:pPr algn="just">
              <a:lnSpc>
                <a:spcPct val="150000"/>
              </a:lnSpc>
              <a:buClr>
                <a:schemeClr val="tx1">
                  <a:lumMod val="85000"/>
                  <a:lumOff val="15000"/>
                </a:schemeClr>
              </a:buClr>
              <a:buSzPct val="105000"/>
            </a:pPr>
            <a:r>
              <a:rPr lang="en-US" altLang="zh-CN" b="1" dirty="0" smtClean="0">
                <a:solidFill>
                  <a:schemeClr val="bg1"/>
                </a:solidFill>
                <a:latin typeface="Calibri" panose="020F0502020204030204" pitchFamily="34" charset="0"/>
              </a:rPr>
              <a:t>CNN</a:t>
            </a:r>
            <a:r>
              <a:rPr lang="zh-CN" altLang="en-US" b="1" dirty="0" smtClean="0">
                <a:solidFill>
                  <a:schemeClr val="bg1"/>
                </a:solidFill>
                <a:latin typeface="Calibri" panose="020F0502020204030204" pitchFamily="34" charset="0"/>
              </a:rPr>
              <a:t>特征提取：</a:t>
            </a:r>
            <a:r>
              <a:rPr lang="en-US" altLang="zh-CN" b="1" dirty="0" err="1" smtClean="0">
                <a:solidFill>
                  <a:schemeClr val="bg1"/>
                </a:solidFill>
                <a:latin typeface="Calibri" panose="020F0502020204030204" pitchFamily="34" charset="0"/>
              </a:rPr>
              <a:t>TextCNN</a:t>
            </a:r>
            <a:r>
              <a:rPr lang="zh-CN" altLang="en-US" b="1" dirty="0" smtClean="0">
                <a:solidFill>
                  <a:schemeClr val="bg1"/>
                </a:solidFill>
                <a:latin typeface="Calibri" panose="020F0502020204030204" pitchFamily="34" charset="0"/>
              </a:rPr>
              <a:t>，</a:t>
            </a:r>
            <a:r>
              <a:rPr lang="en-US" altLang="zh-CN" b="1" dirty="0" smtClean="0">
                <a:solidFill>
                  <a:schemeClr val="bg1"/>
                </a:solidFill>
                <a:latin typeface="Calibri" panose="020F0502020204030204" pitchFamily="34" charset="0"/>
              </a:rPr>
              <a:t>char-CNN</a:t>
            </a:r>
          </a:p>
          <a:p>
            <a:pPr algn="just">
              <a:lnSpc>
                <a:spcPct val="150000"/>
              </a:lnSpc>
              <a:buClr>
                <a:schemeClr val="tx1">
                  <a:lumMod val="85000"/>
                  <a:lumOff val="15000"/>
                </a:schemeClr>
              </a:buClr>
              <a:buSzPct val="105000"/>
            </a:pPr>
            <a:r>
              <a:rPr lang="zh-CN" altLang="en-US" b="1" dirty="0" smtClean="0">
                <a:solidFill>
                  <a:schemeClr val="bg1"/>
                </a:solidFill>
                <a:latin typeface="Calibri" panose="020F0502020204030204" pitchFamily="34" charset="0"/>
              </a:rPr>
              <a:t>上下文机制：</a:t>
            </a:r>
            <a:r>
              <a:rPr lang="en-US" altLang="zh-CN" b="1" dirty="0" err="1" smtClean="0">
                <a:solidFill>
                  <a:schemeClr val="bg1"/>
                </a:solidFill>
                <a:latin typeface="Calibri" panose="020F0502020204030204" pitchFamily="34" charset="0"/>
              </a:rPr>
              <a:t>BiLSTM</a:t>
            </a:r>
            <a:r>
              <a:rPr lang="zh-CN" altLang="en-US" b="1" dirty="0" smtClean="0">
                <a:solidFill>
                  <a:schemeClr val="bg1"/>
                </a:solidFill>
                <a:latin typeface="Calibri" panose="020F0502020204030204" pitchFamily="34" charset="0"/>
              </a:rPr>
              <a:t>，</a:t>
            </a:r>
            <a:r>
              <a:rPr lang="en-US" altLang="zh-CN" b="1" dirty="0" smtClean="0">
                <a:solidFill>
                  <a:schemeClr val="bg1"/>
                </a:solidFill>
                <a:latin typeface="Calibri" panose="020F0502020204030204" pitchFamily="34" charset="0"/>
              </a:rPr>
              <a:t>RCNN</a:t>
            </a:r>
          </a:p>
          <a:p>
            <a:pPr algn="just">
              <a:lnSpc>
                <a:spcPct val="150000"/>
              </a:lnSpc>
              <a:buClr>
                <a:schemeClr val="tx1">
                  <a:lumMod val="85000"/>
                  <a:lumOff val="15000"/>
                </a:schemeClr>
              </a:buClr>
              <a:buSzPct val="105000"/>
            </a:pPr>
            <a:r>
              <a:rPr lang="zh-CN" altLang="en-US" b="1" dirty="0" smtClean="0">
                <a:solidFill>
                  <a:schemeClr val="bg1"/>
                </a:solidFill>
                <a:latin typeface="Calibri" panose="020F0502020204030204" pitchFamily="34" charset="0"/>
              </a:rPr>
              <a:t>记忆存储机制：</a:t>
            </a:r>
            <a:r>
              <a:rPr lang="en-US" altLang="zh-CN" b="1" dirty="0" err="1" smtClean="0">
                <a:solidFill>
                  <a:schemeClr val="bg1"/>
                </a:solidFill>
                <a:latin typeface="Calibri" panose="020F0502020204030204" pitchFamily="34" charset="0"/>
              </a:rPr>
              <a:t>EntityNetwork</a:t>
            </a:r>
            <a:r>
              <a:rPr lang="en-US" altLang="zh-CN" b="1" dirty="0" smtClean="0">
                <a:solidFill>
                  <a:schemeClr val="bg1"/>
                </a:solidFill>
                <a:latin typeface="Calibri" panose="020F0502020204030204" pitchFamily="34" charset="0"/>
              </a:rPr>
              <a:t>, DMN</a:t>
            </a:r>
          </a:p>
          <a:p>
            <a:pPr algn="just">
              <a:lnSpc>
                <a:spcPct val="150000"/>
              </a:lnSpc>
              <a:buClr>
                <a:schemeClr val="tx1">
                  <a:lumMod val="85000"/>
                  <a:lumOff val="15000"/>
                </a:schemeClr>
              </a:buClr>
              <a:buSzPct val="105000"/>
            </a:pPr>
            <a:r>
              <a:rPr lang="zh-CN" altLang="en-US" b="1" dirty="0" smtClean="0">
                <a:solidFill>
                  <a:schemeClr val="bg1"/>
                </a:solidFill>
                <a:latin typeface="Calibri" panose="020F0502020204030204" pitchFamily="34" charset="0"/>
              </a:rPr>
              <a:t>注意力机制：</a:t>
            </a:r>
            <a:r>
              <a:rPr lang="en-US" altLang="zh-CN" b="1" dirty="0" smtClean="0">
                <a:solidFill>
                  <a:schemeClr val="bg1"/>
                </a:solidFill>
                <a:latin typeface="Calibri" panose="020F0502020204030204" pitchFamily="34" charset="0"/>
              </a:rPr>
              <a:t>HAN, seq2seq with attention,</a:t>
            </a:r>
          </a:p>
          <a:p>
            <a:pPr algn="just">
              <a:lnSpc>
                <a:spcPct val="150000"/>
              </a:lnSpc>
              <a:buClr>
                <a:schemeClr val="tx1">
                  <a:lumMod val="85000"/>
                  <a:lumOff val="15000"/>
                </a:schemeClr>
              </a:buClr>
              <a:buSzPct val="105000"/>
            </a:pPr>
            <a:r>
              <a:rPr lang="en-US" altLang="zh-CN" b="1" dirty="0" smtClean="0">
                <a:solidFill>
                  <a:schemeClr val="bg1"/>
                </a:solidFill>
                <a:latin typeface="Calibri" panose="020F0502020204030204" pitchFamily="34" charset="0"/>
              </a:rPr>
              <a:t>Transformer</a:t>
            </a:r>
          </a:p>
        </p:txBody>
      </p:sp>
    </p:spTree>
    <p:extLst>
      <p:ext uri="{BB962C8B-B14F-4D97-AF65-F5344CB8AC3E}">
        <p14:creationId xmlns:p14="http://schemas.microsoft.com/office/powerpoint/2010/main" val="250171261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2031</TotalTime>
  <Words>604</Words>
  <Application>Microsoft Office PowerPoint</Application>
  <PresentationFormat>宽屏</PresentationFormat>
  <Paragraphs>87</Paragraphs>
  <Slides>11</Slides>
  <Notes>11</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Lato Light</vt:lpstr>
      <vt:lpstr>经典综艺体简</vt:lpstr>
      <vt:lpstr>迷你简菱心</vt:lpstr>
      <vt:lpstr>时尚中黑简体</vt:lpstr>
      <vt:lpstr>宋体</vt:lpstr>
      <vt:lpstr>微软雅黑</vt:lpstr>
      <vt:lpstr>Arial</vt:lpstr>
      <vt:lpstr>Calibri</vt:lpstr>
      <vt:lpstr>Tahoma</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星空</dc:title>
  <dc:creator>第一PPT</dc:creator>
  <cp:keywords>www.1ppt.com</cp:keywords>
  <dc:description>www.1ppt.com</dc:description>
  <cp:lastModifiedBy>徐 青青</cp:lastModifiedBy>
  <cp:revision>153</cp:revision>
  <dcterms:created xsi:type="dcterms:W3CDTF">2017-03-10T09:23:09Z</dcterms:created>
  <dcterms:modified xsi:type="dcterms:W3CDTF">2018-07-14T19:20:42Z</dcterms:modified>
</cp:coreProperties>
</file>