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C5C541-1E88-48C6-A1E9-CBD83AE001F9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268"/>
            <p14:sldId id="269"/>
            <p14:sldId id="266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9704-5A8A-4341-A5DA-5FA876235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3D1DA-94B2-4BA3-91AF-84240B45B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92F8-F2F3-490F-9E7C-8DE17011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5CE7D-F1B9-42CE-9449-9257D629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1C6AB-CFAF-46A6-9105-D3EDCEE0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5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C5382-BB23-43A7-AC95-C5B594F4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0BACE-9FC3-40DF-8F5E-6E822F404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26D82-E1CD-49F4-8C07-81C536FA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E03E4-0013-473C-B6C8-564CB7A5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45861-7B97-4754-9DE7-D3883951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410414-714C-4119-8645-0C99664E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ACD69-3253-4F7B-9F39-4E99A4FD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BBF9C9-CDA6-4063-A4B4-4F94132C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274CF-C18D-4E04-8106-81C8AE47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72108-7FC8-4C2D-B417-21DADAD9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101C-9BC1-462D-B562-214BE3F4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4D8BF-3178-4FE3-BC63-78BDA187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52302-451D-4C0F-8CF4-404FCD6C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3B781-2642-4CD5-96E4-DCF5EB55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CBEB3-D328-4CFC-87AB-D0ACCF41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5CB53-B780-4A55-A345-1B541CF0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2123F-E52A-4884-A208-9129B726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011AC-1EDC-4E3F-8395-013BD54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E06DD-0AFA-4EBA-BF5E-7F09B571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3AFE7-AEF3-4E68-AF90-514F56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6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3FB16-09D8-4F96-90FB-628E198E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2BD0B-3E39-4F95-883E-3A164A605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87021-53FF-4540-9B1A-2FFCAAF8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B98D8-F0C2-4E56-B600-C763CCE1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2CB5CE-DD9B-4386-9C65-6F4D5EE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F6CA6-BB06-420E-990F-2167FE4A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0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6F502-A58F-47DC-9B62-254C737F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F8A65-0657-48E6-95C8-01AE5517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B8B04-AF80-4373-A084-12036D20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2B827-8879-48B2-8439-020971B1C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B7BD5-FB9F-4374-98D7-3139ECE6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8D062F-315B-4122-B158-2A4FB006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B5920-964A-4F22-9633-4D89B857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37F9F-36EF-4242-BEBF-5F36934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068E5-1E8F-4DCC-865F-1DC6C6E1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23487-9685-4B68-80ED-04FB1728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ADE62-EF54-42BE-9562-B98148A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6C9E3-B01B-464D-9505-5218C2B4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5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79C3A-FBB2-4A54-BD30-A068F4C2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78B75-C59E-4B6B-A950-589B0634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5CBD6-25AC-49DA-8909-3894F0D4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EE704-17DF-4DD8-A430-2264CE37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1DAC1-96CD-456A-8EDF-16F3A303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2D5C8-B65B-4FCD-9FCF-269C652D9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4587D-5E79-4607-B161-0F9A0305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C2CB-A1DF-426F-88E2-9DEAA4B0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DF58F-2EA0-44B3-A9D7-7FDCEFF1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68478-500B-4944-A6B5-E2A5F6BB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4195D0-B263-4579-AB32-AB67940A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399A2-7A99-4335-958F-96E2102E7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C8CE3-B110-454C-9BD9-54251359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C0C0B-F93A-472A-9080-4D2768FD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0225B-7505-49E4-B579-4EAC036B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E0179-C9F1-48F8-975D-D7E5DE23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DDF72-9453-4F37-96D0-E025E064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BCCAE-3011-4120-A82B-B2CD7051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4DDA-47B2-4079-AC05-BC7AD8ADA71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799C1-6B80-4860-BD23-21EF329F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1C9D5-23B1-428F-A9AB-0DA17DEF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4C07-3CAE-4031-A8B3-1FD7163D4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5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D3D6-9F23-446B-8DA6-965B5517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洛谷</a:t>
            </a:r>
            <a:r>
              <a:rPr lang="en-US" altLang="zh-CN" b="1" dirty="0"/>
              <a:t>5</a:t>
            </a:r>
            <a:r>
              <a:rPr lang="zh-CN" altLang="en-US" b="1" dirty="0"/>
              <a:t>月月赛 </a:t>
            </a:r>
            <a:r>
              <a:rPr lang="en-US" altLang="zh-CN" b="1" dirty="0"/>
              <a:t>B</a:t>
            </a:r>
            <a:r>
              <a:rPr lang="zh-CN" altLang="en-US" b="1" dirty="0"/>
              <a:t>、</a:t>
            </a:r>
            <a:r>
              <a:rPr lang="en-US" altLang="zh-CN" b="1" dirty="0"/>
              <a:t>C </a:t>
            </a:r>
            <a:r>
              <a:rPr lang="zh-CN" altLang="en-US" b="1" dirty="0"/>
              <a:t>题 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091304-4AF8-4EC2-A93A-679DD7F95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syksykCCC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1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8C68EF-64CF-4AEF-9787-5FCD5AE2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C. </a:t>
            </a:r>
            <a:r>
              <a:rPr lang="zh-CN" altLang="en-US" b="1" dirty="0"/>
              <a:t>回首过去</a:t>
            </a:r>
          </a:p>
        </p:txBody>
      </p:sp>
    </p:spTree>
    <p:extLst>
      <p:ext uri="{BB962C8B-B14F-4D97-AF65-F5344CB8AC3E}">
        <p14:creationId xmlns:p14="http://schemas.microsoft.com/office/powerpoint/2010/main" val="413159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A97666-160F-46FD-A166-BBCC838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求有多少个分数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且分数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zh-CN" altLang="en-US" dirty="0"/>
                  <a:t> 可以表示为十进制有限小数形式。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78A1-1084-4D91-8A28-76E8609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十进制有限小数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DB5FAF-04A3-47DA-B648-B9F51925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什么样子的分数可以表示为十进制有限小数？</a:t>
                </a:r>
                <a:endParaRPr lang="en-US" altLang="zh-CN" dirty="0"/>
              </a:p>
              <a:p>
                <a:r>
                  <a:rPr lang="zh-CN" altLang="en-US" dirty="0"/>
                  <a:t>约分后，分母只含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两种因子的分数可以。</a:t>
                </a:r>
                <a:endParaRPr lang="en-US" altLang="zh-CN" dirty="0"/>
              </a:p>
              <a:p>
                <a:r>
                  <a:rPr lang="zh-CN" altLang="en-US" dirty="0"/>
                  <a:t>感性证明：</a:t>
                </a:r>
                <a:endParaRPr lang="en-US" altLang="zh-CN" dirty="0"/>
              </a:p>
              <a:p>
                <a:r>
                  <a:rPr lang="zh-CN" altLang="en-US" dirty="0"/>
                  <a:t>写成十进制有限小数的充要条件显然是分数可以通分为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100…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的形式，也就是对于一个整数左移小数点。</a:t>
                </a:r>
                <a:endParaRPr lang="en-US" altLang="zh-CN" dirty="0"/>
              </a:p>
              <a:p>
                <a:r>
                  <a:rPr lang="zh-CN" altLang="en-US" dirty="0"/>
                  <a:t>而形如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的数必然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，所以，分母只含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两个因子即可。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DB5FAF-04A3-47DA-B648-B9F51925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13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—— </a:t>
                </a:r>
                <a:r>
                  <a:rPr lang="zh-CN" altLang="en-US" dirty="0"/>
                  <a:t>做法 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显然，枚举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，枚举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，暴力约分，判断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约分后是不是只含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两种因子是可行的。</a:t>
                </a:r>
                <a:endParaRPr lang="en-US" altLang="zh-CN" dirty="0"/>
              </a:p>
              <a:p>
                <a:r>
                  <a:rPr lang="zh-CN" altLang="en-US" dirty="0"/>
                  <a:t>枚举的时间复杂度为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，约分的时间复杂度为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，判断分母的时间复杂度也为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，后面两者并列，所以，时间复杂度为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至此，你还没有当年的小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厉害（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—— </a:t>
                </a:r>
                <a:r>
                  <a:rPr lang="zh-CN" altLang="en-US" dirty="0"/>
                  <a:t>做法 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把分数分解一下，可以写为以下的形式：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本身只含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两种因子，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本身</a:t>
                </a:r>
                <a:r>
                  <a:rPr lang="zh-CN" altLang="en-US" b="1" dirty="0"/>
                  <a:t>不含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两种因子（也就是把分母需要约分的部分拆出来），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为任意数，显然，这样的分数都是合法的，而且任何合法的分数都是这种形式。</a:t>
                </a:r>
                <a:endParaRPr lang="en-US" altLang="zh-CN" dirty="0"/>
              </a:p>
              <a:p>
                <a:pPr/>
                <a:r>
                  <a:rPr lang="zh-CN" altLang="en-US" dirty="0"/>
                  <a:t>那么，依次在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范围枚举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（合法的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的表可以预处理）在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 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⌋]</m:t>
                    </m:r>
                  </m:oMath>
                </a14:m>
                <a:r>
                  <a:rPr lang="zh-CN" altLang="en-US" dirty="0"/>
                  <a:t> 范围枚举</a:t>
                </a:r>
                <a:r>
                  <a:rPr lang="zh-CN" altLang="en-US" b="1" dirty="0"/>
                  <a:t>合法的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 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⌋]</m:t>
                    </m:r>
                  </m:oMath>
                </a14:m>
                <a:r>
                  <a:rPr lang="zh-CN" altLang="en-US" dirty="0"/>
                  <a:t> 的范围内枚举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，每枚举到一次就把答案加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29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 —— </a:t>
                </a:r>
                <a:r>
                  <a:rPr lang="zh-CN" altLang="en-US" dirty="0"/>
                  <a:t>做法 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观察上一个做法，发现不知道最后一重循环在干啥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发抖</a:t>
                </a:r>
                <a:endParaRPr lang="en-US" altLang="zh-CN" dirty="0"/>
              </a:p>
              <a:p>
                <a:r>
                  <a:rPr lang="zh-CN" altLang="en-US" dirty="0"/>
                  <a:t>也就是说，枚举完一组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后，它对答案的贡献就是分子所能取的数量，即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直接加上这个贡献就好了。</a:t>
                </a:r>
                <a:endParaRPr lang="en-US" altLang="zh-CN" dirty="0"/>
              </a:p>
              <a:p>
                <a:r>
                  <a:rPr lang="zh-CN" altLang="en-US" dirty="0"/>
                  <a:t>那么省掉了一重循环，因为分母的枚举是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个不重不漏，时间复杂度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0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 —— </a:t>
                </a:r>
                <a:r>
                  <a:rPr lang="zh-CN" altLang="en-US" dirty="0"/>
                  <a:t>做法 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想要继续优化，发现很难了，回到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的做法，能不能通过转换顺序来达到优化时间的目的呢？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𝑏𝑐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尝试先枚举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，那么，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的取值依然是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 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⌋]</m:t>
                    </m:r>
                  </m:oMath>
                </a14:m>
                <a:r>
                  <a:rPr lang="zh-CN" altLang="en-US" dirty="0"/>
                  <a:t> 的任何数，而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的取值就变为了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[1,  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⌋]</m:t>
                    </m:r>
                  </m:oMath>
                </a14:m>
                <a:r>
                  <a:rPr lang="zh-CN" altLang="en-US" dirty="0"/>
                  <a:t> 中任何只含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两种因子的数，发现，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的取值的个数随着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的增大而单调减小，所以可以在总共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的时间中计算，也就是，对于每个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，记合法的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，则它对答案的贡献为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时间复杂度依然是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058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9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不妨把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写的更直接一点，换成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中只含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两个因子的数的个数。前面那个式子等价于：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发现，这个是一种经典的整除分块形式，直接整除分块，可以把时间复杂度加速到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真的这么简单么？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6DA97666-160F-46FD-A166-BBCC838F8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49505" cy="480599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别忘了，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的取值并不是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[1,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当中的每一个数，而是</a:t>
                </a:r>
                <a:r>
                  <a:rPr lang="zh-CN" altLang="en-US" b="1" dirty="0"/>
                  <a:t>不含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2, 5</m:t>
                    </m:r>
                  </m:oMath>
                </a14:m>
                <a:r>
                  <a:rPr lang="zh-CN" altLang="en-US" dirty="0"/>
                  <a:t> 因子的数。</a:t>
                </a:r>
                <a:endParaRPr lang="en-US" altLang="zh-CN" dirty="0"/>
              </a:p>
              <a:p>
                <a:r>
                  <a:rPr lang="zh-CN" altLang="en-US" dirty="0"/>
                  <a:t>之前枚举的是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，所以可以直接判断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zh-CN" altLang="en-US" dirty="0"/>
                  <a:t> 是不是为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，但现在我们要整段的处理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，怎么办呢？</a:t>
                </a:r>
                <a:endParaRPr lang="en-US" altLang="zh-CN" dirty="0"/>
              </a:p>
              <a:p>
                <a:r>
                  <a:rPr lang="zh-CN" altLang="en-US" dirty="0"/>
                  <a:t>先忽略这个限制，把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的取值范围当作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[1,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当中的每一个数处理。比如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时贡献相同，就可以通过容斥计算出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中实际的合法的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的个数。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的倍数的个数，可以类似前缀和得到。</a:t>
                </a:r>
                <a:endParaRPr lang="en-US" altLang="zh-CN" dirty="0"/>
              </a:p>
              <a:p>
                <a:r>
                  <a:rPr lang="zh-CN" altLang="en-US" dirty="0"/>
                  <a:t>那么，这一段的贡献就是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6B2593B-2E7E-4B39-824C-D46FE5D96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49505" cy="4805995"/>
              </a:xfrm>
              <a:blipFill>
                <a:blip r:embed="rId3"/>
                <a:stretch>
                  <a:fillRect l="-859" t="-1901" r="-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D83E80-BA0A-4C57-8822-C1AC31D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B. </a:t>
            </a:r>
            <a:r>
              <a:rPr lang="zh-CN" altLang="en-US" b="1" dirty="0"/>
              <a:t>座位调查</a:t>
            </a:r>
          </a:p>
        </p:txBody>
      </p:sp>
    </p:spTree>
    <p:extLst>
      <p:ext uri="{BB962C8B-B14F-4D97-AF65-F5344CB8AC3E}">
        <p14:creationId xmlns:p14="http://schemas.microsoft.com/office/powerpoint/2010/main" val="205297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FE98-4FDD-47AB-B8E6-62542FFF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5F521-2C2D-4C2F-A7E1-1EAB1BFE7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给一个包含 </a:t>
                </a:r>
                <a:r>
                  <a:rPr lang="en-US" altLang="zh-CN" dirty="0"/>
                  <a:t>‘O’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‘X’ </a:t>
                </a:r>
                <a:r>
                  <a:rPr lang="zh-CN" altLang="en-US" dirty="0"/>
                  <a:t>的矩阵，有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种颜色去染 </a:t>
                </a:r>
                <a:r>
                  <a:rPr lang="en-US" altLang="zh-CN" dirty="0"/>
                  <a:t>‘O’ </a:t>
                </a:r>
                <a:r>
                  <a:rPr lang="zh-CN" altLang="en-US" dirty="0"/>
                  <a:t>的格子，要求相邻不同且所有连通块均为链状，求方案数。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5F521-2C2D-4C2F-A7E1-1EAB1BFE7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6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发现只有一行，不管矩阵长什么样都是链状的。</a:t>
                </a:r>
                <a:endParaRPr lang="en-US" altLang="zh-CN" dirty="0"/>
              </a:p>
              <a:p>
                <a:r>
                  <a:rPr lang="zh-CN" altLang="en-US" dirty="0"/>
                  <a:t>发现对于每一个连通块，只有 </a:t>
                </a:r>
                <a:r>
                  <a:rPr lang="en-US" altLang="zh-CN" dirty="0"/>
                  <a:t>010101…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101010… </a:t>
                </a:r>
                <a:r>
                  <a:rPr lang="zh-CN" altLang="en-US" dirty="0"/>
                  <a:t>两种方案，所以，记连通块个数为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，答案为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显然，当一个位置是 </a:t>
                </a:r>
                <a:r>
                  <a:rPr lang="en-US" altLang="zh-CN" dirty="0"/>
                  <a:t>‘O’ </a:t>
                </a:r>
                <a:r>
                  <a:rPr lang="zh-CN" altLang="en-US" dirty="0"/>
                  <a:t>且上一个位置是 </a:t>
                </a:r>
                <a:r>
                  <a:rPr lang="en-US" altLang="zh-CN" dirty="0"/>
                  <a:t>‘X’ </a:t>
                </a:r>
                <a:r>
                  <a:rPr lang="zh-CN" altLang="en-US" dirty="0"/>
                  <a:t>时（或者开头），这是一个连通块的开头。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77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还是一行，链可以保证。</a:t>
                </a:r>
                <a:endParaRPr lang="en-US" altLang="zh-CN" dirty="0"/>
              </a:p>
              <a:p>
                <a:r>
                  <a:rPr lang="zh-CN" altLang="en-US" dirty="0"/>
                  <a:t>暴力搜索，枚举每一个位置放什么颜色，进行检查计数。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77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链还是可以保证。</a:t>
                </a:r>
                <a:endParaRPr lang="en-US" altLang="zh-CN" dirty="0"/>
              </a:p>
              <a:p>
                <a:r>
                  <a:rPr lang="zh-CN" altLang="en-US" dirty="0"/>
                  <a:t>注意对于每个连通块的开头，显然有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种选择方案，对于剩下的每个位置，从左到右填，都只受到左边唯一一个相邻的方块的限制，所以是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种填法。</a:t>
                </a:r>
                <a:endParaRPr lang="en-US" altLang="zh-CN" dirty="0"/>
              </a:p>
              <a:p>
                <a:r>
                  <a:rPr lang="zh-CN" altLang="en-US" dirty="0"/>
                  <a:t>即，对于一个大小为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的连通块，方案数为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根据乘法原理乘起来就行了。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：保证座位设置是条形，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那么不需要判断链。</a:t>
                </a:r>
                <a:endParaRPr lang="en-US" altLang="zh-CN" dirty="0"/>
              </a:p>
              <a:p>
                <a:r>
                  <a:rPr lang="zh-CN" altLang="en-US" dirty="0"/>
                  <a:t>方法和子任务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没有本质区别，只是变成了二维，可以使用 </a:t>
                </a:r>
                <a:r>
                  <a:rPr lang="en-US" altLang="zh-CN" dirty="0"/>
                  <a:t>BFS </a:t>
                </a:r>
                <a:r>
                  <a:rPr lang="zh-CN" altLang="en-US" dirty="0"/>
                  <a:t>或者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来解决。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子任务 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/>
                      <m:t>保证座位设置是条形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3DA1DC-0446-4EFD-A510-33A9FAA4A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大概是子任务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的二维版本，计算方案数没有区别，但要使用 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3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A1DC-0446-4EFD-A510-33A9FAA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 </a:t>
            </a:r>
            <a:r>
              <a:rPr lang="en-US" altLang="zh-CN" dirty="0"/>
              <a:t>6</a:t>
            </a:r>
            <a:r>
              <a:rPr lang="zh-CN" altLang="en-US" dirty="0"/>
              <a:t>：无特殊限制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这里需要判断链了。</a:t>
                </a:r>
                <a:endParaRPr lang="en-US" altLang="zh-CN" dirty="0"/>
              </a:p>
              <a:p>
                <a:r>
                  <a:rPr lang="zh-CN" altLang="en-US" dirty="0"/>
                  <a:t>可以先预处理出每个位置的度数，就像题目描述中的那样。</a:t>
                </a:r>
                <a:endParaRPr lang="en-US" altLang="zh-CN" dirty="0"/>
              </a:p>
              <a:p>
                <a:r>
                  <a:rPr lang="zh-CN" altLang="en-US" dirty="0"/>
                  <a:t>然后，对于一个连通块，满足以下条件之一就是链状了：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大小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度数从小到大排序后，开头为两个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，剩下均为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计算方法和子任务 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没有区别。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9FC7D-4531-48B6-9E40-E6611F23D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1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1352</Words>
  <Application>Microsoft Office PowerPoint</Application>
  <PresentationFormat>宽屏</PresentationFormat>
  <Paragraphs>76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洛谷5月月赛 B、C 题 题解</vt:lpstr>
      <vt:lpstr>B. 座位调查</vt:lpstr>
      <vt:lpstr>题目大意</vt:lpstr>
      <vt:lpstr>子任务 1：n=1, k=2</vt:lpstr>
      <vt:lpstr>子任务 2：n=1，m, k≤8</vt:lpstr>
      <vt:lpstr>子任务 3：n=1</vt:lpstr>
      <vt:lpstr>子任务 4：保证座位设置是条形，k=2</vt:lpstr>
      <vt:lpstr>子任务 5："保证座位设置是条形"</vt:lpstr>
      <vt:lpstr>子任务 6：无特殊限制</vt:lpstr>
      <vt:lpstr>C. 回首过去</vt:lpstr>
      <vt:lpstr>题目大意</vt:lpstr>
      <vt:lpstr>十进制有限小数</vt:lpstr>
      <vt:lpstr>子任务1：n≤10^3 —— 做法 1</vt:lpstr>
      <vt:lpstr>子任务1：n≤10^3 —— 做法 2</vt:lpstr>
      <vt:lpstr>子任务2：n≤10^6 —— 做法 1</vt:lpstr>
      <vt:lpstr>子任务2：n≤10^6 —— 做法 2</vt:lpstr>
      <vt:lpstr>子任务3：n≤10^12</vt:lpstr>
      <vt:lpstr>子任务3：n≤10^12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洛谷5月月赛 B 题 题解</dc:title>
  <dc:creator>shu yankai</dc:creator>
  <cp:lastModifiedBy>yankai shu</cp:lastModifiedBy>
  <cp:revision>7</cp:revision>
  <dcterms:created xsi:type="dcterms:W3CDTF">2020-05-24T13:27:02Z</dcterms:created>
  <dcterms:modified xsi:type="dcterms:W3CDTF">2020-05-27T16:36:25Z</dcterms:modified>
</cp:coreProperties>
</file>