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57" r:id="rId3"/>
    <p:sldId id="289" r:id="rId4"/>
    <p:sldId id="279" r:id="rId5"/>
    <p:sldId id="278" r:id="rId6"/>
    <p:sldId id="280" r:id="rId7"/>
    <p:sldId id="281" r:id="rId8"/>
    <p:sldId id="282" r:id="rId9"/>
    <p:sldId id="381" r:id="rId10"/>
    <p:sldId id="382" r:id="rId11"/>
    <p:sldId id="383" r:id="rId12"/>
    <p:sldId id="384" r:id="rId13"/>
    <p:sldId id="342" r:id="rId14"/>
    <p:sldId id="283" r:id="rId15"/>
    <p:sldId id="287" r:id="rId16"/>
    <p:sldId id="288" r:id="rId17"/>
    <p:sldId id="290" r:id="rId18"/>
    <p:sldId id="285" r:id="rId19"/>
    <p:sldId id="284" r:id="rId20"/>
    <p:sldId id="297" r:id="rId21"/>
    <p:sldId id="298" r:id="rId22"/>
    <p:sldId id="299" r:id="rId23"/>
    <p:sldId id="300" r:id="rId24"/>
    <p:sldId id="301" r:id="rId25"/>
    <p:sldId id="302" r:id="rId26"/>
    <p:sldId id="303" r:id="rId27"/>
    <p:sldId id="304" r:id="rId28"/>
    <p:sldId id="341" r:id="rId29"/>
    <p:sldId id="385" r:id="rId30"/>
    <p:sldId id="386" r:id="rId31"/>
    <p:sldId id="387" r:id="rId32"/>
    <p:sldId id="435" r:id="rId33"/>
    <p:sldId id="388" r:id="rId34"/>
    <p:sldId id="434" r:id="rId35"/>
    <p:sldId id="436" r:id="rId36"/>
    <p:sldId id="437" r:id="rId37"/>
    <p:sldId id="577" r:id="rId38"/>
    <p:sldId id="438" r:id="rId39"/>
    <p:sldId id="439" r:id="rId40"/>
    <p:sldId id="340" r:id="rId41"/>
    <p:sldId id="343" r:id="rId42"/>
    <p:sldId id="346" r:id="rId43"/>
    <p:sldId id="348" r:id="rId44"/>
    <p:sldId id="349" r:id="rId45"/>
    <p:sldId id="429" r:id="rId46"/>
    <p:sldId id="430" r:id="rId47"/>
    <p:sldId id="568" r:id="rId48"/>
    <p:sldId id="433" r:id="rId49"/>
    <p:sldId id="460" r:id="rId50"/>
    <p:sldId id="461" r:id="rId51"/>
    <p:sldId id="462" r:id="rId52"/>
    <p:sldId id="463" r:id="rId53"/>
    <p:sldId id="464" r:id="rId54"/>
    <p:sldId id="472" r:id="rId55"/>
    <p:sldId id="473" r:id="rId56"/>
    <p:sldId id="474" r:id="rId57"/>
    <p:sldId id="465" r:id="rId58"/>
    <p:sldId id="466" r:id="rId59"/>
    <p:sldId id="467" r:id="rId60"/>
    <p:sldId id="468" r:id="rId61"/>
    <p:sldId id="469" r:id="rId62"/>
    <p:sldId id="480" r:id="rId63"/>
    <p:sldId id="481" r:id="rId64"/>
    <p:sldId id="483" r:id="rId65"/>
    <p:sldId id="484" r:id="rId66"/>
    <p:sldId id="559" r:id="rId67"/>
    <p:sldId id="560" r:id="rId68"/>
    <p:sldId id="576"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A5D18-5A31-49BE-9DA2-3ACEA7F3BC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8384-0632-493C-BEA2-0A109C29D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D59026-3425-450D-8F56-81A548B1E0D4}"/>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5" name="页脚占位符 4">
            <a:extLst>
              <a:ext uri="{FF2B5EF4-FFF2-40B4-BE49-F238E27FC236}">
                <a16:creationId xmlns:a16="http://schemas.microsoft.com/office/drawing/2014/main" id="{3D79502A-D65C-446A-B247-B6BC2F6649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924CF2-F75E-42AA-95FF-0156C2BDEF81}"/>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163552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A0410-553C-4566-9A98-61F2DF0ACE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0A34E8-6DF8-466A-95B5-0D001A48F4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D8C4D-2217-4009-844E-D09E8FACCE00}"/>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5" name="页脚占位符 4">
            <a:extLst>
              <a:ext uri="{FF2B5EF4-FFF2-40B4-BE49-F238E27FC236}">
                <a16:creationId xmlns:a16="http://schemas.microsoft.com/office/drawing/2014/main" id="{33B9DDB2-03FA-4681-89B0-07097E70A7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8AB4C1-1345-4355-B83D-828A2ADB1C5D}"/>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113916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DDCAA3-47AF-4A21-BD69-A2AC388F81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C867BF-51FD-48D5-B9F1-88B6E6EE60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E61B11-B52D-4B06-91D1-CC6CFBB95B94}"/>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5" name="页脚占位符 4">
            <a:extLst>
              <a:ext uri="{FF2B5EF4-FFF2-40B4-BE49-F238E27FC236}">
                <a16:creationId xmlns:a16="http://schemas.microsoft.com/office/drawing/2014/main" id="{49980527-B9FC-4221-9AF3-14EF65A2BE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6CEF99-E59F-454B-989F-D319ACC76BED}"/>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425307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93E66-D17E-4FD4-9B4E-C0688F3353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FA6ABF-1E4B-486C-B49B-8F4C6DA60A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D4C3D0-7955-43BA-81B5-2D7AC54AECF0}"/>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5" name="页脚占位符 4">
            <a:extLst>
              <a:ext uri="{FF2B5EF4-FFF2-40B4-BE49-F238E27FC236}">
                <a16:creationId xmlns:a16="http://schemas.microsoft.com/office/drawing/2014/main" id="{0E11B6CC-CCF3-4821-8520-C9484F352A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FD6AB-4620-46EB-9279-C35A774F33CE}"/>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184431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B7A81-7B0A-4ED7-8F18-71ADAE216A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90ACEA-C0A2-4849-AB7D-F113DE5DD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919338-2BC2-4ADC-AB64-1BB3ADC8568E}"/>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5" name="页脚占位符 4">
            <a:extLst>
              <a:ext uri="{FF2B5EF4-FFF2-40B4-BE49-F238E27FC236}">
                <a16:creationId xmlns:a16="http://schemas.microsoft.com/office/drawing/2014/main" id="{10EFC3A6-8D2E-46AB-9192-8F41E6250F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EF1C25-66DF-46C1-B0DF-D20749C64A26}"/>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22525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D8034-A24D-4F6F-8C35-1A8CA3084C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AE434D-BD15-433A-9A53-91500E6BFC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A0E3C29-2245-4B01-8A61-58E886AE7A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A6BAA1-5A09-4F09-A151-A74C696EAC29}"/>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6" name="页脚占位符 5">
            <a:extLst>
              <a:ext uri="{FF2B5EF4-FFF2-40B4-BE49-F238E27FC236}">
                <a16:creationId xmlns:a16="http://schemas.microsoft.com/office/drawing/2014/main" id="{ABEBF945-5D1B-4DA9-B79B-23F35781B5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46007E-E0EB-421E-A18A-5F12785C147A}"/>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244530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CF533-C31B-48C3-BF12-2C2B020CE46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9B9D66-2A44-415E-BD70-3DF0C896A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61316C-3BDA-4694-A682-A776F1E07A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218B0B-04EC-4374-BAAC-055904705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953D35-EC1C-4640-9C12-E4CC57C53B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6B7FF2-7219-4313-9107-B5154773E5EE}"/>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8" name="页脚占位符 7">
            <a:extLst>
              <a:ext uri="{FF2B5EF4-FFF2-40B4-BE49-F238E27FC236}">
                <a16:creationId xmlns:a16="http://schemas.microsoft.com/office/drawing/2014/main" id="{3BF574C4-3A4A-4764-A725-D3D5C86EC7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CDC5A0-D44C-4AC5-868D-0EBD46D02A80}"/>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356187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1F98-FF2B-4A31-8FF9-4FBA9E8C06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977390-4611-4110-B084-E43EEF415D92}"/>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4" name="页脚占位符 3">
            <a:extLst>
              <a:ext uri="{FF2B5EF4-FFF2-40B4-BE49-F238E27FC236}">
                <a16:creationId xmlns:a16="http://schemas.microsoft.com/office/drawing/2014/main" id="{89754A5C-37F2-4665-887B-C88AEDB354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551185-3107-4097-AB7D-724D5DBAF721}"/>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44260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387073-5EC4-4350-824C-E0962ECF4EBF}"/>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3" name="页脚占位符 2">
            <a:extLst>
              <a:ext uri="{FF2B5EF4-FFF2-40B4-BE49-F238E27FC236}">
                <a16:creationId xmlns:a16="http://schemas.microsoft.com/office/drawing/2014/main" id="{6E917BD1-781B-49CB-9EAA-D32DFE3F39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16F970-E5CC-4971-A9E6-0B24A6D6A001}"/>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308200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ED966-7744-4DDD-83C1-5822A50617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5AFDAA-0F2C-42BD-ABC8-9BD63A766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6F04BA-29A6-45B6-BE16-AFE6C8C73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0128DF-6EE4-469C-BBC4-B08EF5D68EB4}"/>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6" name="页脚占位符 5">
            <a:extLst>
              <a:ext uri="{FF2B5EF4-FFF2-40B4-BE49-F238E27FC236}">
                <a16:creationId xmlns:a16="http://schemas.microsoft.com/office/drawing/2014/main" id="{4FEE616D-7CAA-45B5-8947-44511A7436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956B70-ED66-4B75-94F2-9C9F0AFE4FDC}"/>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15523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116D-7733-4B87-AD87-8D57CFB201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1A74E5-B248-45D4-9B18-27BDAF107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04BCFE-7C2A-41FE-B5BE-22B6AE65C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9441B6-8E19-4596-B1AD-ACAF88379460}"/>
              </a:ext>
            </a:extLst>
          </p:cNvPr>
          <p:cNvSpPr>
            <a:spLocks noGrp="1"/>
          </p:cNvSpPr>
          <p:nvPr>
            <p:ph type="dt" sz="half" idx="10"/>
          </p:nvPr>
        </p:nvSpPr>
        <p:spPr/>
        <p:txBody>
          <a:bodyPr/>
          <a:lstStyle/>
          <a:p>
            <a:fld id="{FF9068E2-DA7D-431F-8B61-719B8525383A}" type="datetimeFigureOut">
              <a:rPr lang="zh-CN" altLang="en-US" smtClean="0"/>
              <a:t>2020/5/2</a:t>
            </a:fld>
            <a:endParaRPr lang="zh-CN" altLang="en-US"/>
          </a:p>
        </p:txBody>
      </p:sp>
      <p:sp>
        <p:nvSpPr>
          <p:cNvPr id="6" name="页脚占位符 5">
            <a:extLst>
              <a:ext uri="{FF2B5EF4-FFF2-40B4-BE49-F238E27FC236}">
                <a16:creationId xmlns:a16="http://schemas.microsoft.com/office/drawing/2014/main" id="{5993599E-BCC3-4946-9109-0648F408EF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C9B0F-80EF-43A4-BC8D-13D984738F0A}"/>
              </a:ext>
            </a:extLst>
          </p:cNvPr>
          <p:cNvSpPr>
            <a:spLocks noGrp="1"/>
          </p:cNvSpPr>
          <p:nvPr>
            <p:ph type="sldNum" sz="quarter" idx="12"/>
          </p:nvPr>
        </p:nvSpPr>
        <p:spPr/>
        <p:txBody>
          <a:body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239689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9CFFD1-E022-4BBA-A90F-7E7001C07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84ADE1-8C04-4A6B-84B9-2E8BDE3B5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7805D-A593-4A31-B15F-2417CB181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68E2-DA7D-431F-8B61-719B8525383A}" type="datetimeFigureOut">
              <a:rPr lang="zh-CN" altLang="en-US" smtClean="0"/>
              <a:t>2020/5/2</a:t>
            </a:fld>
            <a:endParaRPr lang="zh-CN" altLang="en-US"/>
          </a:p>
        </p:txBody>
      </p:sp>
      <p:sp>
        <p:nvSpPr>
          <p:cNvPr id="5" name="页脚占位符 4">
            <a:extLst>
              <a:ext uri="{FF2B5EF4-FFF2-40B4-BE49-F238E27FC236}">
                <a16:creationId xmlns:a16="http://schemas.microsoft.com/office/drawing/2014/main" id="{2BFF165A-C7DB-41B8-921E-E455F86CC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E8F64F-094F-47F5-8B8D-347A41825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47AA0-4AE8-4B07-BE5D-E48B2E08A806}" type="slidenum">
              <a:rPr lang="zh-CN" altLang="en-US" smtClean="0"/>
              <a:t>‹#›</a:t>
            </a:fld>
            <a:endParaRPr lang="zh-CN" altLang="en-US"/>
          </a:p>
        </p:txBody>
      </p:sp>
    </p:spTree>
    <p:extLst>
      <p:ext uri="{BB962C8B-B14F-4D97-AF65-F5344CB8AC3E}">
        <p14:creationId xmlns:p14="http://schemas.microsoft.com/office/powerpoint/2010/main" val="2973226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oleObject" Target="../embeddings/oleObject8.bin"/><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png"/><Relationship Id="rId5" Type="http://schemas.openxmlformats.org/officeDocument/2006/relationships/oleObject" Target="../embeddings/oleObject10.bin"/><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png"/><Relationship Id="rId5" Type="http://schemas.openxmlformats.org/officeDocument/2006/relationships/oleObject" Target="../embeddings/oleObject13.bin"/><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2F37F-190E-47AF-8ED1-2EFCE0C34AB3}"/>
              </a:ext>
            </a:extLst>
          </p:cNvPr>
          <p:cNvSpPr>
            <a:spLocks noGrp="1"/>
          </p:cNvSpPr>
          <p:nvPr>
            <p:ph type="ctrTitle"/>
          </p:nvPr>
        </p:nvSpPr>
        <p:spPr/>
        <p:txBody>
          <a:bodyPr/>
          <a:lstStyle/>
          <a:p>
            <a:r>
              <a:rPr lang="zh-CN" altLang="en-US" dirty="0"/>
              <a:t>序列维护</a:t>
            </a:r>
          </a:p>
        </p:txBody>
      </p:sp>
      <p:sp>
        <p:nvSpPr>
          <p:cNvPr id="3" name="副标题 2">
            <a:extLst>
              <a:ext uri="{FF2B5EF4-FFF2-40B4-BE49-F238E27FC236}">
                <a16:creationId xmlns:a16="http://schemas.microsoft.com/office/drawing/2014/main" id="{74BD9094-C919-4080-968D-7C1520E35BE3}"/>
              </a:ext>
            </a:extLst>
          </p:cNvPr>
          <p:cNvSpPr>
            <a:spLocks noGrp="1"/>
          </p:cNvSpPr>
          <p:nvPr>
            <p:ph type="subTitle" idx="1"/>
          </p:nvPr>
        </p:nvSpPr>
        <p:spPr/>
        <p:txBody>
          <a:bodyPr/>
          <a:lstStyle/>
          <a:p>
            <a:r>
              <a:rPr lang="en-US" altLang="zh-CN" dirty="0"/>
              <a:t>——</a:t>
            </a:r>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1434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B6B5557-686E-48E1-A0D1-A39CE5E1C0C4}"/>
              </a:ext>
            </a:extLst>
          </p:cNvPr>
          <p:cNvSpPr>
            <a:spLocks noGrp="1" noChangeArrowheads="1"/>
          </p:cNvSpPr>
          <p:nvPr>
            <p:ph type="title"/>
          </p:nvPr>
        </p:nvSpPr>
        <p:spPr/>
        <p:txBody>
          <a:bodyPr/>
          <a:lstStyle/>
          <a:p>
            <a:pPr eaLnBrk="1" hangingPunct="1"/>
            <a:r>
              <a:rPr lang="zh-CN" altLang="en-US"/>
              <a:t>观察一下每个</a:t>
            </a:r>
            <a:r>
              <a:rPr lang="en-US" altLang="zh-CN"/>
              <a:t>C</a:t>
            </a:r>
            <a:r>
              <a:rPr lang="zh-CN" altLang="en-US"/>
              <a:t>代表了哪些</a:t>
            </a:r>
            <a:r>
              <a:rPr lang="en-US" altLang="zh-CN"/>
              <a:t>A</a:t>
            </a:r>
          </a:p>
        </p:txBody>
      </p:sp>
      <p:sp>
        <p:nvSpPr>
          <p:cNvPr id="11267" name="内容占位符 2">
            <a:extLst>
              <a:ext uri="{FF2B5EF4-FFF2-40B4-BE49-F238E27FC236}">
                <a16:creationId xmlns:a16="http://schemas.microsoft.com/office/drawing/2014/main" id="{5C7C1017-CD8D-4026-8184-DC8759FC8C0B}"/>
              </a:ext>
            </a:extLst>
          </p:cNvPr>
          <p:cNvSpPr>
            <a:spLocks noGrp="1" noChangeArrowheads="1"/>
          </p:cNvSpPr>
          <p:nvPr>
            <p:ph idx="1"/>
          </p:nvPr>
        </p:nvSpPr>
        <p:spPr/>
        <p:txBody>
          <a:bodyPr/>
          <a:lstStyle/>
          <a:p>
            <a:pPr eaLnBrk="1" hangingPunct="1"/>
            <a:r>
              <a:rPr lang="zh-CN" altLang="en-US" dirty="0"/>
              <a:t>C[1]=A[1];</a:t>
            </a:r>
          </a:p>
          <a:p>
            <a:pPr eaLnBrk="1" hangingPunct="1"/>
            <a:r>
              <a:rPr lang="zh-CN" altLang="en-US" dirty="0"/>
              <a:t>C[2]=A[1]+A[2];</a:t>
            </a:r>
          </a:p>
          <a:p>
            <a:pPr eaLnBrk="1" hangingPunct="1"/>
            <a:r>
              <a:rPr lang="zh-CN" altLang="en-US" dirty="0"/>
              <a:t>C[3]=A[3];</a:t>
            </a:r>
          </a:p>
          <a:p>
            <a:pPr eaLnBrk="1" hangingPunct="1"/>
            <a:r>
              <a:rPr lang="zh-CN" altLang="en-US" dirty="0"/>
              <a:t>C[4]=A[1]+A[2]+A[3]+A[4];</a:t>
            </a:r>
          </a:p>
          <a:p>
            <a:pPr eaLnBrk="1" hangingPunct="1"/>
            <a:r>
              <a:rPr lang="zh-CN" altLang="en-US" dirty="0"/>
              <a:t>C[5]=A[5];</a:t>
            </a:r>
          </a:p>
          <a:p>
            <a:pPr eaLnBrk="1" hangingPunct="1"/>
            <a:r>
              <a:rPr lang="zh-CN" altLang="en-US" dirty="0"/>
              <a:t>C[6]=A[5]+A[6];</a:t>
            </a:r>
          </a:p>
          <a:p>
            <a:pPr eaLnBrk="1" hangingPunct="1"/>
            <a:r>
              <a:rPr lang="zh-CN" altLang="en-US" dirty="0"/>
              <a:t>C[7]=A[7];</a:t>
            </a:r>
          </a:p>
          <a:p>
            <a:pPr eaLnBrk="1" hangingPunct="1"/>
            <a:r>
              <a:rPr lang="zh-CN" altLang="en-US" dirty="0"/>
              <a:t>C[8]= A[1]+A[2]+A[3]+A[4]+A[5]+A[6]+A[7]+A[8];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C7C68A-D380-4E22-923E-20764313B373}"/>
              </a:ext>
            </a:extLst>
          </p:cNvPr>
          <p:cNvSpPr>
            <a:spLocks noGrp="1" noChangeArrowheads="1"/>
          </p:cNvSpPr>
          <p:nvPr>
            <p:ph type="title"/>
          </p:nvPr>
        </p:nvSpPr>
        <p:spPr/>
        <p:txBody>
          <a:bodyPr/>
          <a:lstStyle/>
          <a:p>
            <a:pPr eaLnBrk="1" hangingPunct="1"/>
            <a:r>
              <a:rPr lang="zh-CN" altLang="en-US"/>
              <a:t>性质？</a:t>
            </a:r>
          </a:p>
        </p:txBody>
      </p:sp>
      <p:sp>
        <p:nvSpPr>
          <p:cNvPr id="12291" name="内容占位符 2">
            <a:extLst>
              <a:ext uri="{FF2B5EF4-FFF2-40B4-BE49-F238E27FC236}">
                <a16:creationId xmlns:a16="http://schemas.microsoft.com/office/drawing/2014/main" id="{0A0C0E96-0723-4815-9CB4-B38BA2B47F3B}"/>
              </a:ext>
            </a:extLst>
          </p:cNvPr>
          <p:cNvSpPr>
            <a:spLocks noGrp="1" noChangeArrowheads="1"/>
          </p:cNvSpPr>
          <p:nvPr>
            <p:ph idx="1"/>
          </p:nvPr>
        </p:nvSpPr>
        <p:spPr/>
        <p:txBody>
          <a:bodyPr/>
          <a:lstStyle/>
          <a:p>
            <a:pPr eaLnBrk="1" hangingPunct="1"/>
            <a:r>
              <a:rPr lang="zh-CN" altLang="en-US" dirty="0"/>
              <a:t>我们查询一个前缀的和，可以用</a:t>
            </a:r>
            <a:r>
              <a:rPr lang="en-US" altLang="zh-CN" dirty="0"/>
              <a:t>O( </a:t>
            </a:r>
            <a:r>
              <a:rPr lang="en-US" altLang="zh-CN" dirty="0" err="1"/>
              <a:t>logn</a:t>
            </a:r>
            <a:r>
              <a:rPr lang="en-US" altLang="zh-CN" dirty="0"/>
              <a:t> )</a:t>
            </a:r>
            <a:r>
              <a:rPr lang="zh-CN" altLang="en-US" dirty="0"/>
              <a:t>个树状数组的节点拼起来，刚好拼得这个前缀</a:t>
            </a:r>
          </a:p>
          <a:p>
            <a:pPr eaLnBrk="1" hangingPunct="1"/>
            <a:r>
              <a:rPr lang="zh-CN" altLang="en-US" dirty="0"/>
              <a:t>这</a:t>
            </a:r>
            <a:r>
              <a:rPr lang="en-US" altLang="zh-CN" dirty="0"/>
              <a:t>O( </a:t>
            </a:r>
            <a:r>
              <a:rPr lang="en-US" altLang="zh-CN" dirty="0" err="1"/>
              <a:t>logn</a:t>
            </a:r>
            <a:r>
              <a:rPr lang="en-US" altLang="zh-CN" dirty="0"/>
              <a:t> )</a:t>
            </a:r>
            <a:r>
              <a:rPr lang="zh-CN" altLang="en-US" dirty="0"/>
              <a:t>个节点怎么求呢</a:t>
            </a:r>
          </a:p>
          <a:p>
            <a:pPr eaLnBrk="1" hangingPunct="1"/>
            <a:endParaRPr lang="zh-CN" altLang="en-US" dirty="0"/>
          </a:p>
        </p:txBody>
      </p:sp>
      <p:graphicFrame>
        <p:nvGraphicFramePr>
          <p:cNvPr id="12292" name="对象 3">
            <a:extLst>
              <a:ext uri="{FF2B5EF4-FFF2-40B4-BE49-F238E27FC236}">
                <a16:creationId xmlns:a16="http://schemas.microsoft.com/office/drawing/2014/main" id="{430BBB0F-8814-432A-9569-BB783F29E455}"/>
              </a:ext>
            </a:extLst>
          </p:cNvPr>
          <p:cNvGraphicFramePr>
            <a:graphicFrameLocks/>
          </p:cNvGraphicFramePr>
          <p:nvPr/>
        </p:nvGraphicFramePr>
        <p:xfrm>
          <a:off x="1098550" y="3463925"/>
          <a:ext cx="5540375" cy="3022600"/>
        </p:xfrm>
        <a:graphic>
          <a:graphicData uri="http://schemas.openxmlformats.org/presentationml/2006/ole">
            <mc:AlternateContent xmlns:mc="http://schemas.openxmlformats.org/markup-compatibility/2006">
              <mc:Choice xmlns:v="urn:schemas-microsoft-com:vml" Requires="v">
                <p:oleObj spid="_x0000_s1043" r:id="rId3" imgW="2619048" imgH="1428949" progId="Paint.Picture">
                  <p:embed/>
                </p:oleObj>
              </mc:Choice>
              <mc:Fallback>
                <p:oleObj r:id="rId3" imgW="2619048" imgH="1428949" progId="Paint.Picture">
                  <p:embed/>
                  <p:pic>
                    <p:nvPicPr>
                      <p:cNvPr id="12292" name="对象 3">
                        <a:extLst>
                          <a:ext uri="{FF2B5EF4-FFF2-40B4-BE49-F238E27FC236}">
                            <a16:creationId xmlns:a16="http://schemas.microsoft.com/office/drawing/2014/main" id="{430BBB0F-8814-432A-9569-BB783F29E45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3463925"/>
                        <a:ext cx="554037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5BF71711-014F-4B69-8C7B-C503109DD98B}"/>
              </a:ext>
            </a:extLst>
          </p:cNvPr>
          <p:cNvSpPr>
            <a:spLocks noGrp="1" noChangeArrowheads="1"/>
          </p:cNvSpPr>
          <p:nvPr>
            <p:ph type="title"/>
          </p:nvPr>
        </p:nvSpPr>
        <p:spPr/>
        <p:txBody>
          <a:bodyPr/>
          <a:lstStyle/>
          <a:p>
            <a:pPr eaLnBrk="1" hangingPunct="1"/>
            <a:r>
              <a:rPr lang="zh-CN" altLang="en-US"/>
              <a:t>性质？</a:t>
            </a:r>
          </a:p>
        </p:txBody>
      </p:sp>
      <p:sp>
        <p:nvSpPr>
          <p:cNvPr id="13315" name="内容占位符 2">
            <a:extLst>
              <a:ext uri="{FF2B5EF4-FFF2-40B4-BE49-F238E27FC236}">
                <a16:creationId xmlns:a16="http://schemas.microsoft.com/office/drawing/2014/main" id="{4175BF00-4205-4396-940E-A0164BE6FE00}"/>
              </a:ext>
            </a:extLst>
          </p:cNvPr>
          <p:cNvSpPr>
            <a:spLocks noGrp="1" noChangeArrowheads="1"/>
          </p:cNvSpPr>
          <p:nvPr>
            <p:ph idx="1"/>
          </p:nvPr>
        </p:nvSpPr>
        <p:spPr/>
        <p:txBody>
          <a:bodyPr/>
          <a:lstStyle/>
          <a:p>
            <a:pPr eaLnBrk="1" hangingPunct="1"/>
            <a:r>
              <a:rPr lang="zh-CN" altLang="en-US"/>
              <a:t>我们更新一个点的值，只有</a:t>
            </a:r>
            <a:r>
              <a:rPr lang="en-US" altLang="zh-CN"/>
              <a:t>O( logn )</a:t>
            </a:r>
            <a:r>
              <a:rPr lang="zh-CN" altLang="en-US"/>
              <a:t>个树状数组的节点受到影响</a:t>
            </a:r>
          </a:p>
          <a:p>
            <a:pPr eaLnBrk="1" hangingPunct="1"/>
            <a:r>
              <a:rPr lang="zh-CN" altLang="en-US"/>
              <a:t>这</a:t>
            </a:r>
            <a:r>
              <a:rPr lang="en-US" altLang="zh-CN"/>
              <a:t>O( logn )</a:t>
            </a:r>
            <a:r>
              <a:rPr lang="zh-CN" altLang="en-US"/>
              <a:t>个节点怎么求呢</a:t>
            </a:r>
          </a:p>
          <a:p>
            <a:pPr eaLnBrk="1" hangingPunct="1"/>
            <a:endParaRPr lang="zh-CN" altLang="en-US"/>
          </a:p>
        </p:txBody>
      </p:sp>
      <p:graphicFrame>
        <p:nvGraphicFramePr>
          <p:cNvPr id="13316" name="对象 3">
            <a:extLst>
              <a:ext uri="{FF2B5EF4-FFF2-40B4-BE49-F238E27FC236}">
                <a16:creationId xmlns:a16="http://schemas.microsoft.com/office/drawing/2014/main" id="{A1D51C9C-E799-44FA-9B5F-5B24396464FE}"/>
              </a:ext>
            </a:extLst>
          </p:cNvPr>
          <p:cNvGraphicFramePr>
            <a:graphicFrameLocks/>
          </p:cNvGraphicFramePr>
          <p:nvPr/>
        </p:nvGraphicFramePr>
        <p:xfrm>
          <a:off x="1008063" y="3233738"/>
          <a:ext cx="9140825" cy="2771775"/>
        </p:xfrm>
        <a:graphic>
          <a:graphicData uri="http://schemas.openxmlformats.org/presentationml/2006/ole">
            <mc:AlternateContent xmlns:mc="http://schemas.openxmlformats.org/markup-compatibility/2006">
              <mc:Choice xmlns:v="urn:schemas-microsoft-com:vml" Requires="v">
                <p:oleObj spid="_x0000_s2067" r:id="rId3" imgW="3801006" imgH="1152381" progId="Paint.Picture">
                  <p:embed/>
                </p:oleObj>
              </mc:Choice>
              <mc:Fallback>
                <p:oleObj r:id="rId3" imgW="3801006" imgH="1152381" progId="Paint.Picture">
                  <p:embed/>
                  <p:pic>
                    <p:nvPicPr>
                      <p:cNvPr id="13316" name="对象 3">
                        <a:extLst>
                          <a:ext uri="{FF2B5EF4-FFF2-40B4-BE49-F238E27FC236}">
                            <a16:creationId xmlns:a16="http://schemas.microsoft.com/office/drawing/2014/main" id="{A1D51C9C-E799-44FA-9B5F-5B24396464F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3233738"/>
                        <a:ext cx="91408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A206C7B3-6615-40AF-B823-059231274A15}"/>
              </a:ext>
            </a:extLst>
          </p:cNvPr>
          <p:cNvSpPr>
            <a:spLocks noGrp="1" noChangeArrowheads="1"/>
          </p:cNvSpPr>
          <p:nvPr>
            <p:ph type="title"/>
          </p:nvPr>
        </p:nvSpPr>
        <p:spPr/>
        <p:txBody>
          <a:bodyPr/>
          <a:lstStyle/>
          <a:p>
            <a:pPr eaLnBrk="1" hangingPunct="1"/>
            <a:r>
              <a:rPr lang="zh-CN" altLang="en-US"/>
              <a:t>树状树组</a:t>
            </a:r>
          </a:p>
        </p:txBody>
      </p:sp>
      <p:sp>
        <p:nvSpPr>
          <p:cNvPr id="14339" name="内容占位符 2">
            <a:extLst>
              <a:ext uri="{FF2B5EF4-FFF2-40B4-BE49-F238E27FC236}">
                <a16:creationId xmlns:a16="http://schemas.microsoft.com/office/drawing/2014/main" id="{AE22E995-09B7-43A5-9710-6C8AD593124C}"/>
              </a:ext>
            </a:extLst>
          </p:cNvPr>
          <p:cNvSpPr>
            <a:spLocks noGrp="1" noChangeArrowheads="1"/>
          </p:cNvSpPr>
          <p:nvPr>
            <p:ph idx="1"/>
          </p:nvPr>
        </p:nvSpPr>
        <p:spPr/>
        <p:txBody>
          <a:bodyPr/>
          <a:lstStyle/>
          <a:p>
            <a:pPr eaLnBrk="1" hangingPunct="1"/>
            <a:r>
              <a:rPr lang="zh-CN" altLang="en-US" dirty="0"/>
              <a:t>具体原理没搞太懂也不用怕，直接背下来怎么写都行，因为代码也很短</a:t>
            </a:r>
          </a:p>
          <a:p>
            <a:pPr eaLnBrk="1" hangingPunct="1"/>
            <a:r>
              <a:rPr lang="zh-CN" altLang="en-US" dirty="0"/>
              <a:t>而且之后讲的东西和原理无关</a:t>
            </a:r>
            <a:endParaRPr lang="en-US" altLang="zh-CN" dirty="0"/>
          </a:p>
          <a:p>
            <a:pPr eaLnBrk="1" hangingPunct="1"/>
            <a:r>
              <a:rPr lang="zh-CN" altLang="en-US" dirty="0"/>
              <a:t>可以简单地抽象为一个数据结构功能：</a:t>
            </a:r>
          </a:p>
          <a:p>
            <a:pPr eaLnBrk="1" hangingPunct="1"/>
            <a:r>
              <a:rPr lang="en-US" altLang="zh-CN" dirty="0"/>
              <a:t>1.</a:t>
            </a:r>
            <a:r>
              <a:rPr lang="zh-CN" altLang="en-US" dirty="0"/>
              <a:t>修改一个位置的值</a:t>
            </a:r>
          </a:p>
          <a:p>
            <a:pPr eaLnBrk="1" hangingPunct="1"/>
            <a:r>
              <a:rPr lang="en-US" altLang="zh-CN" dirty="0"/>
              <a:t>2.</a:t>
            </a:r>
            <a:r>
              <a:rPr lang="zh-CN" altLang="en-US" dirty="0"/>
              <a:t>查询一个前缀的某个可以合并的信息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1CC2EE4-099E-4168-B4FC-BD5E9A83C86A}"/>
              </a:ext>
            </a:extLst>
          </p:cNvPr>
          <p:cNvSpPr>
            <a:spLocks noGrp="1" noChangeArrowheads="1"/>
          </p:cNvSpPr>
          <p:nvPr>
            <p:ph type="title"/>
          </p:nvPr>
        </p:nvSpPr>
        <p:spPr/>
        <p:txBody>
          <a:bodyPr/>
          <a:lstStyle/>
          <a:p>
            <a:pPr eaLnBrk="1" hangingPunct="1"/>
            <a:r>
              <a:rPr lang="zh-CN" altLang="en-US"/>
              <a:t>树状树组</a:t>
            </a:r>
          </a:p>
        </p:txBody>
      </p:sp>
      <p:sp>
        <p:nvSpPr>
          <p:cNvPr id="15363" name="内容占位符 2">
            <a:extLst>
              <a:ext uri="{FF2B5EF4-FFF2-40B4-BE49-F238E27FC236}">
                <a16:creationId xmlns:a16="http://schemas.microsoft.com/office/drawing/2014/main" id="{8818A8E4-648D-49E4-AF00-70F62606F23B}"/>
              </a:ext>
            </a:extLst>
          </p:cNvPr>
          <p:cNvSpPr>
            <a:spLocks noGrp="1" noChangeArrowheads="1"/>
          </p:cNvSpPr>
          <p:nvPr>
            <p:ph idx="1"/>
          </p:nvPr>
        </p:nvSpPr>
        <p:spPr/>
        <p:txBody>
          <a:bodyPr/>
          <a:lstStyle/>
          <a:p>
            <a:pPr eaLnBrk="1" hangingPunct="1"/>
            <a:r>
              <a:rPr lang="zh-CN" altLang="en-US" dirty="0"/>
              <a:t>通俗来讲</a:t>
            </a:r>
          </a:p>
          <a:p>
            <a:pPr eaLnBrk="1" hangingPunct="1"/>
            <a:r>
              <a:rPr lang="zh-CN" altLang="en-US" dirty="0"/>
              <a:t>可以动态维护一个序列</a:t>
            </a:r>
            <a:endParaRPr lang="en-US" altLang="zh-CN" dirty="0"/>
          </a:p>
          <a:p>
            <a:pPr eaLnBrk="1" hangingPunct="1"/>
            <a:r>
              <a:rPr lang="zh-CN" altLang="en-US" dirty="0"/>
              <a:t>支持单点修改，查询前缀和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536DC733-A925-4F80-898A-35F74AA69069}"/>
              </a:ext>
            </a:extLst>
          </p:cNvPr>
          <p:cNvSpPr>
            <a:spLocks noGrp="1" noChangeArrowheads="1"/>
          </p:cNvSpPr>
          <p:nvPr>
            <p:ph type="title"/>
          </p:nvPr>
        </p:nvSpPr>
        <p:spPr/>
        <p:txBody>
          <a:bodyPr/>
          <a:lstStyle/>
          <a:p>
            <a:pPr eaLnBrk="1" hangingPunct="1"/>
            <a:r>
              <a:rPr lang="zh-CN" altLang="en-US"/>
              <a:t>树状树组</a:t>
            </a:r>
          </a:p>
        </p:txBody>
      </p:sp>
      <p:sp>
        <p:nvSpPr>
          <p:cNvPr id="16387" name="内容占位符 2">
            <a:extLst>
              <a:ext uri="{FF2B5EF4-FFF2-40B4-BE49-F238E27FC236}">
                <a16:creationId xmlns:a16="http://schemas.microsoft.com/office/drawing/2014/main" id="{2C3A50A0-BAFD-4D1A-AAD5-9F63CC1F9F2A}"/>
              </a:ext>
            </a:extLst>
          </p:cNvPr>
          <p:cNvSpPr>
            <a:spLocks noGrp="1" noChangeArrowheads="1"/>
          </p:cNvSpPr>
          <p:nvPr>
            <p:ph idx="1"/>
          </p:nvPr>
        </p:nvSpPr>
        <p:spPr/>
        <p:txBody>
          <a:bodyPr/>
          <a:lstStyle/>
          <a:p>
            <a:pPr eaLnBrk="1" hangingPunct="1"/>
            <a:r>
              <a:rPr lang="zh-CN" altLang="en-US" dirty="0"/>
              <a:t>在信息可减的情况下</a:t>
            </a:r>
            <a:endParaRPr lang="en-US" altLang="zh-CN" dirty="0"/>
          </a:p>
          <a:p>
            <a:pPr eaLnBrk="1" hangingPunct="1"/>
            <a:r>
              <a:rPr lang="zh-CN" altLang="en-US" dirty="0"/>
              <a:t>可以各种差分：</a:t>
            </a:r>
            <a:endParaRPr lang="en-US" altLang="zh-CN" dirty="0"/>
          </a:p>
          <a:p>
            <a:pPr eaLnBrk="1" hangingPunct="1"/>
            <a:r>
              <a:rPr lang="zh-CN" altLang="en-US" dirty="0"/>
              <a:t>单点加，区间查询</a:t>
            </a:r>
            <a:endParaRPr lang="en-US" altLang="zh-CN" dirty="0"/>
          </a:p>
          <a:p>
            <a:pPr eaLnBrk="1" hangingPunct="1"/>
            <a:r>
              <a:rPr lang="zh-CN" altLang="en-US" dirty="0"/>
              <a:t>区间加，单点查询</a:t>
            </a:r>
            <a:endParaRPr lang="en-US" altLang="zh-CN" dirty="0"/>
          </a:p>
          <a:p>
            <a:pPr eaLnBrk="1" hangingPunct="1"/>
            <a:r>
              <a:rPr lang="zh-CN" altLang="en-US" dirty="0"/>
              <a:t>区间加，区间查询</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F203CC88-6B72-4128-86E0-E6822EA8B468}"/>
              </a:ext>
            </a:extLst>
          </p:cNvPr>
          <p:cNvSpPr>
            <a:spLocks noGrp="1" noChangeArrowheads="1"/>
          </p:cNvSpPr>
          <p:nvPr>
            <p:ph type="title"/>
          </p:nvPr>
        </p:nvSpPr>
        <p:spPr/>
        <p:txBody>
          <a:bodyPr/>
          <a:lstStyle/>
          <a:p>
            <a:pPr eaLnBrk="1" hangingPunct="1"/>
            <a:r>
              <a:rPr lang="zh-CN" altLang="en-US"/>
              <a:t>单点加，区间查询</a:t>
            </a:r>
          </a:p>
        </p:txBody>
      </p:sp>
      <p:sp>
        <p:nvSpPr>
          <p:cNvPr id="17411" name="内容占位符 2">
            <a:extLst>
              <a:ext uri="{FF2B5EF4-FFF2-40B4-BE49-F238E27FC236}">
                <a16:creationId xmlns:a16="http://schemas.microsoft.com/office/drawing/2014/main" id="{1AE8D8F7-DDEA-4654-8245-0D02234CB7AD}"/>
              </a:ext>
            </a:extLst>
          </p:cNvPr>
          <p:cNvSpPr>
            <a:spLocks noGrp="1" noChangeArrowheads="1"/>
          </p:cNvSpPr>
          <p:nvPr>
            <p:ph idx="1"/>
          </p:nvPr>
        </p:nvSpPr>
        <p:spPr/>
        <p:txBody>
          <a:bodyPr/>
          <a:lstStyle/>
          <a:p>
            <a:pPr eaLnBrk="1" hangingPunct="1"/>
            <a:r>
              <a:rPr lang="zh-CN" altLang="en-US"/>
              <a:t>查询区间为</a:t>
            </a:r>
            <a:r>
              <a:rPr lang="en-US" altLang="zh-CN"/>
              <a:t>[l,r]</a:t>
            </a:r>
            <a:r>
              <a:rPr lang="zh-CN" altLang="en-US"/>
              <a:t>的时候</a:t>
            </a:r>
            <a:endParaRPr lang="en-US" altLang="zh-CN"/>
          </a:p>
          <a:p>
            <a:pPr eaLnBrk="1" hangingPunct="1"/>
            <a:r>
              <a:rPr lang="zh-CN" altLang="en-US"/>
              <a:t>差分为前</a:t>
            </a:r>
            <a:r>
              <a:rPr lang="en-US" altLang="zh-CN"/>
              <a:t>r</a:t>
            </a:r>
            <a:r>
              <a:rPr lang="zh-CN" altLang="en-US"/>
              <a:t>个数的和减去前</a:t>
            </a:r>
            <a:r>
              <a:rPr lang="en-US" altLang="zh-CN"/>
              <a:t>l-1</a:t>
            </a:r>
            <a:r>
              <a:rPr lang="zh-CN" altLang="en-US"/>
              <a:t>个数的和</a:t>
            </a:r>
            <a:endParaRPr lang="en-US" altLang="zh-CN"/>
          </a:p>
          <a:p>
            <a:pPr eaLnBrk="1" hangingPunct="1"/>
            <a:r>
              <a:rPr lang="zh-CN" altLang="en-US"/>
              <a:t>即可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E40F518-7C00-4497-9D93-5D184D2CDF31}"/>
              </a:ext>
            </a:extLst>
          </p:cNvPr>
          <p:cNvSpPr>
            <a:spLocks noGrp="1" noChangeArrowheads="1"/>
          </p:cNvSpPr>
          <p:nvPr>
            <p:ph type="title"/>
          </p:nvPr>
        </p:nvSpPr>
        <p:spPr/>
        <p:txBody>
          <a:bodyPr/>
          <a:lstStyle/>
          <a:p>
            <a:pPr eaLnBrk="1" hangingPunct="1"/>
            <a:r>
              <a:rPr lang="zh-CN" altLang="en-US" dirty="0"/>
              <a:t>区间加，单点查询</a:t>
            </a:r>
          </a:p>
        </p:txBody>
      </p:sp>
      <p:sp>
        <p:nvSpPr>
          <p:cNvPr id="18435" name="内容占位符 2">
            <a:extLst>
              <a:ext uri="{FF2B5EF4-FFF2-40B4-BE49-F238E27FC236}">
                <a16:creationId xmlns:a16="http://schemas.microsoft.com/office/drawing/2014/main" id="{F043D59E-20EB-4782-9116-BA969A36BB7A}"/>
              </a:ext>
            </a:extLst>
          </p:cNvPr>
          <p:cNvSpPr>
            <a:spLocks noGrp="1" noChangeArrowheads="1"/>
          </p:cNvSpPr>
          <p:nvPr>
            <p:ph idx="1"/>
          </p:nvPr>
        </p:nvSpPr>
        <p:spPr/>
        <p:txBody>
          <a:bodyPr/>
          <a:lstStyle/>
          <a:p>
            <a:pPr eaLnBrk="1" hangingPunct="1"/>
            <a:r>
              <a:rPr lang="zh-CN" altLang="en-US" dirty="0"/>
              <a:t>不妨换个思路</a:t>
            </a:r>
            <a:endParaRPr lang="en-US" altLang="zh-CN" dirty="0"/>
          </a:p>
          <a:p>
            <a:pPr eaLnBrk="1" hangingPunct="1"/>
            <a:r>
              <a:rPr lang="zh-CN" altLang="en-US" dirty="0"/>
              <a:t>把区间</a:t>
            </a:r>
            <a:r>
              <a:rPr lang="en-US" altLang="zh-CN" dirty="0"/>
              <a:t>[</a:t>
            </a:r>
            <a:r>
              <a:rPr lang="en-US" altLang="zh-CN" dirty="0" err="1"/>
              <a:t>l,r</a:t>
            </a:r>
            <a:r>
              <a:rPr lang="en-US" altLang="zh-CN" dirty="0"/>
              <a:t>]</a:t>
            </a:r>
            <a:r>
              <a:rPr lang="zh-CN" altLang="en-US" dirty="0"/>
              <a:t>加差分为前缀</a:t>
            </a:r>
            <a:r>
              <a:rPr lang="en-US" altLang="zh-CN" dirty="0"/>
              <a:t>r</a:t>
            </a:r>
            <a:r>
              <a:rPr lang="zh-CN" altLang="en-US" dirty="0"/>
              <a:t>加，前缀</a:t>
            </a:r>
            <a:r>
              <a:rPr lang="en-US" altLang="zh-CN" dirty="0"/>
              <a:t>l-1</a:t>
            </a:r>
            <a:r>
              <a:rPr lang="zh-CN" altLang="en-US" dirty="0"/>
              <a:t>减</a:t>
            </a:r>
            <a:endParaRPr lang="en-US" altLang="zh-CN" dirty="0"/>
          </a:p>
          <a:p>
            <a:pPr eaLnBrk="1" hangingPunct="1"/>
            <a:r>
              <a:rPr lang="zh-CN" altLang="en-US" dirty="0"/>
              <a:t>查询单点的时候只需要查询包含这个点的所有前缀修改</a:t>
            </a:r>
            <a:endParaRPr lang="en-US" altLang="zh-CN" dirty="0"/>
          </a:p>
          <a:p>
            <a:pPr eaLnBrk="1" hangingPunct="1"/>
            <a:r>
              <a:rPr lang="zh-CN" altLang="en-US" dirty="0"/>
              <a:t>即可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DB02A29-F490-4F7E-B35D-617058F23532}"/>
              </a:ext>
            </a:extLst>
          </p:cNvPr>
          <p:cNvSpPr>
            <a:spLocks noGrp="1" noChangeArrowheads="1"/>
          </p:cNvSpPr>
          <p:nvPr>
            <p:ph type="title"/>
          </p:nvPr>
        </p:nvSpPr>
        <p:spPr/>
        <p:txBody>
          <a:bodyPr/>
          <a:lstStyle/>
          <a:p>
            <a:pPr eaLnBrk="1" hangingPunct="1"/>
            <a:r>
              <a:rPr lang="zh-CN" altLang="en-US"/>
              <a:t>树状树组的构建</a:t>
            </a:r>
          </a:p>
        </p:txBody>
      </p:sp>
      <p:sp>
        <p:nvSpPr>
          <p:cNvPr id="21507" name="内容占位符 2">
            <a:extLst>
              <a:ext uri="{FF2B5EF4-FFF2-40B4-BE49-F238E27FC236}">
                <a16:creationId xmlns:a16="http://schemas.microsoft.com/office/drawing/2014/main" id="{1F5EAAF9-60EA-4316-AECA-815BD0602D39}"/>
              </a:ext>
            </a:extLst>
          </p:cNvPr>
          <p:cNvSpPr>
            <a:spLocks noGrp="1" noChangeArrowheads="1"/>
          </p:cNvSpPr>
          <p:nvPr>
            <p:ph idx="1"/>
          </p:nvPr>
        </p:nvSpPr>
        <p:spPr/>
        <p:txBody>
          <a:bodyPr/>
          <a:lstStyle/>
          <a:p>
            <a:pPr eaLnBrk="1" hangingPunct="1"/>
            <a:r>
              <a:rPr lang="zh-CN" altLang="en-US" dirty="0"/>
              <a:t>最简单的方法是把每个数插入进去</a:t>
            </a:r>
            <a:endParaRPr lang="en-US" altLang="zh-CN" dirty="0"/>
          </a:p>
          <a:p>
            <a:pPr eaLnBrk="1" hangingPunct="1"/>
            <a:r>
              <a:rPr lang="zh-CN" altLang="en-US" dirty="0"/>
              <a:t>这样是</a:t>
            </a:r>
            <a:r>
              <a:rPr lang="en-US" altLang="zh-CN" dirty="0"/>
              <a:t>O( </a:t>
            </a:r>
            <a:r>
              <a:rPr lang="en-US" altLang="zh-CN" dirty="0" err="1"/>
              <a:t>nlogn</a:t>
            </a:r>
            <a:r>
              <a:rPr lang="en-US" altLang="zh-CN" dirty="0"/>
              <a:t> )</a:t>
            </a:r>
            <a:r>
              <a:rPr lang="zh-CN" altLang="en-US" dirty="0"/>
              <a:t>的</a:t>
            </a:r>
            <a:endParaRPr lang="en-US" altLang="zh-CN" dirty="0"/>
          </a:p>
          <a:p>
            <a:pPr eaLnBrk="1" hangingPunct="1"/>
            <a:r>
              <a:rPr lang="zh-CN" altLang="en-US" dirty="0"/>
              <a:t>其实有个</a:t>
            </a:r>
            <a:r>
              <a:rPr lang="en-US" altLang="zh-CN" dirty="0"/>
              <a:t>O( n )</a:t>
            </a:r>
            <a:r>
              <a:rPr lang="zh-CN" altLang="en-US" dirty="0"/>
              <a:t>建树的方法，不过也没啥用</a:t>
            </a:r>
            <a:endParaRPr lang="en-US" altLang="zh-CN" dirty="0"/>
          </a:p>
          <a:p>
            <a:pPr eaLnBrk="1" hangingPunct="1"/>
            <a:r>
              <a:rPr lang="zh-CN" altLang="en-US" dirty="0"/>
              <a:t>所以就一个一个插入吧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B4FB9A6-AA0E-4B6E-BFDB-0E5313471430}"/>
              </a:ext>
            </a:extLst>
          </p:cNvPr>
          <p:cNvSpPr>
            <a:spLocks noGrp="1" noChangeArrowheads="1"/>
          </p:cNvSpPr>
          <p:nvPr>
            <p:ph type="title"/>
          </p:nvPr>
        </p:nvSpPr>
        <p:spPr/>
        <p:txBody>
          <a:bodyPr/>
          <a:lstStyle/>
          <a:p>
            <a:pPr eaLnBrk="1" hangingPunct="1"/>
            <a:r>
              <a:rPr lang="zh-CN" altLang="en-US"/>
              <a:t>树状树组代码实现</a:t>
            </a:r>
          </a:p>
        </p:txBody>
      </p:sp>
      <p:sp>
        <p:nvSpPr>
          <p:cNvPr id="22531" name="内容占位符 2">
            <a:extLst>
              <a:ext uri="{FF2B5EF4-FFF2-40B4-BE49-F238E27FC236}">
                <a16:creationId xmlns:a16="http://schemas.microsoft.com/office/drawing/2014/main" id="{3FA316D8-140D-4B5D-ACBA-240F378099DA}"/>
              </a:ext>
            </a:extLst>
          </p:cNvPr>
          <p:cNvSpPr>
            <a:spLocks noGrp="1" noChangeArrowheads="1"/>
          </p:cNvSpPr>
          <p:nvPr>
            <p:ph idx="1"/>
          </p:nvPr>
        </p:nvSpPr>
        <p:spPr/>
        <p:txBody>
          <a:bodyPr/>
          <a:lstStyle/>
          <a:p>
            <a:pPr eaLnBrk="1" hangingPunct="1"/>
            <a:r>
              <a:rPr lang="zh-CN" altLang="en-US" dirty="0"/>
              <a:t>把</a:t>
            </a:r>
            <a:r>
              <a:rPr lang="en-US" altLang="zh-CN" dirty="0"/>
              <a:t>a[x]</a:t>
            </a:r>
            <a:r>
              <a:rPr lang="zh-CN" altLang="en-US" dirty="0"/>
              <a:t>加上</a:t>
            </a:r>
            <a:r>
              <a:rPr lang="en-US" altLang="zh-CN" dirty="0"/>
              <a:t>y</a:t>
            </a:r>
            <a:r>
              <a:rPr lang="zh-CN" altLang="en-US" dirty="0"/>
              <a:t>：</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求前</a:t>
            </a:r>
            <a:r>
              <a:rPr lang="en-US" altLang="zh-CN" dirty="0" err="1"/>
              <a:t>i</a:t>
            </a:r>
            <a:r>
              <a:rPr lang="zh-CN" altLang="en-US" dirty="0"/>
              <a:t>个数的和：</a:t>
            </a:r>
            <a:endParaRPr lang="en-US" altLang="zh-CN" dirty="0"/>
          </a:p>
          <a:p>
            <a:pPr eaLnBrk="1" hangingPunct="1"/>
            <a:endParaRPr lang="en-US" altLang="zh-CN" dirty="0"/>
          </a:p>
        </p:txBody>
      </p:sp>
      <p:pic>
        <p:nvPicPr>
          <p:cNvPr id="5" name="图片 4">
            <a:extLst>
              <a:ext uri="{FF2B5EF4-FFF2-40B4-BE49-F238E27FC236}">
                <a16:creationId xmlns:a16="http://schemas.microsoft.com/office/drawing/2014/main" id="{6A276857-8A11-42FC-B16A-B6866D33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5806"/>
            <a:ext cx="6896100" cy="1504950"/>
          </a:xfrm>
          <a:prstGeom prst="rect">
            <a:avLst/>
          </a:prstGeom>
        </p:spPr>
      </p:pic>
      <p:pic>
        <p:nvPicPr>
          <p:cNvPr id="7" name="图片 6">
            <a:extLst>
              <a:ext uri="{FF2B5EF4-FFF2-40B4-BE49-F238E27FC236}">
                <a16:creationId xmlns:a16="http://schemas.microsoft.com/office/drawing/2014/main" id="{415264F6-8037-46B6-A914-5716999D0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15544"/>
            <a:ext cx="6315075" cy="161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7F94D002-6678-4FE4-AE50-41853AA63065}"/>
              </a:ext>
            </a:extLst>
          </p:cNvPr>
          <p:cNvSpPr>
            <a:spLocks noGrp="1" noChangeArrowheads="1"/>
          </p:cNvSpPr>
          <p:nvPr>
            <p:ph type="title"/>
          </p:nvPr>
        </p:nvSpPr>
        <p:spPr/>
        <p:txBody>
          <a:bodyPr/>
          <a:lstStyle/>
          <a:p>
            <a:r>
              <a:rPr lang="zh-CN" altLang="en-US"/>
              <a:t>大家好</a:t>
            </a:r>
            <a:r>
              <a:rPr lang="en-US" altLang="zh-CN"/>
              <a:t>~</a:t>
            </a:r>
            <a:endParaRPr lang="zh-CN" altLang="en-US"/>
          </a:p>
        </p:txBody>
      </p:sp>
      <p:sp>
        <p:nvSpPr>
          <p:cNvPr id="3075" name="内容占位符 2">
            <a:extLst>
              <a:ext uri="{FF2B5EF4-FFF2-40B4-BE49-F238E27FC236}">
                <a16:creationId xmlns:a16="http://schemas.microsoft.com/office/drawing/2014/main" id="{3C37529C-E15F-4241-A635-6D83B6C7E79B}"/>
              </a:ext>
            </a:extLst>
          </p:cNvPr>
          <p:cNvSpPr>
            <a:spLocks noGrp="1" noChangeArrowheads="1"/>
          </p:cNvSpPr>
          <p:nvPr>
            <p:ph idx="1"/>
          </p:nvPr>
        </p:nvSpPr>
        <p:spPr/>
        <p:txBody>
          <a:bodyPr/>
          <a:lstStyle/>
          <a:p>
            <a:r>
              <a:rPr lang="zh-CN" altLang="en-US" dirty="0"/>
              <a:t>我是</a:t>
            </a:r>
            <a:r>
              <a:rPr lang="en-US" altLang="zh-CN" dirty="0"/>
              <a:t>nzhtl1477</a:t>
            </a:r>
          </a:p>
          <a:p>
            <a:r>
              <a:rPr lang="zh-CN" altLang="en-US" dirty="0"/>
              <a:t>一般人就叫我</a:t>
            </a:r>
            <a:r>
              <a:rPr lang="en-US" altLang="zh-CN" dirty="0" err="1"/>
              <a:t>lxl</a:t>
            </a:r>
            <a:r>
              <a:rPr lang="zh-CN" altLang="en-US" dirty="0"/>
              <a:t>，由乃</a:t>
            </a:r>
            <a:endParaRPr lang="en-US" altLang="zh-CN" dirty="0"/>
          </a:p>
          <a:p>
            <a:r>
              <a:rPr lang="zh-CN" altLang="en-US" dirty="0"/>
              <a:t>由于经常出数据结构题</a:t>
            </a:r>
            <a:endParaRPr lang="en-US" altLang="zh-CN" dirty="0"/>
          </a:p>
          <a:p>
            <a:r>
              <a:rPr lang="zh-CN" altLang="en-US" dirty="0"/>
              <a:t>所以来给大家讲点</a:t>
            </a:r>
            <a:r>
              <a:rPr lang="zh-CN" altLang="en-US"/>
              <a:t>简单数据结构</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8BBCD2D-795C-4DE9-887E-AF8080F0D4D3}"/>
              </a:ext>
            </a:extLst>
          </p:cNvPr>
          <p:cNvSpPr>
            <a:spLocks noGrp="1" noChangeArrowheads="1"/>
          </p:cNvSpPr>
          <p:nvPr>
            <p:ph type="title"/>
          </p:nvPr>
        </p:nvSpPr>
        <p:spPr/>
        <p:txBody>
          <a:bodyPr/>
          <a:lstStyle/>
          <a:p>
            <a:r>
              <a:rPr lang="en-US" altLang="zh-CN" dirty="0"/>
              <a:t>Luogu1908 </a:t>
            </a:r>
            <a:r>
              <a:rPr lang="zh-CN" altLang="en-US" dirty="0"/>
              <a:t>逆序对</a:t>
            </a:r>
          </a:p>
        </p:txBody>
      </p:sp>
      <p:sp>
        <p:nvSpPr>
          <p:cNvPr id="23555" name="内容占位符 2">
            <a:extLst>
              <a:ext uri="{FF2B5EF4-FFF2-40B4-BE49-F238E27FC236}">
                <a16:creationId xmlns:a16="http://schemas.microsoft.com/office/drawing/2014/main" id="{EEE84E27-7991-4819-B757-D8345D5769FF}"/>
              </a:ext>
            </a:extLst>
          </p:cNvPr>
          <p:cNvSpPr>
            <a:spLocks noGrp="1" noChangeArrowheads="1"/>
          </p:cNvSpPr>
          <p:nvPr>
            <p:ph idx="1"/>
          </p:nvPr>
        </p:nvSpPr>
        <p:spPr/>
        <p:txBody>
          <a:bodyPr/>
          <a:lstStyle/>
          <a:p>
            <a:pPr eaLnBrk="1" hangingPunct="1"/>
            <a:r>
              <a:rPr lang="zh-CN" altLang="en-US" dirty="0"/>
              <a:t>给个序列，求逆序对个数</a:t>
            </a:r>
            <a:endParaRPr lang="en-US" altLang="zh-CN" dirty="0"/>
          </a:p>
          <a:p>
            <a:pPr eaLnBrk="1" hangingPunct="1"/>
            <a:r>
              <a:rPr lang="zh-CN" altLang="en-US" dirty="0"/>
              <a:t>逆序对即</a:t>
            </a:r>
            <a:r>
              <a:rPr lang="en-US" altLang="zh-CN" dirty="0"/>
              <a:t>(</a:t>
            </a:r>
            <a:r>
              <a:rPr lang="en-US" altLang="zh-CN" dirty="0" err="1"/>
              <a:t>i,j</a:t>
            </a:r>
            <a:r>
              <a:rPr lang="en-US" altLang="zh-CN" dirty="0"/>
              <a:t>)</a:t>
            </a:r>
            <a:r>
              <a:rPr lang="zh-CN" altLang="en-US" dirty="0"/>
              <a:t>满足</a:t>
            </a:r>
            <a:r>
              <a:rPr lang="en-US" altLang="zh-CN" dirty="0"/>
              <a:t>i &lt; j</a:t>
            </a:r>
            <a:r>
              <a:rPr lang="zh-CN" altLang="en-US" dirty="0"/>
              <a:t>且</a:t>
            </a:r>
            <a:r>
              <a:rPr lang="en-US" altLang="zh-CN" dirty="0"/>
              <a:t>a[</a:t>
            </a:r>
            <a:r>
              <a:rPr lang="en-US" altLang="zh-CN" dirty="0" err="1"/>
              <a:t>i</a:t>
            </a:r>
            <a:r>
              <a:rPr lang="en-US" altLang="zh-CN" dirty="0"/>
              <a:t>] &gt; a[j]</a:t>
            </a:r>
            <a:r>
              <a:rPr lang="zh-CN" altLang="en-US" dirty="0"/>
              <a:t>的对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DFAAEE6-6F04-4F3F-899E-6715587F0077}"/>
              </a:ext>
            </a:extLst>
          </p:cNvPr>
          <p:cNvSpPr>
            <a:spLocks noGrp="1" noChangeArrowheads="1"/>
          </p:cNvSpPr>
          <p:nvPr>
            <p:ph type="title"/>
          </p:nvPr>
        </p:nvSpPr>
        <p:spPr/>
        <p:txBody>
          <a:bodyPr/>
          <a:lstStyle/>
          <a:p>
            <a:r>
              <a:rPr lang="en-US" altLang="zh-CN" dirty="0"/>
              <a:t>Solution</a:t>
            </a:r>
          </a:p>
        </p:txBody>
      </p:sp>
      <p:sp>
        <p:nvSpPr>
          <p:cNvPr id="24579" name="内容占位符 2">
            <a:extLst>
              <a:ext uri="{FF2B5EF4-FFF2-40B4-BE49-F238E27FC236}">
                <a16:creationId xmlns:a16="http://schemas.microsoft.com/office/drawing/2014/main" id="{567B88AE-1168-464B-9210-262BB7923C9F}"/>
              </a:ext>
            </a:extLst>
          </p:cNvPr>
          <p:cNvSpPr>
            <a:spLocks noGrp="1" noChangeArrowheads="1"/>
          </p:cNvSpPr>
          <p:nvPr>
            <p:ph idx="1"/>
          </p:nvPr>
        </p:nvSpPr>
        <p:spPr/>
        <p:txBody>
          <a:bodyPr/>
          <a:lstStyle/>
          <a:p>
            <a:pPr eaLnBrk="1" hangingPunct="1"/>
            <a:r>
              <a:rPr lang="zh-CN" altLang="en-US" dirty="0"/>
              <a:t>先进行离散化，然后按值域开树状树组</a:t>
            </a:r>
            <a:endParaRPr lang="en-US" altLang="zh-CN" dirty="0"/>
          </a:p>
          <a:p>
            <a:pPr eaLnBrk="1" hangingPunct="1"/>
            <a:r>
              <a:rPr lang="zh-CN" altLang="en-US" dirty="0"/>
              <a:t>然后扫这个序列</a:t>
            </a:r>
            <a:endParaRPr lang="en-US" altLang="zh-CN" dirty="0"/>
          </a:p>
          <a:p>
            <a:pPr eaLnBrk="1" hangingPunct="1"/>
            <a:r>
              <a:rPr lang="zh-CN" altLang="en-US" dirty="0"/>
              <a:t>现在扫到</a:t>
            </a:r>
            <a:r>
              <a:rPr lang="en-US" altLang="zh-CN" dirty="0" err="1"/>
              <a:t>i</a:t>
            </a:r>
            <a:r>
              <a:rPr lang="zh-CN" altLang="en-US" dirty="0"/>
              <a:t>，即查询前缀有多少大于</a:t>
            </a:r>
            <a:r>
              <a:rPr lang="en-US" altLang="zh-CN" dirty="0"/>
              <a:t>a[</a:t>
            </a:r>
            <a:r>
              <a:rPr lang="en-US" altLang="zh-CN" dirty="0" err="1"/>
              <a:t>i</a:t>
            </a:r>
            <a:r>
              <a:rPr lang="en-US" altLang="zh-CN" dirty="0"/>
              <a:t>]</a:t>
            </a:r>
            <a:r>
              <a:rPr lang="zh-CN" altLang="en-US" dirty="0"/>
              <a:t>的数</a:t>
            </a:r>
            <a:endParaRPr lang="en-US" altLang="zh-CN" dirty="0"/>
          </a:p>
          <a:p>
            <a:pPr eaLnBrk="1" hangingPunct="1"/>
            <a:r>
              <a:rPr lang="zh-CN" altLang="en-US" dirty="0"/>
              <a:t>然后把</a:t>
            </a:r>
            <a:r>
              <a:rPr lang="en-US" altLang="zh-CN" dirty="0"/>
              <a:t>a[</a:t>
            </a:r>
            <a:r>
              <a:rPr lang="en-US" altLang="zh-CN" dirty="0" err="1"/>
              <a:t>i</a:t>
            </a:r>
            <a:r>
              <a:rPr lang="en-US" altLang="zh-CN" dirty="0"/>
              <a:t>]</a:t>
            </a:r>
            <a:r>
              <a:rPr lang="zh-CN" altLang="en-US" dirty="0"/>
              <a:t>插入树状树组即可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7E812EC-B16F-46FB-8296-B3A211DA6626}"/>
              </a:ext>
            </a:extLst>
          </p:cNvPr>
          <p:cNvSpPr>
            <a:spLocks noGrp="1" noChangeArrowheads="1"/>
          </p:cNvSpPr>
          <p:nvPr>
            <p:ph type="title"/>
          </p:nvPr>
        </p:nvSpPr>
        <p:spPr/>
        <p:txBody>
          <a:bodyPr/>
          <a:lstStyle/>
          <a:p>
            <a:r>
              <a:rPr lang="en-US" altLang="zh-CN" dirty="0"/>
              <a:t>Luogu5482 [JLOI2011]</a:t>
            </a:r>
            <a:r>
              <a:rPr lang="zh-CN" altLang="en-US" dirty="0"/>
              <a:t>不等式组</a:t>
            </a:r>
            <a:endParaRPr lang="en-US" altLang="zh-CN" dirty="0"/>
          </a:p>
        </p:txBody>
      </p:sp>
      <p:sp>
        <p:nvSpPr>
          <p:cNvPr id="25603" name="内容占位符 2">
            <a:extLst>
              <a:ext uri="{FF2B5EF4-FFF2-40B4-BE49-F238E27FC236}">
                <a16:creationId xmlns:a16="http://schemas.microsoft.com/office/drawing/2014/main" id="{9A70154B-D43C-44B3-9D4D-5FB52F500F03}"/>
              </a:ext>
            </a:extLst>
          </p:cNvPr>
          <p:cNvSpPr>
            <a:spLocks noGrp="1" noChangeArrowheads="1"/>
          </p:cNvSpPr>
          <p:nvPr>
            <p:ph idx="1"/>
          </p:nvPr>
        </p:nvSpPr>
        <p:spPr/>
        <p:txBody>
          <a:bodyPr/>
          <a:lstStyle/>
          <a:p>
            <a:pPr eaLnBrk="1" hangingPunct="1"/>
            <a:r>
              <a:rPr lang="zh-CN" altLang="en-US" dirty="0"/>
              <a:t>你需要维护一堆不等式</a:t>
            </a:r>
            <a:endParaRPr lang="en-US" altLang="zh-CN" dirty="0"/>
          </a:p>
          <a:p>
            <a:pPr eaLnBrk="1" hangingPunct="1"/>
            <a:r>
              <a:rPr lang="en-US" altLang="zh-CN" dirty="0"/>
              <a:t>1.</a:t>
            </a:r>
            <a:r>
              <a:rPr lang="zh-CN" altLang="en-US" dirty="0"/>
              <a:t>插入一个</a:t>
            </a:r>
            <a:r>
              <a:rPr lang="en-US" altLang="zh-CN" dirty="0" err="1"/>
              <a:t>ax+b</a:t>
            </a:r>
            <a:r>
              <a:rPr lang="en-US" altLang="zh-CN" dirty="0"/>
              <a:t>&gt;c</a:t>
            </a:r>
            <a:r>
              <a:rPr lang="zh-CN" altLang="en-US" dirty="0"/>
              <a:t>的不等式</a:t>
            </a:r>
            <a:endParaRPr lang="en-US" altLang="zh-CN" dirty="0"/>
          </a:p>
          <a:p>
            <a:r>
              <a:rPr lang="en-US" altLang="zh-CN" dirty="0"/>
              <a:t>2.</a:t>
            </a:r>
            <a:r>
              <a:rPr lang="zh-CN" altLang="en-US" dirty="0"/>
              <a:t>删除第</a:t>
            </a:r>
            <a:r>
              <a:rPr lang="en-US" altLang="zh-CN" dirty="0" err="1"/>
              <a:t>i</a:t>
            </a:r>
            <a:r>
              <a:rPr lang="zh-CN" altLang="en-US" dirty="0"/>
              <a:t>个插入的不等式</a:t>
            </a:r>
            <a:endParaRPr lang="en-US" altLang="zh-CN" dirty="0"/>
          </a:p>
          <a:p>
            <a:pPr eaLnBrk="1" hangingPunct="1"/>
            <a:r>
              <a:rPr lang="en-US" altLang="zh-CN" dirty="0"/>
              <a:t>3.</a:t>
            </a:r>
            <a:r>
              <a:rPr lang="zh-CN" altLang="en-US" dirty="0"/>
              <a:t>查询</a:t>
            </a:r>
            <a:r>
              <a:rPr lang="en-US" altLang="zh-CN" dirty="0"/>
              <a:t>x=k</a:t>
            </a:r>
            <a:r>
              <a:rPr lang="zh-CN" altLang="en-US" dirty="0"/>
              <a:t>的时候成立的不等式个数</a:t>
            </a:r>
            <a:endParaRPr lang="en-US" altLang="zh-CN" dirty="0"/>
          </a:p>
          <a:p>
            <a:pPr eaLnBrk="1" hangingPunct="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4B9604DE-6F1F-45BF-9260-F8368550320E}"/>
              </a:ext>
            </a:extLst>
          </p:cNvPr>
          <p:cNvSpPr>
            <a:spLocks noGrp="1" noChangeArrowheads="1"/>
          </p:cNvSpPr>
          <p:nvPr>
            <p:ph type="title"/>
          </p:nvPr>
        </p:nvSpPr>
        <p:spPr/>
        <p:txBody>
          <a:bodyPr/>
          <a:lstStyle/>
          <a:p>
            <a:r>
              <a:rPr lang="en-US" altLang="zh-CN" dirty="0"/>
              <a:t>Solution</a:t>
            </a:r>
          </a:p>
        </p:txBody>
      </p:sp>
      <p:sp>
        <p:nvSpPr>
          <p:cNvPr id="26627" name="内容占位符 2">
            <a:extLst>
              <a:ext uri="{FF2B5EF4-FFF2-40B4-BE49-F238E27FC236}">
                <a16:creationId xmlns:a16="http://schemas.microsoft.com/office/drawing/2014/main" id="{CC64B256-6BAD-4434-B0A2-26C454311EB7}"/>
              </a:ext>
            </a:extLst>
          </p:cNvPr>
          <p:cNvSpPr>
            <a:spLocks noGrp="1" noChangeArrowheads="1"/>
          </p:cNvSpPr>
          <p:nvPr>
            <p:ph idx="1"/>
          </p:nvPr>
        </p:nvSpPr>
        <p:spPr/>
        <p:txBody>
          <a:bodyPr/>
          <a:lstStyle/>
          <a:p>
            <a:pPr eaLnBrk="1" hangingPunct="1"/>
            <a:r>
              <a:rPr lang="en-US" altLang="zh-CN" dirty="0" err="1"/>
              <a:t>ax+b</a:t>
            </a:r>
            <a:r>
              <a:rPr lang="en-US" altLang="zh-CN" dirty="0"/>
              <a:t>&gt;c  </a:t>
            </a:r>
            <a:r>
              <a:rPr lang="en-US" altLang="zh-CN" dirty="0">
                <a:sym typeface="Wingdings" panose="05000000000000000000" pitchFamily="2" charset="2"/>
              </a:rPr>
              <a:t> x &gt; ( c – b ) / a</a:t>
            </a:r>
          </a:p>
          <a:p>
            <a:pPr eaLnBrk="1" hangingPunct="1"/>
            <a:r>
              <a:rPr lang="zh-CN" altLang="en-US" dirty="0">
                <a:sym typeface="Wingdings" panose="05000000000000000000" pitchFamily="2" charset="2"/>
              </a:rPr>
              <a:t>开个值域上的</a:t>
            </a:r>
            <a:r>
              <a:rPr lang="zh-CN" altLang="en-US" dirty="0"/>
              <a:t>树状树组</a:t>
            </a:r>
            <a:endParaRPr lang="en-US" altLang="zh-CN" dirty="0"/>
          </a:p>
          <a:p>
            <a:pPr eaLnBrk="1" hangingPunct="1"/>
            <a:r>
              <a:rPr lang="zh-CN" altLang="en-US" dirty="0"/>
              <a:t>然后每次插入取个整</a:t>
            </a:r>
            <a:endParaRPr lang="en-US" altLang="zh-CN" dirty="0"/>
          </a:p>
          <a:p>
            <a:pPr eaLnBrk="1" hangingPunct="1"/>
            <a:r>
              <a:rPr lang="zh-CN" altLang="en-US" dirty="0"/>
              <a:t>查询直接查前缀和</a:t>
            </a:r>
            <a:endParaRPr lang="en-US" altLang="zh-CN" dirty="0"/>
          </a:p>
          <a:p>
            <a:pPr eaLnBrk="1" hangingPunct="1"/>
            <a:r>
              <a:rPr lang="zh-CN" altLang="en-US" dirty="0"/>
              <a:t>即可</a:t>
            </a:r>
            <a:endParaRPr lang="en-US" altLang="zh-CN" dirty="0"/>
          </a:p>
          <a:p>
            <a:pPr eaLnBrk="1" hangingPunct="1"/>
            <a:r>
              <a:rPr lang="zh-CN" altLang="en-US" dirty="0"/>
              <a:t>注意细节</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EE856389-45F9-4132-949D-9CBE75FBFDA3}"/>
              </a:ext>
            </a:extLst>
          </p:cNvPr>
          <p:cNvSpPr>
            <a:spLocks noGrp="1" noChangeArrowheads="1"/>
          </p:cNvSpPr>
          <p:nvPr>
            <p:ph type="title"/>
          </p:nvPr>
        </p:nvSpPr>
        <p:spPr/>
        <p:txBody>
          <a:bodyPr/>
          <a:lstStyle/>
          <a:p>
            <a:pPr eaLnBrk="1" hangingPunct="1"/>
            <a:r>
              <a:rPr lang="zh-CN" altLang="en-US"/>
              <a:t>例题</a:t>
            </a:r>
          </a:p>
        </p:txBody>
      </p:sp>
      <p:sp>
        <p:nvSpPr>
          <p:cNvPr id="31747" name="内容占位符 2">
            <a:extLst>
              <a:ext uri="{FF2B5EF4-FFF2-40B4-BE49-F238E27FC236}">
                <a16:creationId xmlns:a16="http://schemas.microsoft.com/office/drawing/2014/main" id="{B3DA0D27-6730-4571-BAFF-C6DF920B59E3}"/>
              </a:ext>
            </a:extLst>
          </p:cNvPr>
          <p:cNvSpPr>
            <a:spLocks noGrp="1" noChangeArrowheads="1"/>
          </p:cNvSpPr>
          <p:nvPr>
            <p:ph idx="1"/>
          </p:nvPr>
        </p:nvSpPr>
        <p:spPr/>
        <p:txBody>
          <a:bodyPr/>
          <a:lstStyle/>
          <a:p>
            <a:pPr eaLnBrk="1" hangingPunct="1"/>
            <a:r>
              <a:rPr lang="en-US" altLang="zh-CN" dirty="0"/>
              <a:t>Luogu1972 [SDOI2009]HH</a:t>
            </a:r>
            <a:r>
              <a:rPr lang="zh-CN" altLang="en-US" dirty="0"/>
              <a:t>的项链</a:t>
            </a:r>
          </a:p>
          <a:p>
            <a:pPr eaLnBrk="1" hangingPunct="1"/>
            <a:r>
              <a:rPr lang="zh-CN" altLang="en-US" dirty="0"/>
              <a:t>序列，多次查询区间中有多少</a:t>
            </a:r>
            <a:r>
              <a:rPr lang="zh-CN" altLang="en-US" dirty="0">
                <a:solidFill>
                  <a:srgbClr val="FF0000"/>
                </a:solidFill>
              </a:rPr>
              <a:t>不同</a:t>
            </a:r>
            <a:r>
              <a:rPr lang="zh-CN" altLang="en-US" dirty="0"/>
              <a:t>的数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11B9025-18AA-4FBD-8E91-DF3053F6CBAB}"/>
              </a:ext>
            </a:extLst>
          </p:cNvPr>
          <p:cNvSpPr>
            <a:spLocks noGrp="1" noChangeArrowheads="1"/>
          </p:cNvSpPr>
          <p:nvPr>
            <p:ph type="title"/>
          </p:nvPr>
        </p:nvSpPr>
        <p:spPr/>
        <p:txBody>
          <a:bodyPr/>
          <a:lstStyle/>
          <a:p>
            <a:r>
              <a:rPr lang="en-US" altLang="zh-CN" dirty="0"/>
              <a:t>Solution</a:t>
            </a:r>
          </a:p>
        </p:txBody>
      </p:sp>
      <p:sp>
        <p:nvSpPr>
          <p:cNvPr id="32771" name="内容占位符 2">
            <a:extLst>
              <a:ext uri="{FF2B5EF4-FFF2-40B4-BE49-F238E27FC236}">
                <a16:creationId xmlns:a16="http://schemas.microsoft.com/office/drawing/2014/main" id="{DAF21175-B9B2-4486-B9B7-FDAA952EF327}"/>
              </a:ext>
            </a:extLst>
          </p:cNvPr>
          <p:cNvSpPr>
            <a:spLocks noGrp="1" noChangeArrowheads="1"/>
          </p:cNvSpPr>
          <p:nvPr>
            <p:ph idx="1"/>
          </p:nvPr>
        </p:nvSpPr>
        <p:spPr/>
        <p:txBody>
          <a:bodyPr/>
          <a:lstStyle/>
          <a:p>
            <a:pPr eaLnBrk="1" hangingPunct="1"/>
            <a:r>
              <a:rPr lang="zh-CN" altLang="en-US" dirty="0"/>
              <a:t>对于每个位置</a:t>
            </a:r>
            <a:r>
              <a:rPr lang="en-US" altLang="zh-CN" dirty="0" err="1"/>
              <a:t>i</a:t>
            </a:r>
            <a:r>
              <a:rPr lang="zh-CN" altLang="en-US" dirty="0"/>
              <a:t>，预处理出</a:t>
            </a:r>
            <a:r>
              <a:rPr lang="en-US" altLang="zh-CN" dirty="0"/>
              <a:t>pre[</a:t>
            </a:r>
            <a:r>
              <a:rPr lang="en-US" altLang="zh-CN" dirty="0" err="1"/>
              <a:t>i</a:t>
            </a:r>
            <a:r>
              <a:rPr lang="en-US" altLang="zh-CN" dirty="0"/>
              <a:t>]</a:t>
            </a:r>
            <a:r>
              <a:rPr lang="zh-CN" altLang="en-US" dirty="0"/>
              <a:t>表示</a:t>
            </a:r>
            <a:r>
              <a:rPr lang="en-US" altLang="zh-CN" dirty="0" err="1"/>
              <a:t>i</a:t>
            </a:r>
            <a:r>
              <a:rPr lang="zh-CN" altLang="en-US" dirty="0"/>
              <a:t>左边离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p>
          <a:p>
            <a:pPr eaLnBrk="1" hangingPunct="1"/>
            <a:r>
              <a:rPr lang="zh-CN" altLang="en-US" dirty="0"/>
              <a:t>然后查询区间中的不同数，我们可以只把每个数在区间中最后一次出现时统计进去</a:t>
            </a:r>
            <a:endParaRPr lang="en-US" altLang="zh-CN" dirty="0"/>
          </a:p>
          <a:p>
            <a:pPr eaLnBrk="1" hangingPunct="1"/>
            <a:r>
              <a:rPr lang="zh-CN" altLang="en-US" dirty="0"/>
              <a:t>扫一遍数组，扫到每个右端点的时候，维护每个左端点对应的答案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AC33551-49E5-433F-921D-08E8ED02D43B}"/>
              </a:ext>
            </a:extLst>
          </p:cNvPr>
          <p:cNvSpPr>
            <a:spLocks noGrp="1" noChangeArrowheads="1"/>
          </p:cNvSpPr>
          <p:nvPr>
            <p:ph type="title"/>
          </p:nvPr>
        </p:nvSpPr>
        <p:spPr/>
        <p:txBody>
          <a:bodyPr/>
          <a:lstStyle/>
          <a:p>
            <a:r>
              <a:rPr lang="en-US" altLang="zh-CN" dirty="0"/>
              <a:t>Solution</a:t>
            </a:r>
          </a:p>
        </p:txBody>
      </p:sp>
      <p:sp>
        <p:nvSpPr>
          <p:cNvPr id="33795" name="内容占位符 2">
            <a:extLst>
              <a:ext uri="{FF2B5EF4-FFF2-40B4-BE49-F238E27FC236}">
                <a16:creationId xmlns:a16="http://schemas.microsoft.com/office/drawing/2014/main" id="{1A8F4215-4E6A-42B1-862D-4042F588B0A1}"/>
              </a:ext>
            </a:extLst>
          </p:cNvPr>
          <p:cNvSpPr>
            <a:spLocks noGrp="1" noChangeArrowheads="1"/>
          </p:cNvSpPr>
          <p:nvPr>
            <p:ph idx="1"/>
          </p:nvPr>
        </p:nvSpPr>
        <p:spPr/>
        <p:txBody>
          <a:bodyPr/>
          <a:lstStyle/>
          <a:p>
            <a:pPr eaLnBrk="1" hangingPunct="1"/>
            <a:r>
              <a:rPr lang="zh-CN" altLang="en-US" dirty="0"/>
              <a:t>考虑怎么维护这个答案</a:t>
            </a:r>
            <a:endParaRPr lang="en-US" altLang="zh-CN" dirty="0"/>
          </a:p>
          <a:p>
            <a:pPr eaLnBrk="1" hangingPunct="1"/>
            <a:endParaRPr lang="en-US" altLang="zh-CN" dirty="0"/>
          </a:p>
          <a:p>
            <a:pPr eaLnBrk="1" hangingPunct="1"/>
            <a:endParaRPr lang="en-US" altLang="zh-CN" dirty="0"/>
          </a:p>
          <a:p>
            <a:pPr eaLnBrk="1" hangingPunct="1"/>
            <a:r>
              <a:rPr lang="zh-CN" altLang="en-US" dirty="0"/>
              <a:t>红色的箭头即每个数前面那个和其相等的数</a:t>
            </a:r>
            <a:endParaRPr lang="en-US" altLang="zh-CN" dirty="0"/>
          </a:p>
          <a:p>
            <a:pPr eaLnBrk="1" hangingPunct="1"/>
            <a:endParaRPr lang="zh-CN" altLang="en-US" dirty="0"/>
          </a:p>
        </p:txBody>
      </p:sp>
      <p:pic>
        <p:nvPicPr>
          <p:cNvPr id="33796" name="图片 3">
            <a:extLst>
              <a:ext uri="{FF2B5EF4-FFF2-40B4-BE49-F238E27FC236}">
                <a16:creationId xmlns:a16="http://schemas.microsoft.com/office/drawing/2014/main" id="{8DC8867E-9DEA-41FA-A342-880F42B99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16" y="2426069"/>
            <a:ext cx="5219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4F94FBD8-BD5A-40A5-89EE-218646AB5335}"/>
              </a:ext>
            </a:extLst>
          </p:cNvPr>
          <p:cNvSpPr>
            <a:spLocks noGrp="1" noChangeArrowheads="1"/>
          </p:cNvSpPr>
          <p:nvPr>
            <p:ph type="title"/>
          </p:nvPr>
        </p:nvSpPr>
        <p:spPr/>
        <p:txBody>
          <a:bodyPr/>
          <a:lstStyle/>
          <a:p>
            <a:r>
              <a:rPr lang="en-US" altLang="zh-CN" dirty="0"/>
              <a:t>Solution</a:t>
            </a:r>
          </a:p>
        </p:txBody>
      </p:sp>
      <p:sp>
        <p:nvSpPr>
          <p:cNvPr id="34819" name="内容占位符 2">
            <a:extLst>
              <a:ext uri="{FF2B5EF4-FFF2-40B4-BE49-F238E27FC236}">
                <a16:creationId xmlns:a16="http://schemas.microsoft.com/office/drawing/2014/main" id="{8C56C5FD-F5D1-4D0F-B045-779AFDF2FE6C}"/>
              </a:ext>
            </a:extLst>
          </p:cNvPr>
          <p:cNvSpPr>
            <a:spLocks noGrp="1" noChangeArrowheads="1"/>
          </p:cNvSpPr>
          <p:nvPr>
            <p:ph idx="1"/>
          </p:nvPr>
        </p:nvSpPr>
        <p:spPr/>
        <p:txBody>
          <a:bodyPr>
            <a:normAutofit lnSpcReduction="10000"/>
          </a:bodyPr>
          <a:lstStyle/>
          <a:p>
            <a:pPr eaLnBrk="1" hangingPunct="1"/>
            <a:r>
              <a:rPr lang="zh-CN" altLang="en-US" dirty="0"/>
              <a:t>用绿色表示现在扫到的右端点的位置</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可以发现加入这个数之后，蓝色的区间里面，每个位置作为询问的左端点，绿色的线作为右端点的时候，答案</a:t>
            </a:r>
            <a:r>
              <a:rPr lang="en-US" altLang="zh-CN" dirty="0"/>
              <a:t>+1</a:t>
            </a:r>
          </a:p>
          <a:p>
            <a:pPr eaLnBrk="1" hangingPunct="1"/>
            <a:r>
              <a:rPr lang="zh-CN" altLang="en-US" dirty="0"/>
              <a:t>黄色部分答案不变</a:t>
            </a:r>
            <a:endParaRPr lang="en-US" altLang="zh-CN" dirty="0"/>
          </a:p>
          <a:p>
            <a:pPr eaLnBrk="1" hangingPunct="1"/>
            <a:r>
              <a:rPr lang="zh-CN" altLang="en-US" dirty="0"/>
              <a:t>于是插入</a:t>
            </a:r>
            <a:r>
              <a:rPr lang="en-US" altLang="zh-CN" dirty="0"/>
              <a:t>x</a:t>
            </a:r>
            <a:r>
              <a:rPr lang="zh-CN" altLang="en-US" dirty="0"/>
              <a:t>的时候</a:t>
            </a:r>
            <a:r>
              <a:rPr lang="en-US" altLang="zh-CN" dirty="0"/>
              <a:t>pre[x]+1</a:t>
            </a:r>
            <a:r>
              <a:rPr lang="zh-CN" altLang="en-US" dirty="0"/>
              <a:t>到</a:t>
            </a:r>
            <a:r>
              <a:rPr lang="en-US" altLang="zh-CN" dirty="0"/>
              <a:t>x</a:t>
            </a:r>
            <a:r>
              <a:rPr lang="zh-CN" altLang="en-US" dirty="0"/>
              <a:t>这段区间加</a:t>
            </a:r>
            <a:r>
              <a:rPr lang="en-US" altLang="zh-CN" dirty="0"/>
              <a:t>1</a:t>
            </a:r>
          </a:p>
          <a:p>
            <a:pPr eaLnBrk="1" hangingPunct="1"/>
            <a:r>
              <a:rPr lang="zh-CN" altLang="en-US" dirty="0"/>
              <a:t>对于询问</a:t>
            </a:r>
            <a:r>
              <a:rPr lang="en-US" altLang="zh-CN" dirty="0"/>
              <a:t>[</a:t>
            </a:r>
            <a:r>
              <a:rPr lang="en-US" altLang="zh-CN" dirty="0" err="1"/>
              <a:t>l,r</a:t>
            </a:r>
            <a:r>
              <a:rPr lang="en-US" altLang="zh-CN" dirty="0"/>
              <a:t>]</a:t>
            </a:r>
            <a:r>
              <a:rPr lang="zh-CN" altLang="en-US" dirty="0"/>
              <a:t>如果</a:t>
            </a:r>
            <a:r>
              <a:rPr lang="en-US" altLang="zh-CN" dirty="0"/>
              <a:t>r</a:t>
            </a:r>
            <a:r>
              <a:rPr lang="zh-CN" altLang="en-US" dirty="0"/>
              <a:t>是当前右端点，则答案为树状树组上</a:t>
            </a:r>
            <a:r>
              <a:rPr lang="en-US" altLang="zh-CN" dirty="0"/>
              <a:t>l</a:t>
            </a:r>
            <a:r>
              <a:rPr lang="zh-CN" altLang="en-US" dirty="0"/>
              <a:t>位置的值</a:t>
            </a:r>
            <a:endParaRPr lang="en-US" altLang="zh-CN" dirty="0"/>
          </a:p>
          <a:p>
            <a:pPr eaLnBrk="1" hangingPunct="1"/>
            <a:endParaRPr lang="zh-CN" altLang="en-US" dirty="0"/>
          </a:p>
        </p:txBody>
      </p:sp>
      <p:pic>
        <p:nvPicPr>
          <p:cNvPr id="34820" name="图片 3">
            <a:extLst>
              <a:ext uri="{FF2B5EF4-FFF2-40B4-BE49-F238E27FC236}">
                <a16:creationId xmlns:a16="http://schemas.microsoft.com/office/drawing/2014/main" id="{BCF18E93-E2CD-43C9-8A4E-57B1572A3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127" y="2327538"/>
            <a:ext cx="53244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11BCF40-2883-4CCA-A218-7E0B68A816F7}"/>
              </a:ext>
            </a:extLst>
          </p:cNvPr>
          <p:cNvSpPr>
            <a:spLocks noGrp="1" noChangeArrowheads="1"/>
          </p:cNvSpPr>
          <p:nvPr>
            <p:ph type="ctrTitle"/>
          </p:nvPr>
        </p:nvSpPr>
        <p:spPr>
          <a:xfrm>
            <a:off x="2209800" y="2130425"/>
            <a:ext cx="7772400" cy="1470025"/>
          </a:xfrm>
        </p:spPr>
        <p:txBody>
          <a:bodyPr anchor="ctr"/>
          <a:lstStyle/>
          <a:p>
            <a:pPr eaLnBrk="1" hangingPunct="1"/>
            <a:r>
              <a:rPr lang="zh-CN" altLang="en-US" sz="4400"/>
              <a:t>线段树</a:t>
            </a:r>
          </a:p>
        </p:txBody>
      </p:sp>
      <p:sp>
        <p:nvSpPr>
          <p:cNvPr id="39939" name="Rectangle 3">
            <a:extLst>
              <a:ext uri="{FF2B5EF4-FFF2-40B4-BE49-F238E27FC236}">
                <a16:creationId xmlns:a16="http://schemas.microsoft.com/office/drawing/2014/main" id="{70A1FAE4-2D8A-4D3D-B525-2B0483FF6DEF}"/>
              </a:ext>
            </a:extLst>
          </p:cNvPr>
          <p:cNvSpPr>
            <a:spLocks noGrp="1" noChangeArrowheads="1"/>
          </p:cNvSpPr>
          <p:nvPr>
            <p:ph type="subTitle" idx="1"/>
          </p:nvPr>
        </p:nvSpPr>
        <p:spPr>
          <a:xfrm>
            <a:off x="2895600" y="3886200"/>
            <a:ext cx="6400800" cy="1752600"/>
          </a:xfrm>
        </p:spPr>
        <p:txBody>
          <a:bodyPr/>
          <a:lstStyle/>
          <a:p>
            <a:pPr eaLnBrk="1" hangingPunct="1"/>
            <a:endParaRPr lang="zh-CN" altLang="zh-CN" sz="3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01AA2A5-CAE4-4D8D-9A90-6E73329341AC}"/>
              </a:ext>
            </a:extLst>
          </p:cNvPr>
          <p:cNvSpPr>
            <a:spLocks noGrp="1" noChangeArrowheads="1"/>
          </p:cNvSpPr>
          <p:nvPr>
            <p:ph type="title"/>
          </p:nvPr>
        </p:nvSpPr>
        <p:spPr/>
        <p:txBody>
          <a:bodyPr/>
          <a:lstStyle/>
          <a:p>
            <a:pPr eaLnBrk="1" hangingPunct="1"/>
            <a:r>
              <a:rPr lang="zh-CN" altLang="en-US"/>
              <a:t>线段树</a:t>
            </a:r>
          </a:p>
        </p:txBody>
      </p:sp>
      <p:sp>
        <p:nvSpPr>
          <p:cNvPr id="40963" name="内容占位符 5">
            <a:extLst>
              <a:ext uri="{FF2B5EF4-FFF2-40B4-BE49-F238E27FC236}">
                <a16:creationId xmlns:a16="http://schemas.microsoft.com/office/drawing/2014/main" id="{8EA8610A-B94B-4811-AA72-3E2C398CAAC2}"/>
              </a:ext>
            </a:extLst>
          </p:cNvPr>
          <p:cNvSpPr>
            <a:spLocks noGrp="1" noChangeArrowheads="1"/>
          </p:cNvSpPr>
          <p:nvPr>
            <p:ph idx="1"/>
          </p:nvPr>
        </p:nvSpPr>
        <p:spPr/>
        <p:txBody>
          <a:bodyPr/>
          <a:lstStyle/>
          <a:p>
            <a:pPr eaLnBrk="1" hangingPunct="1"/>
            <a:r>
              <a:rPr lang="zh-CN" altLang="en-US" dirty="0"/>
              <a:t>用</a:t>
            </a:r>
            <a:r>
              <a:rPr lang="en-US" altLang="zh-CN" dirty="0"/>
              <a:t>Node[</a:t>
            </a:r>
            <a:r>
              <a:rPr lang="en-US" altLang="zh-CN" dirty="0" err="1"/>
              <a:t>l,r</a:t>
            </a:r>
            <a:r>
              <a:rPr lang="en-US" altLang="zh-CN" dirty="0"/>
              <a:t>]</a:t>
            </a:r>
            <a:r>
              <a:rPr lang="zh-CN" altLang="en-US" dirty="0"/>
              <a:t>表示线段树表示区间</a:t>
            </a:r>
            <a:r>
              <a:rPr lang="en-US" altLang="zh-CN" dirty="0"/>
              <a:t>[</a:t>
            </a:r>
            <a:r>
              <a:rPr lang="en-US" altLang="zh-CN" dirty="0" err="1"/>
              <a:t>l,r</a:t>
            </a:r>
            <a:r>
              <a:rPr lang="en-US" altLang="zh-CN" dirty="0"/>
              <a:t>]</a:t>
            </a:r>
            <a:r>
              <a:rPr lang="zh-CN" altLang="en-US" dirty="0"/>
              <a:t>的节点</a:t>
            </a:r>
          </a:p>
          <a:p>
            <a:pPr eaLnBrk="1" hangingPunct="1"/>
            <a:r>
              <a:rPr lang="zh-CN" altLang="en-US" dirty="0"/>
              <a:t>其儿子就是</a:t>
            </a:r>
          </a:p>
          <a:p>
            <a:pPr eaLnBrk="1" hangingPunct="1"/>
            <a:r>
              <a:rPr lang="en-US" altLang="zh-CN" dirty="0"/>
              <a:t>Node[</a:t>
            </a:r>
            <a:r>
              <a:rPr lang="en-US" altLang="zh-CN" dirty="0" err="1"/>
              <a:t>l,l+r</a:t>
            </a:r>
            <a:r>
              <a:rPr lang="en-US" altLang="zh-CN" dirty="0"/>
              <a:t>&gt;&gt;1]</a:t>
            </a:r>
          </a:p>
          <a:p>
            <a:pPr eaLnBrk="1" hangingPunct="1"/>
            <a:r>
              <a:rPr lang="en-US" altLang="zh-CN" dirty="0"/>
              <a:t>Node[(</a:t>
            </a:r>
            <a:r>
              <a:rPr lang="en-US" altLang="zh-CN" dirty="0" err="1"/>
              <a:t>l+r</a:t>
            </a:r>
            <a:r>
              <a:rPr lang="en-US" altLang="zh-CN" dirty="0"/>
              <a:t>&gt;&gt;1)+1,r]</a:t>
            </a:r>
          </a:p>
          <a:p>
            <a:pPr eaLnBrk="1" hangingPunct="1"/>
            <a:r>
              <a:rPr lang="zh-CN" altLang="en-US" dirty="0"/>
              <a:t>当</a:t>
            </a:r>
            <a:r>
              <a:rPr lang="en-US" altLang="zh-CN" dirty="0"/>
              <a:t>l==r</a:t>
            </a:r>
            <a:r>
              <a:rPr lang="zh-CN" altLang="en-US" dirty="0"/>
              <a:t>时为叶子，停止</a:t>
            </a:r>
          </a:p>
          <a:p>
            <a:pPr eaLnBrk="1" hangingPunct="1"/>
            <a:r>
              <a:rPr lang="zh-CN" altLang="en-US" dirty="0"/>
              <a:t>这样尽量等分下去的树形结构</a:t>
            </a:r>
          </a:p>
        </p:txBody>
      </p:sp>
      <p:graphicFrame>
        <p:nvGraphicFramePr>
          <p:cNvPr id="40964" name="对象 6">
            <a:extLst>
              <a:ext uri="{FF2B5EF4-FFF2-40B4-BE49-F238E27FC236}">
                <a16:creationId xmlns:a16="http://schemas.microsoft.com/office/drawing/2014/main" id="{EFB07B5E-2451-491C-AC8C-D276F53F5808}"/>
              </a:ext>
            </a:extLst>
          </p:cNvPr>
          <p:cNvGraphicFramePr>
            <a:graphicFrameLocks noChangeAspect="1"/>
          </p:cNvGraphicFramePr>
          <p:nvPr/>
        </p:nvGraphicFramePr>
        <p:xfrm>
          <a:off x="5978525" y="2471738"/>
          <a:ext cx="5375275" cy="2859087"/>
        </p:xfrm>
        <a:graphic>
          <a:graphicData uri="http://schemas.openxmlformats.org/presentationml/2006/ole">
            <mc:AlternateContent xmlns:mc="http://schemas.openxmlformats.org/markup-compatibility/2006">
              <mc:Choice xmlns:v="urn:schemas-microsoft-com:vml" Requires="v">
                <p:oleObj spid="_x0000_s3092" r:id="rId3" imgW="3866667" imgH="2057143" progId="Paint.Picture">
                  <p:embed/>
                </p:oleObj>
              </mc:Choice>
              <mc:Fallback>
                <p:oleObj r:id="rId3" imgW="3866667" imgH="2057143" progId="Paint.Picture">
                  <p:embed/>
                  <p:pic>
                    <p:nvPicPr>
                      <p:cNvPr id="40964" name="对象 6">
                        <a:extLst>
                          <a:ext uri="{FF2B5EF4-FFF2-40B4-BE49-F238E27FC236}">
                            <a16:creationId xmlns:a16="http://schemas.microsoft.com/office/drawing/2014/main" id="{EFB07B5E-2451-491C-AC8C-D276F53F5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2471738"/>
                        <a:ext cx="5375275"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C57C1763-A534-4C70-8BFA-F63C0CD088B9}"/>
              </a:ext>
            </a:extLst>
          </p:cNvPr>
          <p:cNvSpPr>
            <a:spLocks noGrp="1" noChangeArrowheads="1"/>
          </p:cNvSpPr>
          <p:nvPr>
            <p:ph type="title"/>
          </p:nvPr>
        </p:nvSpPr>
        <p:spPr/>
        <p:txBody>
          <a:bodyPr/>
          <a:lstStyle/>
          <a:p>
            <a:pPr eaLnBrk="1" hangingPunct="1"/>
            <a:r>
              <a:rPr lang="zh-CN" altLang="en-US"/>
              <a:t>前言</a:t>
            </a:r>
          </a:p>
        </p:txBody>
      </p:sp>
      <p:sp>
        <p:nvSpPr>
          <p:cNvPr id="4099" name="内容占位符 2">
            <a:extLst>
              <a:ext uri="{FF2B5EF4-FFF2-40B4-BE49-F238E27FC236}">
                <a16:creationId xmlns:a16="http://schemas.microsoft.com/office/drawing/2014/main" id="{CAF8E867-D621-469A-B93F-D46A8040A0B9}"/>
              </a:ext>
            </a:extLst>
          </p:cNvPr>
          <p:cNvSpPr>
            <a:spLocks noGrp="1" noChangeArrowheads="1"/>
          </p:cNvSpPr>
          <p:nvPr>
            <p:ph idx="1"/>
          </p:nvPr>
        </p:nvSpPr>
        <p:spPr/>
        <p:txBody>
          <a:bodyPr/>
          <a:lstStyle/>
          <a:p>
            <a:pPr eaLnBrk="1" hangingPunct="1"/>
            <a:r>
              <a:rPr lang="zh-CN" altLang="en-US" dirty="0"/>
              <a:t>为了通俗易懂</a:t>
            </a:r>
            <a:endParaRPr lang="en-US" altLang="zh-CN" dirty="0"/>
          </a:p>
          <a:p>
            <a:pPr eaLnBrk="1" hangingPunct="1"/>
            <a:r>
              <a:rPr lang="zh-CN" altLang="en-US" dirty="0"/>
              <a:t>这个</a:t>
            </a:r>
            <a:r>
              <a:rPr lang="en-US" altLang="zh-CN" dirty="0"/>
              <a:t>PPT</a:t>
            </a:r>
            <a:r>
              <a:rPr lang="zh-CN" altLang="en-US" dirty="0"/>
              <a:t>里面可能有很多说法不严谨的东西</a:t>
            </a:r>
            <a:endParaRPr lang="en-US" altLang="zh-CN" dirty="0"/>
          </a:p>
          <a:p>
            <a:pPr eaLnBrk="1" hangingPunct="1"/>
            <a:r>
              <a:rPr lang="zh-CN" altLang="en-US" dirty="0"/>
              <a:t>比如区间查询应该叫范围查询</a:t>
            </a:r>
            <a:endParaRPr lang="en-US" altLang="zh-CN" dirty="0"/>
          </a:p>
          <a:p>
            <a:pPr eaLnBrk="1" hangingPunct="1"/>
            <a:r>
              <a:rPr lang="zh-CN" altLang="en-US" dirty="0"/>
              <a:t>以及很多东西的定义缩水了</a:t>
            </a:r>
          </a:p>
          <a:p>
            <a:pPr eaLnBrk="1" hangingPunct="1"/>
            <a:r>
              <a:rPr lang="zh-CN" altLang="en-US" dirty="0"/>
              <a:t>例题如果没特殊说明都当</a:t>
            </a:r>
            <a:r>
              <a:rPr lang="en-US" altLang="zh-CN" dirty="0" err="1"/>
              <a:t>n,m</a:t>
            </a:r>
            <a:r>
              <a:rPr lang="en-US" altLang="zh-CN" dirty="0"/>
              <a:t>&lt;=1e5</a:t>
            </a:r>
            <a:r>
              <a:rPr lang="zh-CN" altLang="en-US" dirty="0"/>
              <a:t>的数据范围</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7912E87-1B4F-46A7-8368-9314ADC154A6}"/>
              </a:ext>
            </a:extLst>
          </p:cNvPr>
          <p:cNvSpPr>
            <a:spLocks noGrp="1" noChangeArrowheads="1"/>
          </p:cNvSpPr>
          <p:nvPr>
            <p:ph type="title"/>
          </p:nvPr>
        </p:nvSpPr>
        <p:spPr/>
        <p:txBody>
          <a:bodyPr/>
          <a:lstStyle/>
          <a:p>
            <a:pPr eaLnBrk="1" hangingPunct="1"/>
            <a:r>
              <a:rPr lang="zh-CN" altLang="en-US"/>
              <a:t>线段树建树（演绎）</a:t>
            </a:r>
          </a:p>
        </p:txBody>
      </p:sp>
      <p:sp>
        <p:nvSpPr>
          <p:cNvPr id="41987" name="内容占位符 2">
            <a:extLst>
              <a:ext uri="{FF2B5EF4-FFF2-40B4-BE49-F238E27FC236}">
                <a16:creationId xmlns:a16="http://schemas.microsoft.com/office/drawing/2014/main" id="{51B8FE37-49C8-4F0B-BD34-9DB8CDB3E3C0}"/>
              </a:ext>
            </a:extLst>
          </p:cNvPr>
          <p:cNvSpPr>
            <a:spLocks noGrp="1" noChangeArrowheads="1"/>
          </p:cNvSpPr>
          <p:nvPr>
            <p:ph idx="1"/>
          </p:nvPr>
        </p:nvSpPr>
        <p:spPr/>
        <p:txBody>
          <a:bodyPr/>
          <a:lstStyle/>
          <a:p>
            <a:pPr eaLnBrk="1" hangingPunct="1"/>
            <a:r>
              <a:rPr lang="zh-CN" altLang="en-US"/>
              <a:t>建树直接按照上述规则递归即可</a:t>
            </a:r>
          </a:p>
          <a:p>
            <a:pPr eaLnBrk="1" hangingPunct="1"/>
            <a:r>
              <a:rPr lang="zh-CN" altLang="en-US"/>
              <a:t>相当于是在</a:t>
            </a:r>
            <a:r>
              <a:rPr lang="en-US" altLang="zh-CN"/>
              <a:t>DFS</a:t>
            </a:r>
            <a:r>
              <a:rPr lang="zh-CN" altLang="en-US"/>
              <a:t>线段树，边</a:t>
            </a:r>
            <a:r>
              <a:rPr lang="en-US" altLang="zh-CN"/>
              <a:t>DFS</a:t>
            </a:r>
            <a:r>
              <a:rPr lang="zh-CN" altLang="en-US"/>
              <a:t>边建立</a:t>
            </a:r>
          </a:p>
          <a:p>
            <a:pPr eaLnBrk="1" hangingPunct="1"/>
            <a:endParaRPr lang="zh-CN" altLang="en-US"/>
          </a:p>
        </p:txBody>
      </p:sp>
      <p:graphicFrame>
        <p:nvGraphicFramePr>
          <p:cNvPr id="41988" name="对象 3">
            <a:extLst>
              <a:ext uri="{FF2B5EF4-FFF2-40B4-BE49-F238E27FC236}">
                <a16:creationId xmlns:a16="http://schemas.microsoft.com/office/drawing/2014/main" id="{98A0947D-22D3-47BE-8F32-BAF11EDADAFF}"/>
              </a:ext>
            </a:extLst>
          </p:cNvPr>
          <p:cNvGraphicFramePr>
            <a:graphicFrameLocks/>
          </p:cNvGraphicFramePr>
          <p:nvPr/>
        </p:nvGraphicFramePr>
        <p:xfrm>
          <a:off x="838200" y="2854325"/>
          <a:ext cx="7224713" cy="3443288"/>
        </p:xfrm>
        <a:graphic>
          <a:graphicData uri="http://schemas.openxmlformats.org/presentationml/2006/ole">
            <mc:AlternateContent xmlns:mc="http://schemas.openxmlformats.org/markup-compatibility/2006">
              <mc:Choice xmlns:v="urn:schemas-microsoft-com:vml" Requires="v">
                <p:oleObj spid="_x0000_s4115" r:id="rId3" imgW="4896533" imgH="2333333" progId="Paint.Picture">
                  <p:embed/>
                </p:oleObj>
              </mc:Choice>
              <mc:Fallback>
                <p:oleObj r:id="rId3" imgW="4896533" imgH="2333333" progId="Paint.Picture">
                  <p:embed/>
                  <p:pic>
                    <p:nvPicPr>
                      <p:cNvPr id="41988" name="对象 3">
                        <a:extLst>
                          <a:ext uri="{FF2B5EF4-FFF2-40B4-BE49-F238E27FC236}">
                            <a16:creationId xmlns:a16="http://schemas.microsoft.com/office/drawing/2014/main" id="{98A0947D-22D3-47BE-8F32-BAF11EDADAF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54325"/>
                        <a:ext cx="7224713"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317A8FB3-A07B-4CCC-B8E4-ADF1302B86F5}"/>
              </a:ext>
            </a:extLst>
          </p:cNvPr>
          <p:cNvSpPr>
            <a:spLocks noGrp="1" noChangeArrowheads="1"/>
          </p:cNvSpPr>
          <p:nvPr>
            <p:ph type="title"/>
          </p:nvPr>
        </p:nvSpPr>
        <p:spPr/>
        <p:txBody>
          <a:bodyPr/>
          <a:lstStyle/>
          <a:p>
            <a:pPr eaLnBrk="1" hangingPunct="1"/>
            <a:r>
              <a:rPr lang="zh-CN" altLang="en-US"/>
              <a:t>线段树区间查询</a:t>
            </a:r>
          </a:p>
        </p:txBody>
      </p:sp>
      <p:sp>
        <p:nvSpPr>
          <p:cNvPr id="43011" name="内容占位符 2">
            <a:extLst>
              <a:ext uri="{FF2B5EF4-FFF2-40B4-BE49-F238E27FC236}">
                <a16:creationId xmlns:a16="http://schemas.microsoft.com/office/drawing/2014/main" id="{E2C8C8FD-B09F-4A2C-B9E0-0152C40800F2}"/>
              </a:ext>
            </a:extLst>
          </p:cNvPr>
          <p:cNvSpPr>
            <a:spLocks noGrp="1" noChangeArrowheads="1"/>
          </p:cNvSpPr>
          <p:nvPr>
            <p:ph idx="1"/>
          </p:nvPr>
        </p:nvSpPr>
        <p:spPr/>
        <p:txBody>
          <a:bodyPr/>
          <a:lstStyle/>
          <a:p>
            <a:pPr eaLnBrk="1" hangingPunct="1"/>
            <a:r>
              <a:rPr lang="zh-CN" altLang="en-US" dirty="0"/>
              <a:t>怎么查询信息呢？</a:t>
            </a:r>
          </a:p>
          <a:p>
            <a:pPr eaLnBrk="1" hangingPunct="1"/>
            <a:r>
              <a:rPr lang="zh-CN" altLang="en-US" dirty="0"/>
              <a:t>既然这个要查询的区间被分为了</a:t>
            </a:r>
            <a:r>
              <a:rPr lang="en-US" altLang="zh-CN" dirty="0"/>
              <a:t>O( </a:t>
            </a:r>
            <a:r>
              <a:rPr lang="en-US" altLang="zh-CN" dirty="0" err="1"/>
              <a:t>logn</a:t>
            </a:r>
            <a:r>
              <a:rPr lang="en-US" altLang="zh-CN" dirty="0"/>
              <a:t> )</a:t>
            </a:r>
            <a:r>
              <a:rPr lang="zh-CN" altLang="en-US" dirty="0"/>
              <a:t>个节点</a:t>
            </a:r>
          </a:p>
          <a:p>
            <a:pPr eaLnBrk="1" hangingPunct="1"/>
            <a:r>
              <a:rPr lang="zh-CN" altLang="en-US" dirty="0"/>
              <a:t>那么找到这</a:t>
            </a:r>
            <a:r>
              <a:rPr lang="en-US" altLang="zh-CN" dirty="0"/>
              <a:t>O( </a:t>
            </a:r>
            <a:r>
              <a:rPr lang="en-US" altLang="zh-CN" dirty="0" err="1"/>
              <a:t>logn</a:t>
            </a:r>
            <a:r>
              <a:rPr lang="en-US" altLang="zh-CN" dirty="0"/>
              <a:t> )</a:t>
            </a:r>
            <a:r>
              <a:rPr lang="zh-CN" altLang="en-US" dirty="0"/>
              <a:t>个节点即可</a:t>
            </a:r>
          </a:p>
          <a:p>
            <a:pPr eaLnBrk="1" hangingPunct="1"/>
            <a:r>
              <a:rPr lang="zh-CN" altLang="en-US" dirty="0"/>
              <a:t>递归进行查找</a:t>
            </a:r>
          </a:p>
          <a:p>
            <a:pPr eaLnBrk="1" hangingPunct="1"/>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B30A2792-2DC3-4DEF-88BD-7CE9E35F0D4E}"/>
              </a:ext>
            </a:extLst>
          </p:cNvPr>
          <p:cNvSpPr>
            <a:spLocks noGrp="1" noChangeArrowheads="1"/>
          </p:cNvSpPr>
          <p:nvPr>
            <p:ph type="title"/>
          </p:nvPr>
        </p:nvSpPr>
        <p:spPr/>
        <p:txBody>
          <a:bodyPr/>
          <a:lstStyle/>
          <a:p>
            <a:pPr eaLnBrk="1" hangingPunct="1"/>
            <a:r>
              <a:rPr lang="zh-CN" altLang="en-US"/>
              <a:t>线段树区间查询（演绎）</a:t>
            </a:r>
            <a:endParaRPr lang="en-US" altLang="zh-CN"/>
          </a:p>
        </p:txBody>
      </p:sp>
      <p:sp>
        <p:nvSpPr>
          <p:cNvPr id="44035" name="内容占位符 2">
            <a:extLst>
              <a:ext uri="{FF2B5EF4-FFF2-40B4-BE49-F238E27FC236}">
                <a16:creationId xmlns:a16="http://schemas.microsoft.com/office/drawing/2014/main" id="{D1C35716-6551-4BBA-963E-EA9D6B830FAD}"/>
              </a:ext>
            </a:extLst>
          </p:cNvPr>
          <p:cNvSpPr>
            <a:spLocks noGrp="1" noChangeArrowheads="1"/>
          </p:cNvSpPr>
          <p:nvPr>
            <p:ph idx="1"/>
          </p:nvPr>
        </p:nvSpPr>
        <p:spPr/>
        <p:txBody>
          <a:bodyPr/>
          <a:lstStyle/>
          <a:p>
            <a:pPr eaLnBrk="1" hangingPunct="1"/>
            <a:endParaRPr lang="zh-CN" altLang="en-US"/>
          </a:p>
        </p:txBody>
      </p:sp>
      <p:graphicFrame>
        <p:nvGraphicFramePr>
          <p:cNvPr id="44036" name="对象 3">
            <a:extLst>
              <a:ext uri="{FF2B5EF4-FFF2-40B4-BE49-F238E27FC236}">
                <a16:creationId xmlns:a16="http://schemas.microsoft.com/office/drawing/2014/main" id="{35A43493-D5D5-43A0-ABAF-63F0E65B48BA}"/>
              </a:ext>
            </a:extLst>
          </p:cNvPr>
          <p:cNvGraphicFramePr>
            <a:graphicFrameLocks/>
          </p:cNvGraphicFramePr>
          <p:nvPr/>
        </p:nvGraphicFramePr>
        <p:xfrm>
          <a:off x="1847850" y="1825625"/>
          <a:ext cx="8816975" cy="4846638"/>
        </p:xfrm>
        <a:graphic>
          <a:graphicData uri="http://schemas.openxmlformats.org/presentationml/2006/ole">
            <mc:AlternateContent xmlns:mc="http://schemas.openxmlformats.org/markup-compatibility/2006">
              <mc:Choice xmlns:v="urn:schemas-microsoft-com:vml" Requires="v">
                <p:oleObj spid="_x0000_s5139" r:id="rId3" imgW="5076190" imgH="2790476" progId="Paint.Picture">
                  <p:embed/>
                </p:oleObj>
              </mc:Choice>
              <mc:Fallback>
                <p:oleObj r:id="rId3" imgW="5076190" imgH="2790476" progId="Paint.Picture">
                  <p:embed/>
                  <p:pic>
                    <p:nvPicPr>
                      <p:cNvPr id="44036" name="对象 3">
                        <a:extLst>
                          <a:ext uri="{FF2B5EF4-FFF2-40B4-BE49-F238E27FC236}">
                            <a16:creationId xmlns:a16="http://schemas.microsoft.com/office/drawing/2014/main" id="{35A43493-D5D5-43A0-ABAF-63F0E65B48B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1825625"/>
                        <a:ext cx="8816975"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1B671EF9-4B60-4195-AD8E-69D2F26CCB65}"/>
              </a:ext>
            </a:extLst>
          </p:cNvPr>
          <p:cNvSpPr>
            <a:spLocks noGrp="1" noChangeArrowheads="1"/>
          </p:cNvSpPr>
          <p:nvPr>
            <p:ph type="title"/>
          </p:nvPr>
        </p:nvSpPr>
        <p:spPr/>
        <p:txBody>
          <a:bodyPr/>
          <a:lstStyle/>
          <a:p>
            <a:pPr eaLnBrk="1" hangingPunct="1"/>
            <a:r>
              <a:rPr lang="zh-CN" altLang="en-US">
                <a:sym typeface="宋体" panose="02010600030101010101" pitchFamily="2" charset="-122"/>
              </a:rPr>
              <a:t>线段树单点修改</a:t>
            </a:r>
            <a:endParaRPr lang="zh-CN" altLang="en-US"/>
          </a:p>
        </p:txBody>
      </p:sp>
      <p:sp>
        <p:nvSpPr>
          <p:cNvPr id="45059" name="内容占位符 2">
            <a:extLst>
              <a:ext uri="{FF2B5EF4-FFF2-40B4-BE49-F238E27FC236}">
                <a16:creationId xmlns:a16="http://schemas.microsoft.com/office/drawing/2014/main" id="{976B6185-2FCF-478F-B31B-6CFC477BADCF}"/>
              </a:ext>
            </a:extLst>
          </p:cNvPr>
          <p:cNvSpPr>
            <a:spLocks noGrp="1" noChangeArrowheads="1"/>
          </p:cNvSpPr>
          <p:nvPr>
            <p:ph idx="1"/>
          </p:nvPr>
        </p:nvSpPr>
        <p:spPr/>
        <p:txBody>
          <a:bodyPr/>
          <a:lstStyle/>
          <a:p>
            <a:pPr eaLnBrk="1" hangingPunct="1"/>
            <a:r>
              <a:rPr lang="zh-CN" altLang="en-US" dirty="0"/>
              <a:t>单点修改就是指只修改线段树的某个叶子节点的值</a:t>
            </a:r>
          </a:p>
          <a:p>
            <a:pPr eaLnBrk="1" hangingPunct="1"/>
            <a:r>
              <a:rPr lang="zh-CN" altLang="en-US" dirty="0">
                <a:sym typeface="宋体" panose="02010600030101010101" pitchFamily="2" charset="-122"/>
              </a:rPr>
              <a:t>修改</a:t>
            </a:r>
            <a:r>
              <a:rPr lang="zh-CN" altLang="en-US" dirty="0"/>
              <a:t>叶子节点会对其父节点的值产生影响</a:t>
            </a:r>
          </a:p>
          <a:p>
            <a:pPr eaLnBrk="1" hangingPunct="1"/>
            <a:r>
              <a:rPr lang="zh-CN" altLang="en-US" dirty="0"/>
              <a:t>因此</a:t>
            </a:r>
            <a:r>
              <a:rPr lang="zh-CN" altLang="en-US" dirty="0">
                <a:sym typeface="宋体" panose="02010600030101010101" pitchFamily="2" charset="-122"/>
              </a:rPr>
              <a:t>修改</a:t>
            </a:r>
            <a:r>
              <a:rPr lang="zh-CN" altLang="en-US" dirty="0"/>
              <a:t>子节点后，要回溯更新其父节点的值。</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DE5FD54A-32A2-4804-80E9-41C9B6D072D0}"/>
              </a:ext>
            </a:extLst>
          </p:cNvPr>
          <p:cNvSpPr>
            <a:spLocks noGrp="1" noChangeArrowheads="1"/>
          </p:cNvSpPr>
          <p:nvPr>
            <p:ph type="title"/>
          </p:nvPr>
        </p:nvSpPr>
        <p:spPr/>
        <p:txBody>
          <a:bodyPr/>
          <a:lstStyle/>
          <a:p>
            <a:pPr eaLnBrk="1" hangingPunct="1"/>
            <a:r>
              <a:rPr lang="zh-CN" altLang="en-US"/>
              <a:t>线段树单点修改（演绎）</a:t>
            </a:r>
            <a:endParaRPr lang="en-US" altLang="zh-CN"/>
          </a:p>
        </p:txBody>
      </p:sp>
      <p:sp>
        <p:nvSpPr>
          <p:cNvPr id="46083" name="内容占位符 2">
            <a:extLst>
              <a:ext uri="{FF2B5EF4-FFF2-40B4-BE49-F238E27FC236}">
                <a16:creationId xmlns:a16="http://schemas.microsoft.com/office/drawing/2014/main" id="{873F3509-C25E-4903-B903-36B1DAA20880}"/>
              </a:ext>
            </a:extLst>
          </p:cNvPr>
          <p:cNvSpPr>
            <a:spLocks noGrp="1" noChangeArrowheads="1"/>
          </p:cNvSpPr>
          <p:nvPr>
            <p:ph idx="1"/>
          </p:nvPr>
        </p:nvSpPr>
        <p:spPr/>
        <p:txBody>
          <a:bodyPr/>
          <a:lstStyle/>
          <a:p>
            <a:pPr eaLnBrk="1" hangingPunct="1"/>
            <a:endParaRPr lang="zh-CN" altLang="en-US" dirty="0"/>
          </a:p>
        </p:txBody>
      </p:sp>
      <p:graphicFrame>
        <p:nvGraphicFramePr>
          <p:cNvPr id="46084" name="对象 3">
            <a:extLst>
              <a:ext uri="{FF2B5EF4-FFF2-40B4-BE49-F238E27FC236}">
                <a16:creationId xmlns:a16="http://schemas.microsoft.com/office/drawing/2014/main" id="{FA795D47-4147-450D-8715-2D0716225CD3}"/>
              </a:ext>
            </a:extLst>
          </p:cNvPr>
          <p:cNvGraphicFramePr>
            <a:graphicFrameLocks/>
          </p:cNvGraphicFramePr>
          <p:nvPr/>
        </p:nvGraphicFramePr>
        <p:xfrm>
          <a:off x="2116138" y="1612900"/>
          <a:ext cx="6772275" cy="5194300"/>
        </p:xfrm>
        <a:graphic>
          <a:graphicData uri="http://schemas.openxmlformats.org/presentationml/2006/ole">
            <mc:AlternateContent xmlns:mc="http://schemas.openxmlformats.org/markup-compatibility/2006">
              <mc:Choice xmlns:v="urn:schemas-microsoft-com:vml" Requires="v">
                <p:oleObj spid="_x0000_s6163" r:id="rId3" imgW="4210638" imgH="3228571" progId="Paint.Picture">
                  <p:embed/>
                </p:oleObj>
              </mc:Choice>
              <mc:Fallback>
                <p:oleObj r:id="rId3" imgW="4210638" imgH="3228571" progId="Paint.Picture">
                  <p:embed/>
                  <p:pic>
                    <p:nvPicPr>
                      <p:cNvPr id="46084" name="对象 3">
                        <a:extLst>
                          <a:ext uri="{FF2B5EF4-FFF2-40B4-BE49-F238E27FC236}">
                            <a16:creationId xmlns:a16="http://schemas.microsoft.com/office/drawing/2014/main" id="{FA795D47-4147-450D-8715-2D0716225CD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1612900"/>
                        <a:ext cx="67722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0CF97F29-F036-47C8-9B9F-23C5CC8C53F8}"/>
              </a:ext>
            </a:extLst>
          </p:cNvPr>
          <p:cNvSpPr>
            <a:spLocks noGrp="1" noChangeArrowheads="1"/>
          </p:cNvSpPr>
          <p:nvPr>
            <p:ph type="title"/>
          </p:nvPr>
        </p:nvSpPr>
        <p:spPr/>
        <p:txBody>
          <a:bodyPr/>
          <a:lstStyle/>
          <a:p>
            <a:pPr eaLnBrk="1" hangingPunct="1"/>
            <a:r>
              <a:rPr lang="zh-CN" altLang="en-US"/>
              <a:t>线段树区间修改</a:t>
            </a:r>
            <a:endParaRPr lang="en-US" altLang="zh-CN"/>
          </a:p>
        </p:txBody>
      </p:sp>
      <p:sp>
        <p:nvSpPr>
          <p:cNvPr id="47107" name="内容占位符 2">
            <a:extLst>
              <a:ext uri="{FF2B5EF4-FFF2-40B4-BE49-F238E27FC236}">
                <a16:creationId xmlns:a16="http://schemas.microsoft.com/office/drawing/2014/main" id="{7BAB92E9-5A6A-4050-AA44-C59106B19A52}"/>
              </a:ext>
            </a:extLst>
          </p:cNvPr>
          <p:cNvSpPr>
            <a:spLocks noGrp="1" noChangeArrowheads="1"/>
          </p:cNvSpPr>
          <p:nvPr>
            <p:ph idx="1"/>
          </p:nvPr>
        </p:nvSpPr>
        <p:spPr/>
        <p:txBody>
          <a:bodyPr/>
          <a:lstStyle/>
          <a:p>
            <a:pPr eaLnBrk="1" hangingPunct="1"/>
            <a:r>
              <a:rPr lang="zh-CN" altLang="en-US" dirty="0"/>
              <a:t>涉及到区间修改的问题没法快速的直接进行修改</a:t>
            </a:r>
          </a:p>
          <a:p>
            <a:pPr eaLnBrk="1" hangingPunct="1"/>
            <a:r>
              <a:rPr lang="zh-CN" altLang="en-US" dirty="0"/>
              <a:t>有两种办法实现：</a:t>
            </a:r>
          </a:p>
          <a:p>
            <a:pPr eaLnBrk="1" hangingPunct="1"/>
            <a:r>
              <a:rPr lang="en-US" altLang="zh-CN" dirty="0"/>
              <a:t>1.</a:t>
            </a:r>
            <a:r>
              <a:rPr lang="zh-CN" altLang="en-US" dirty="0"/>
              <a:t>下放标记</a:t>
            </a:r>
          </a:p>
          <a:p>
            <a:pPr eaLnBrk="1" hangingPunct="1"/>
            <a:r>
              <a:rPr lang="en-US" altLang="zh-CN" dirty="0"/>
              <a:t>2.</a:t>
            </a:r>
            <a:r>
              <a:rPr lang="zh-CN" altLang="en-US" dirty="0"/>
              <a:t>标记永久化</a:t>
            </a:r>
          </a:p>
          <a:p>
            <a:r>
              <a:rPr lang="zh-CN" altLang="en-US" dirty="0"/>
              <a:t>这里就介绍一下下放标记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0D1CD01F-B6F4-46A8-9BB7-4C73D7176193}"/>
              </a:ext>
            </a:extLst>
          </p:cNvPr>
          <p:cNvSpPr>
            <a:spLocks noGrp="1" noChangeArrowheads="1"/>
          </p:cNvSpPr>
          <p:nvPr>
            <p:ph type="title"/>
          </p:nvPr>
        </p:nvSpPr>
        <p:spPr/>
        <p:txBody>
          <a:bodyPr/>
          <a:lstStyle/>
          <a:p>
            <a:pPr eaLnBrk="1" hangingPunct="1"/>
            <a:r>
              <a:rPr lang="zh-CN" altLang="en-US" dirty="0"/>
              <a:t>线段树区间修改</a:t>
            </a:r>
          </a:p>
        </p:txBody>
      </p:sp>
      <p:sp>
        <p:nvSpPr>
          <p:cNvPr id="48131" name="内容占位符 2">
            <a:extLst>
              <a:ext uri="{FF2B5EF4-FFF2-40B4-BE49-F238E27FC236}">
                <a16:creationId xmlns:a16="http://schemas.microsoft.com/office/drawing/2014/main" id="{B0CC1D56-0F7E-4311-B0DC-D98E59BAAE63}"/>
              </a:ext>
            </a:extLst>
          </p:cNvPr>
          <p:cNvSpPr>
            <a:spLocks noGrp="1" noChangeArrowheads="1"/>
          </p:cNvSpPr>
          <p:nvPr>
            <p:ph idx="1"/>
          </p:nvPr>
        </p:nvSpPr>
        <p:spPr/>
        <p:txBody>
          <a:bodyPr/>
          <a:lstStyle/>
          <a:p>
            <a:pPr eaLnBrk="1" hangingPunct="1"/>
            <a:r>
              <a:rPr lang="zh-CN" altLang="en-US" dirty="0"/>
              <a:t>每次线段树操作会涉及到</a:t>
            </a:r>
            <a:r>
              <a:rPr lang="en-US" altLang="zh-CN" dirty="0"/>
              <a:t>O( </a:t>
            </a:r>
            <a:r>
              <a:rPr lang="en-US" altLang="zh-CN" dirty="0" err="1"/>
              <a:t>logn</a:t>
            </a:r>
            <a:r>
              <a:rPr lang="en-US" altLang="zh-CN" dirty="0"/>
              <a:t> )</a:t>
            </a:r>
            <a:r>
              <a:rPr lang="zh-CN" altLang="en-US" dirty="0"/>
              <a:t>个线段树的节点</a:t>
            </a:r>
          </a:p>
          <a:p>
            <a:pPr eaLnBrk="1" hangingPunct="1"/>
            <a:r>
              <a:rPr lang="zh-CN" altLang="en-US" dirty="0"/>
              <a:t>而且一个点被访问当且仅当其父亲节点被访问过</a:t>
            </a:r>
          </a:p>
          <a:p>
            <a:pPr eaLnBrk="1" hangingPunct="1"/>
            <a:r>
              <a:rPr lang="zh-CN" altLang="en-US" dirty="0"/>
              <a:t>所以我们可以用</a:t>
            </a:r>
            <a:r>
              <a:rPr lang="en-US" altLang="zh-CN" dirty="0"/>
              <a:t>“</a:t>
            </a:r>
            <a:r>
              <a:rPr lang="zh-CN" altLang="en-US" dirty="0"/>
              <a:t>懒惰</a:t>
            </a:r>
            <a:r>
              <a:rPr lang="en-US" altLang="zh-CN" dirty="0"/>
              <a:t>”</a:t>
            </a:r>
            <a:r>
              <a:rPr lang="zh-CN" altLang="en-US" dirty="0"/>
              <a:t>（怠惰）的思想来维护</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42739-7837-439C-AEC5-B29F97292E74}"/>
              </a:ext>
            </a:extLst>
          </p:cNvPr>
          <p:cNvSpPr>
            <a:spLocks noGrp="1"/>
          </p:cNvSpPr>
          <p:nvPr>
            <p:ph type="title"/>
          </p:nvPr>
        </p:nvSpPr>
        <p:spPr/>
        <p:txBody>
          <a:bodyPr/>
          <a:lstStyle/>
          <a:p>
            <a:r>
              <a:rPr lang="zh-CN" altLang="en-US" dirty="0"/>
              <a:t>线段树区间修改</a:t>
            </a:r>
          </a:p>
        </p:txBody>
      </p:sp>
      <p:sp>
        <p:nvSpPr>
          <p:cNvPr id="3" name="内容占位符 2">
            <a:extLst>
              <a:ext uri="{FF2B5EF4-FFF2-40B4-BE49-F238E27FC236}">
                <a16:creationId xmlns:a16="http://schemas.microsoft.com/office/drawing/2014/main" id="{BC9FA47B-7092-4EBC-AA2F-B5E61696E71C}"/>
              </a:ext>
            </a:extLst>
          </p:cNvPr>
          <p:cNvSpPr>
            <a:spLocks noGrp="1"/>
          </p:cNvSpPr>
          <p:nvPr>
            <p:ph idx="1"/>
          </p:nvPr>
        </p:nvSpPr>
        <p:spPr/>
        <p:txBody>
          <a:bodyPr/>
          <a:lstStyle/>
          <a:p>
            <a:r>
              <a:rPr lang="zh-CN" altLang="en-US" dirty="0"/>
              <a:t>以区间加区间</a:t>
            </a:r>
            <a:r>
              <a:rPr lang="en-US" altLang="zh-CN" dirty="0"/>
              <a:t>min</a:t>
            </a:r>
            <a:r>
              <a:rPr lang="zh-CN" altLang="en-US" dirty="0"/>
              <a:t>举例子：</a:t>
            </a:r>
            <a:endParaRPr lang="en-US" altLang="zh-CN" dirty="0"/>
          </a:p>
          <a:p>
            <a:r>
              <a:rPr lang="en-US" altLang="zh-CN" dirty="0"/>
              <a:t>1.</a:t>
            </a:r>
            <a:r>
              <a:rPr lang="zh-CN" altLang="en-US" dirty="0"/>
              <a:t>区间加</a:t>
            </a:r>
            <a:r>
              <a:rPr lang="en-US" altLang="zh-CN" dirty="0"/>
              <a:t>x</a:t>
            </a:r>
          </a:p>
          <a:p>
            <a:r>
              <a:rPr lang="en-US" altLang="zh-CN" dirty="0"/>
              <a:t>2.</a:t>
            </a:r>
            <a:r>
              <a:rPr lang="zh-CN" altLang="en-US" dirty="0"/>
              <a:t>区间最小值</a:t>
            </a:r>
          </a:p>
          <a:p>
            <a:r>
              <a:rPr lang="zh-CN" altLang="en-US" dirty="0"/>
              <a:t>我们在每个节点上维护一个标记，代表这个节点被加了多少值</a:t>
            </a:r>
          </a:p>
          <a:p>
            <a:r>
              <a:rPr lang="zh-CN" altLang="en-US" dirty="0"/>
              <a:t>查询的时候对于每个经过的节点，下放标记到其儿子</a:t>
            </a:r>
          </a:p>
          <a:p>
            <a:r>
              <a:rPr lang="zh-CN" altLang="en-US" dirty="0"/>
              <a:t>这样我们查询的时候还是查询</a:t>
            </a:r>
            <a:r>
              <a:rPr lang="en-US" altLang="zh-CN" dirty="0"/>
              <a:t>log</a:t>
            </a:r>
            <a:r>
              <a:rPr lang="zh-CN" altLang="en-US" dirty="0"/>
              <a:t>个节点，与之前的不同的是，每个节点有可能被整体加了一个值</a:t>
            </a:r>
          </a:p>
          <a:p>
            <a:endParaRPr lang="zh-CN" altLang="en-US" dirty="0"/>
          </a:p>
        </p:txBody>
      </p:sp>
    </p:spTree>
    <p:extLst>
      <p:ext uri="{BB962C8B-B14F-4D97-AF65-F5344CB8AC3E}">
        <p14:creationId xmlns:p14="http://schemas.microsoft.com/office/powerpoint/2010/main" val="3056917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96B1FD12-2DF3-4E01-A383-615210B9DD95}"/>
              </a:ext>
            </a:extLst>
          </p:cNvPr>
          <p:cNvSpPr>
            <a:spLocks noGrp="1" noChangeArrowheads="1"/>
          </p:cNvSpPr>
          <p:nvPr>
            <p:ph type="title"/>
          </p:nvPr>
        </p:nvSpPr>
        <p:spPr/>
        <p:txBody>
          <a:bodyPr/>
          <a:lstStyle/>
          <a:p>
            <a:pPr eaLnBrk="1" hangingPunct="1"/>
            <a:r>
              <a:rPr lang="zh-CN" altLang="en-US"/>
              <a:t>标记下放</a:t>
            </a:r>
          </a:p>
        </p:txBody>
      </p:sp>
      <p:graphicFrame>
        <p:nvGraphicFramePr>
          <p:cNvPr id="49155" name="内容占位符 3">
            <a:extLst>
              <a:ext uri="{FF2B5EF4-FFF2-40B4-BE49-F238E27FC236}">
                <a16:creationId xmlns:a16="http://schemas.microsoft.com/office/drawing/2014/main" id="{9B672513-4C45-4C24-A53A-68411AA022DC}"/>
              </a:ext>
            </a:extLst>
          </p:cNvPr>
          <p:cNvGraphicFramePr>
            <a:graphicFrameLocks noGrp="1" noChangeAspect="1"/>
          </p:cNvGraphicFramePr>
          <p:nvPr>
            <p:ph idx="1"/>
            <p:extLst>
              <p:ext uri="{D42A27DB-BD31-4B8C-83A1-F6EECF244321}">
                <p14:modId xmlns:p14="http://schemas.microsoft.com/office/powerpoint/2010/main" val="1171926140"/>
              </p:ext>
            </p:extLst>
          </p:nvPr>
        </p:nvGraphicFramePr>
        <p:xfrm>
          <a:off x="519406" y="2543453"/>
          <a:ext cx="6479018" cy="2161712"/>
        </p:xfrm>
        <a:graphic>
          <a:graphicData uri="http://schemas.openxmlformats.org/presentationml/2006/ole">
            <mc:AlternateContent xmlns:mc="http://schemas.openxmlformats.org/markup-compatibility/2006">
              <mc:Choice xmlns:v="urn:schemas-microsoft-com:vml" Requires="v">
                <p:oleObj spid="_x0000_s7206" r:id="rId3" imgW="3428571" imgH="1142857" progId="Paint.Picture">
                  <p:embed/>
                </p:oleObj>
              </mc:Choice>
              <mc:Fallback>
                <p:oleObj r:id="rId3" imgW="3428571" imgH="1142857" progId="Paint.Picture">
                  <p:embed/>
                  <p:pic>
                    <p:nvPicPr>
                      <p:cNvPr id="49155" name="内容占位符 3">
                        <a:extLst>
                          <a:ext uri="{FF2B5EF4-FFF2-40B4-BE49-F238E27FC236}">
                            <a16:creationId xmlns:a16="http://schemas.microsoft.com/office/drawing/2014/main" id="{9B672513-4C45-4C24-A53A-68411AA022DC}"/>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06" y="2543453"/>
                        <a:ext cx="6479018" cy="2161712"/>
                      </a:xfrm>
                      <a:prstGeom prst="rect">
                        <a:avLst/>
                      </a:prstGeom>
                      <a:noFill/>
                      <a:ln>
                        <a:noFill/>
                      </a:ln>
                    </p:spPr>
                  </p:pic>
                </p:oleObj>
              </mc:Fallback>
            </mc:AlternateContent>
          </a:graphicData>
        </a:graphic>
      </p:graphicFrame>
      <p:graphicFrame>
        <p:nvGraphicFramePr>
          <p:cNvPr id="49156" name="对象 5">
            <a:extLst>
              <a:ext uri="{FF2B5EF4-FFF2-40B4-BE49-F238E27FC236}">
                <a16:creationId xmlns:a16="http://schemas.microsoft.com/office/drawing/2014/main" id="{D2C845E8-2E17-4F3F-BBC8-EC1E17913535}"/>
              </a:ext>
            </a:extLst>
          </p:cNvPr>
          <p:cNvGraphicFramePr>
            <a:graphicFrameLocks/>
          </p:cNvGraphicFramePr>
          <p:nvPr>
            <p:extLst>
              <p:ext uri="{D42A27DB-BD31-4B8C-83A1-F6EECF244321}">
                <p14:modId xmlns:p14="http://schemas.microsoft.com/office/powerpoint/2010/main" val="1545388698"/>
              </p:ext>
            </p:extLst>
          </p:nvPr>
        </p:nvGraphicFramePr>
        <p:xfrm>
          <a:off x="7337425" y="1585913"/>
          <a:ext cx="3898900" cy="4565650"/>
        </p:xfrm>
        <a:graphic>
          <a:graphicData uri="http://schemas.openxmlformats.org/presentationml/2006/ole">
            <mc:AlternateContent xmlns:mc="http://schemas.openxmlformats.org/markup-compatibility/2006">
              <mc:Choice xmlns:v="urn:schemas-microsoft-com:vml" Requires="v">
                <p:oleObj spid="_x0000_s7207" r:id="rId5" imgW="3895238" imgH="4563112" progId="Paint.Picture">
                  <p:embed/>
                </p:oleObj>
              </mc:Choice>
              <mc:Fallback>
                <p:oleObj r:id="rId5" imgW="3895238" imgH="4563112" progId="Paint.Picture">
                  <p:embed/>
                  <p:pic>
                    <p:nvPicPr>
                      <p:cNvPr id="49156" name="对象 5">
                        <a:extLst>
                          <a:ext uri="{FF2B5EF4-FFF2-40B4-BE49-F238E27FC236}">
                            <a16:creationId xmlns:a16="http://schemas.microsoft.com/office/drawing/2014/main" id="{D2C845E8-2E17-4F3F-BBC8-EC1E1791353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7425" y="1585913"/>
                        <a:ext cx="38989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68267778-A559-4224-9F00-37E1D928BA3B}"/>
              </a:ext>
            </a:extLst>
          </p:cNvPr>
          <p:cNvSpPr>
            <a:spLocks noGrp="1" noChangeArrowheads="1"/>
          </p:cNvSpPr>
          <p:nvPr>
            <p:ph type="title"/>
          </p:nvPr>
        </p:nvSpPr>
        <p:spPr/>
        <p:txBody>
          <a:bodyPr/>
          <a:lstStyle/>
          <a:p>
            <a:pPr eaLnBrk="1" hangingPunct="1"/>
            <a:r>
              <a:rPr lang="zh-CN" altLang="en-US"/>
              <a:t>更新区间</a:t>
            </a:r>
          </a:p>
        </p:txBody>
      </p:sp>
      <p:sp>
        <p:nvSpPr>
          <p:cNvPr id="50179" name="内容占位符 2">
            <a:extLst>
              <a:ext uri="{FF2B5EF4-FFF2-40B4-BE49-F238E27FC236}">
                <a16:creationId xmlns:a16="http://schemas.microsoft.com/office/drawing/2014/main" id="{32178D61-237C-4B42-9DE4-E68C29654B70}"/>
              </a:ext>
            </a:extLst>
          </p:cNvPr>
          <p:cNvSpPr>
            <a:spLocks noGrp="1" noChangeArrowheads="1"/>
          </p:cNvSpPr>
          <p:nvPr>
            <p:ph idx="1"/>
          </p:nvPr>
        </p:nvSpPr>
        <p:spPr/>
        <p:txBody>
          <a:bodyPr/>
          <a:lstStyle/>
          <a:p>
            <a:pPr eaLnBrk="1" hangingPunct="1"/>
            <a:r>
              <a:rPr lang="zh-CN" altLang="en-US" dirty="0"/>
              <a:t>我们在</a:t>
            </a:r>
            <a:r>
              <a:rPr lang="en-US" altLang="zh-CN" dirty="0"/>
              <a:t>pushdown</a:t>
            </a:r>
            <a:r>
              <a:rPr lang="zh-CN" altLang="en-US" dirty="0"/>
              <a:t>的时候顺便更新儿子的最小值</a:t>
            </a:r>
          </a:p>
          <a:p>
            <a:pPr eaLnBrk="1" hangingPunct="1"/>
            <a:r>
              <a:rPr lang="zh-CN" altLang="en-US" dirty="0"/>
              <a:t>即把两个儿子的最小值都加上</a:t>
            </a:r>
            <a:r>
              <a:rPr lang="en-US" altLang="zh-CN" dirty="0"/>
              <a:t>tag[x]</a:t>
            </a:r>
          </a:p>
          <a:p>
            <a:pPr eaLnBrk="1" hangingPunct="1"/>
            <a:r>
              <a:rPr lang="zh-CN" altLang="en-US" dirty="0"/>
              <a:t>即可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68FF8A2-723C-42F1-950E-C7BC9716AFEA}"/>
              </a:ext>
            </a:extLst>
          </p:cNvPr>
          <p:cNvSpPr>
            <a:spLocks noGrp="1" noChangeArrowheads="1"/>
          </p:cNvSpPr>
          <p:nvPr>
            <p:ph type="ctrTitle"/>
          </p:nvPr>
        </p:nvSpPr>
        <p:spPr>
          <a:xfrm>
            <a:off x="2209800" y="2130425"/>
            <a:ext cx="7772400" cy="1470025"/>
          </a:xfrm>
        </p:spPr>
        <p:txBody>
          <a:bodyPr anchor="ctr"/>
          <a:lstStyle/>
          <a:p>
            <a:pPr eaLnBrk="1" hangingPunct="1"/>
            <a:r>
              <a:rPr lang="zh-CN" altLang="en-US" sz="4400"/>
              <a:t>树状数组</a:t>
            </a:r>
          </a:p>
        </p:txBody>
      </p:sp>
      <p:sp>
        <p:nvSpPr>
          <p:cNvPr id="5123" name="Rectangle 3">
            <a:extLst>
              <a:ext uri="{FF2B5EF4-FFF2-40B4-BE49-F238E27FC236}">
                <a16:creationId xmlns:a16="http://schemas.microsoft.com/office/drawing/2014/main" id="{CBE20A00-3592-4F6A-A865-71354DA052BF}"/>
              </a:ext>
            </a:extLst>
          </p:cNvPr>
          <p:cNvSpPr>
            <a:spLocks noGrp="1" noChangeArrowheads="1"/>
          </p:cNvSpPr>
          <p:nvPr>
            <p:ph type="subTitle" idx="1"/>
          </p:nvPr>
        </p:nvSpPr>
        <p:spPr>
          <a:xfrm>
            <a:off x="2895600" y="3886200"/>
            <a:ext cx="6400800" cy="1752600"/>
          </a:xfrm>
        </p:spPr>
        <p:txBody>
          <a:bodyPr/>
          <a:lstStyle/>
          <a:p>
            <a:pPr eaLnBrk="1" hangingPunct="1"/>
            <a:endParaRPr lang="zh-CN" altLang="zh-CN" sz="3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2A0834FF-718A-4E89-85D4-9684B06C84C8}"/>
              </a:ext>
            </a:extLst>
          </p:cNvPr>
          <p:cNvSpPr>
            <a:spLocks noGrp="1" noChangeArrowheads="1"/>
          </p:cNvSpPr>
          <p:nvPr>
            <p:ph type="title"/>
          </p:nvPr>
        </p:nvSpPr>
        <p:spPr/>
        <p:txBody>
          <a:bodyPr/>
          <a:lstStyle/>
          <a:p>
            <a:pPr eaLnBrk="1" hangingPunct="1"/>
            <a:r>
              <a:rPr lang="zh-CN" altLang="en-US"/>
              <a:t>线段树</a:t>
            </a:r>
          </a:p>
        </p:txBody>
      </p:sp>
      <p:sp>
        <p:nvSpPr>
          <p:cNvPr id="51203" name="内容占位符 2">
            <a:extLst>
              <a:ext uri="{FF2B5EF4-FFF2-40B4-BE49-F238E27FC236}">
                <a16:creationId xmlns:a16="http://schemas.microsoft.com/office/drawing/2014/main" id="{69C0142D-7DB0-4DC5-AE0E-7D2087500082}"/>
              </a:ext>
            </a:extLst>
          </p:cNvPr>
          <p:cNvSpPr>
            <a:spLocks noGrp="1" noChangeArrowheads="1"/>
          </p:cNvSpPr>
          <p:nvPr>
            <p:ph idx="1"/>
          </p:nvPr>
        </p:nvSpPr>
        <p:spPr/>
        <p:txBody>
          <a:bodyPr/>
          <a:lstStyle/>
          <a:p>
            <a:pPr eaLnBrk="1" hangingPunct="1"/>
            <a:r>
              <a:rPr lang="zh-CN" altLang="en-US" dirty="0"/>
              <a:t>具体原理应该搞明白了吧</a:t>
            </a:r>
            <a:endParaRPr lang="en-US" altLang="zh-CN" dirty="0"/>
          </a:p>
          <a:p>
            <a:pPr eaLnBrk="1" hangingPunct="1"/>
            <a:r>
              <a:rPr lang="zh-CN" altLang="en-US" dirty="0"/>
              <a:t>之后讲的东西和原理无关</a:t>
            </a:r>
            <a:r>
              <a:rPr lang="en-US" altLang="zh-CN" dirty="0"/>
              <a:t>~</a:t>
            </a:r>
            <a:endParaRPr lang="zh-CN" altLang="en-US" dirty="0"/>
          </a:p>
          <a:p>
            <a:pPr eaLnBrk="1" hangingPunct="1"/>
            <a:r>
              <a:rPr lang="zh-CN" altLang="en-US" dirty="0"/>
              <a:t>可以简单地抽象为一个数据结构功能：</a:t>
            </a:r>
          </a:p>
          <a:p>
            <a:pPr eaLnBrk="1" hangingPunct="1"/>
            <a:r>
              <a:rPr lang="en-US" altLang="zh-CN" dirty="0"/>
              <a:t>1.</a:t>
            </a:r>
            <a:r>
              <a:rPr lang="zh-CN" altLang="en-US" dirty="0"/>
              <a:t>对一个范围进行某种可以快速维护的操作</a:t>
            </a:r>
          </a:p>
          <a:p>
            <a:pPr eaLnBrk="1" hangingPunct="1"/>
            <a:r>
              <a:rPr lang="en-US" altLang="zh-CN" dirty="0"/>
              <a:t>2.</a:t>
            </a:r>
            <a:r>
              <a:rPr lang="zh-CN" altLang="en-US" dirty="0"/>
              <a:t>查询</a:t>
            </a:r>
            <a:r>
              <a:rPr lang="zh-CN" altLang="en-US" dirty="0">
                <a:sym typeface="宋体" panose="02010600030101010101" pitchFamily="2" charset="-122"/>
              </a:rPr>
              <a:t>一个范围内</a:t>
            </a:r>
            <a:r>
              <a:rPr lang="zh-CN" altLang="en-US" dirty="0"/>
              <a:t>的某个可以合并的信息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37196F75-11BC-4FD8-B5B0-CF5EBFBB39F2}"/>
              </a:ext>
            </a:extLst>
          </p:cNvPr>
          <p:cNvSpPr>
            <a:spLocks noGrp="1" noChangeArrowheads="1"/>
          </p:cNvSpPr>
          <p:nvPr>
            <p:ph type="title"/>
          </p:nvPr>
        </p:nvSpPr>
        <p:spPr/>
        <p:txBody>
          <a:bodyPr/>
          <a:lstStyle/>
          <a:p>
            <a:pPr eaLnBrk="1" hangingPunct="1"/>
            <a:r>
              <a:rPr lang="zh-CN" altLang="en-US"/>
              <a:t>线段树</a:t>
            </a:r>
          </a:p>
        </p:txBody>
      </p:sp>
      <p:sp>
        <p:nvSpPr>
          <p:cNvPr id="52227" name="内容占位符 2">
            <a:extLst>
              <a:ext uri="{FF2B5EF4-FFF2-40B4-BE49-F238E27FC236}">
                <a16:creationId xmlns:a16="http://schemas.microsoft.com/office/drawing/2014/main" id="{EE893B82-7A36-4BEC-B7C8-1331CF2A2D96}"/>
              </a:ext>
            </a:extLst>
          </p:cNvPr>
          <p:cNvSpPr>
            <a:spLocks noGrp="1" noChangeArrowheads="1"/>
          </p:cNvSpPr>
          <p:nvPr>
            <p:ph idx="1"/>
          </p:nvPr>
        </p:nvSpPr>
        <p:spPr/>
        <p:txBody>
          <a:bodyPr/>
          <a:lstStyle/>
          <a:p>
            <a:pPr eaLnBrk="1" hangingPunct="1"/>
            <a:r>
              <a:rPr lang="zh-CN" altLang="en-US" dirty="0"/>
              <a:t>通俗来说就是：</a:t>
            </a:r>
          </a:p>
          <a:p>
            <a:pPr eaLnBrk="1" hangingPunct="1"/>
            <a:r>
              <a:rPr lang="zh-CN" altLang="en-US" dirty="0"/>
              <a:t>单点修改，查询区间的某个信息</a:t>
            </a:r>
          </a:p>
          <a:p>
            <a:pPr eaLnBrk="1" hangingPunct="1"/>
            <a:r>
              <a:rPr lang="zh-CN" altLang="en-US" dirty="0"/>
              <a:t>区间修改，查询单点的某个信息</a:t>
            </a:r>
          </a:p>
          <a:p>
            <a:pPr eaLnBrk="1" hangingPunct="1"/>
            <a:r>
              <a:rPr lang="zh-CN" altLang="en-US" dirty="0"/>
              <a:t>区间修改，查询区间的某个信息</a:t>
            </a:r>
          </a:p>
          <a:p>
            <a:pPr eaLnBrk="1" hangingPunct="1"/>
            <a:r>
              <a:rPr lang="zh-CN" altLang="en-US" dirty="0"/>
              <a:t>这三个都是线段树的功能</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A5D38585-55AE-4FC6-83DF-B0217895A332}"/>
              </a:ext>
            </a:extLst>
          </p:cNvPr>
          <p:cNvSpPr>
            <a:spLocks noGrp="1" noChangeArrowheads="1"/>
          </p:cNvSpPr>
          <p:nvPr>
            <p:ph type="title"/>
          </p:nvPr>
        </p:nvSpPr>
        <p:spPr/>
        <p:txBody>
          <a:bodyPr/>
          <a:lstStyle/>
          <a:p>
            <a:r>
              <a:rPr lang="en-US" altLang="zh-CN" dirty="0" err="1"/>
              <a:t>Luogu</a:t>
            </a:r>
            <a:r>
              <a:rPr lang="zh-CN" altLang="en-US" dirty="0"/>
              <a:t>2023 [AHOI2009]维护序列</a:t>
            </a:r>
          </a:p>
        </p:txBody>
      </p:sp>
      <p:sp>
        <p:nvSpPr>
          <p:cNvPr id="55299" name="内容占位符 2">
            <a:extLst>
              <a:ext uri="{FF2B5EF4-FFF2-40B4-BE49-F238E27FC236}">
                <a16:creationId xmlns:a16="http://schemas.microsoft.com/office/drawing/2014/main" id="{9A2B6DFA-37A1-48A7-BF29-0D24CB4F5369}"/>
              </a:ext>
            </a:extLst>
          </p:cNvPr>
          <p:cNvSpPr>
            <a:spLocks noGrp="1" noChangeArrowheads="1"/>
          </p:cNvSpPr>
          <p:nvPr>
            <p:ph idx="1"/>
          </p:nvPr>
        </p:nvSpPr>
        <p:spPr/>
        <p:txBody>
          <a:bodyPr/>
          <a:lstStyle/>
          <a:p>
            <a:pPr eaLnBrk="1" hangingPunct="1"/>
            <a:r>
              <a:rPr lang="en-US" altLang="zh-CN" dirty="0"/>
              <a:t>1.</a:t>
            </a:r>
            <a:r>
              <a:rPr lang="zh-CN" altLang="en-US" dirty="0"/>
              <a:t>区间加</a:t>
            </a:r>
            <a:r>
              <a:rPr lang="en-US" altLang="zh-CN" dirty="0"/>
              <a:t>x</a:t>
            </a:r>
          </a:p>
          <a:p>
            <a:pPr eaLnBrk="1" hangingPunct="1"/>
            <a:r>
              <a:rPr lang="en-US" altLang="zh-CN" dirty="0"/>
              <a:t>2.</a:t>
            </a:r>
            <a:r>
              <a:rPr lang="zh-CN" altLang="en-US" dirty="0"/>
              <a:t>区间乘</a:t>
            </a:r>
            <a:r>
              <a:rPr lang="en-US" altLang="zh-CN" dirty="0"/>
              <a:t>x</a:t>
            </a:r>
          </a:p>
          <a:p>
            <a:pPr eaLnBrk="1" hangingPunct="1"/>
            <a:r>
              <a:rPr lang="en-US" altLang="zh-CN" dirty="0"/>
              <a:t>3.</a:t>
            </a:r>
            <a:r>
              <a:rPr lang="zh-CN" altLang="en-US" dirty="0"/>
              <a:t>区间和</a:t>
            </a:r>
          </a:p>
          <a:p>
            <a:pPr eaLnBrk="1" hangingPunct="1"/>
            <a:r>
              <a:rPr lang="zh-CN" altLang="en-US" dirty="0"/>
              <a:t>取膜</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63103030-9021-40F6-A593-A638C92F5617}"/>
              </a:ext>
            </a:extLst>
          </p:cNvPr>
          <p:cNvSpPr>
            <a:spLocks noGrp="1" noChangeArrowheads="1"/>
          </p:cNvSpPr>
          <p:nvPr>
            <p:ph type="title"/>
          </p:nvPr>
        </p:nvSpPr>
        <p:spPr/>
        <p:txBody>
          <a:bodyPr/>
          <a:lstStyle/>
          <a:p>
            <a:r>
              <a:rPr lang="en-US" altLang="zh-CN" dirty="0"/>
              <a:t>Problem</a:t>
            </a:r>
            <a:endParaRPr lang="zh-CN" altLang="en-US" dirty="0"/>
          </a:p>
        </p:txBody>
      </p:sp>
      <p:sp>
        <p:nvSpPr>
          <p:cNvPr id="56323" name="内容占位符 2">
            <a:extLst>
              <a:ext uri="{FF2B5EF4-FFF2-40B4-BE49-F238E27FC236}">
                <a16:creationId xmlns:a16="http://schemas.microsoft.com/office/drawing/2014/main" id="{52729A6C-078A-487E-B349-58A691AECF63}"/>
              </a:ext>
            </a:extLst>
          </p:cNvPr>
          <p:cNvSpPr>
            <a:spLocks noGrp="1" noChangeArrowheads="1"/>
          </p:cNvSpPr>
          <p:nvPr>
            <p:ph idx="1"/>
          </p:nvPr>
        </p:nvSpPr>
        <p:spPr/>
        <p:txBody>
          <a:bodyPr/>
          <a:lstStyle/>
          <a:p>
            <a:pPr eaLnBrk="1" hangingPunct="1"/>
            <a:r>
              <a:rPr lang="zh-CN" altLang="en-US" dirty="0"/>
              <a:t>如果只是区间加或者区间乘，直接打个标记就可以了</a:t>
            </a:r>
          </a:p>
          <a:p>
            <a:pPr eaLnBrk="1" hangingPunct="1"/>
            <a:r>
              <a:rPr lang="zh-CN" altLang="en-US" dirty="0"/>
              <a:t>但是同时有两个操作怎么办</a:t>
            </a:r>
          </a:p>
          <a:p>
            <a:pPr eaLnBrk="1" hangingPunct="1"/>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6B471ED7-06A3-4EE6-B93B-32C68F683B9D}"/>
              </a:ext>
            </a:extLst>
          </p:cNvPr>
          <p:cNvSpPr>
            <a:spLocks noGrp="1" noChangeArrowheads="1"/>
          </p:cNvSpPr>
          <p:nvPr>
            <p:ph type="title"/>
          </p:nvPr>
        </p:nvSpPr>
        <p:spPr/>
        <p:txBody>
          <a:bodyPr/>
          <a:lstStyle/>
          <a:p>
            <a:r>
              <a:rPr lang="en-US" altLang="zh-CN" dirty="0"/>
              <a:t>Solution</a:t>
            </a:r>
            <a:endParaRPr lang="zh-CN" altLang="en-US" dirty="0"/>
          </a:p>
        </p:txBody>
      </p:sp>
      <p:sp>
        <p:nvSpPr>
          <p:cNvPr id="57347" name="内容占位符 2">
            <a:extLst>
              <a:ext uri="{FF2B5EF4-FFF2-40B4-BE49-F238E27FC236}">
                <a16:creationId xmlns:a16="http://schemas.microsoft.com/office/drawing/2014/main" id="{721D4963-8FE8-4F96-A604-E75656337413}"/>
              </a:ext>
            </a:extLst>
          </p:cNvPr>
          <p:cNvSpPr>
            <a:spLocks noGrp="1" noChangeArrowheads="1"/>
          </p:cNvSpPr>
          <p:nvPr>
            <p:ph idx="1"/>
          </p:nvPr>
        </p:nvSpPr>
        <p:spPr/>
        <p:txBody>
          <a:bodyPr>
            <a:normAutofit lnSpcReduction="10000"/>
          </a:bodyPr>
          <a:lstStyle/>
          <a:p>
            <a:pPr eaLnBrk="1" hangingPunct="1"/>
            <a:r>
              <a:rPr lang="zh-CN" altLang="en-US" dirty="0"/>
              <a:t>维护两个标记，分别是加标记和乘标记</a:t>
            </a:r>
          </a:p>
          <a:p>
            <a:pPr eaLnBrk="1" hangingPunct="1"/>
            <a:r>
              <a:rPr lang="zh-CN" altLang="en-US" dirty="0"/>
              <a:t>分别设为</a:t>
            </a:r>
            <a:r>
              <a:rPr lang="en-US" altLang="zh-CN" dirty="0"/>
              <a:t>add</a:t>
            </a:r>
            <a:r>
              <a:rPr lang="zh-CN" altLang="en-US" dirty="0"/>
              <a:t>和</a:t>
            </a:r>
            <a:r>
              <a:rPr lang="en-US" altLang="zh-CN" dirty="0" err="1"/>
              <a:t>mul</a:t>
            </a:r>
            <a:endParaRPr lang="en-US" altLang="zh-CN" dirty="0"/>
          </a:p>
          <a:p>
            <a:pPr eaLnBrk="1" hangingPunct="1"/>
            <a:r>
              <a:rPr lang="zh-CN" altLang="en-US" dirty="0"/>
              <a:t>如果一个节点的被加上了</a:t>
            </a:r>
            <a:r>
              <a:rPr lang="en-US" altLang="zh-CN" dirty="0"/>
              <a:t>x</a:t>
            </a:r>
          </a:p>
          <a:p>
            <a:pPr eaLnBrk="1" hangingPunct="1"/>
            <a:r>
              <a:rPr lang="zh-CN" altLang="en-US" dirty="0"/>
              <a:t>则</a:t>
            </a:r>
            <a:r>
              <a:rPr lang="en-US" altLang="zh-CN" dirty="0"/>
              <a:t>add+=x</a:t>
            </a:r>
          </a:p>
          <a:p>
            <a:pPr eaLnBrk="1" hangingPunct="1"/>
            <a:r>
              <a:rPr lang="zh-CN" altLang="en-US" dirty="0"/>
              <a:t>如果一个节点被乘上了</a:t>
            </a:r>
            <a:r>
              <a:rPr lang="en-US" altLang="zh-CN" dirty="0"/>
              <a:t>x</a:t>
            </a:r>
          </a:p>
          <a:p>
            <a:pPr eaLnBrk="1" hangingPunct="1"/>
            <a:r>
              <a:rPr lang="zh-CN" altLang="en-US" dirty="0"/>
              <a:t>则</a:t>
            </a:r>
            <a:r>
              <a:rPr lang="en-US" altLang="zh-CN" dirty="0"/>
              <a:t>add*=x</a:t>
            </a:r>
            <a:r>
              <a:rPr lang="zh-CN" altLang="en-US" dirty="0"/>
              <a:t>，</a:t>
            </a:r>
            <a:r>
              <a:rPr lang="en-US" altLang="zh-CN" dirty="0" err="1"/>
              <a:t>mul</a:t>
            </a:r>
            <a:r>
              <a:rPr lang="en-US" altLang="zh-CN" dirty="0"/>
              <a:t>*=x</a:t>
            </a:r>
          </a:p>
          <a:p>
            <a:pPr eaLnBrk="1" hangingPunct="1"/>
            <a:r>
              <a:rPr lang="zh-CN" altLang="en-US" dirty="0"/>
              <a:t>注意取膜</a:t>
            </a:r>
          </a:p>
          <a:p>
            <a:pPr eaLnBrk="1" hangingPunct="1"/>
            <a:r>
              <a:rPr lang="zh-CN" altLang="en-US" dirty="0"/>
              <a:t>即对于标记按顺序维护</a:t>
            </a:r>
          </a:p>
          <a:p>
            <a:r>
              <a:rPr lang="zh-CN" altLang="en-US" dirty="0"/>
              <a:t>假设区间原来值是</a:t>
            </a:r>
            <a:r>
              <a:rPr lang="en-US" altLang="zh-CN" dirty="0"/>
              <a:t>x</a:t>
            </a:r>
            <a:r>
              <a:rPr lang="zh-CN" altLang="en-US" dirty="0"/>
              <a:t>，则先乘</a:t>
            </a:r>
            <a:r>
              <a:rPr lang="en-US" altLang="zh-CN" dirty="0" err="1"/>
              <a:t>mul</a:t>
            </a:r>
            <a:r>
              <a:rPr lang="zh-CN" altLang="en-US" dirty="0"/>
              <a:t>后加</a:t>
            </a:r>
            <a:r>
              <a:rPr lang="en-US" altLang="zh-CN" dirty="0"/>
              <a:t>add</a:t>
            </a:r>
            <a:r>
              <a:rPr lang="zh-CN" altLang="en-US" dirty="0"/>
              <a:t>变成</a:t>
            </a:r>
            <a:r>
              <a:rPr lang="en-US" altLang="zh-CN" dirty="0" err="1"/>
              <a:t>mul</a:t>
            </a:r>
            <a:r>
              <a:rPr lang="en-US" altLang="zh-CN" dirty="0"/>
              <a:t>*</a:t>
            </a:r>
            <a:r>
              <a:rPr lang="en-US" altLang="zh-CN" dirty="0" err="1"/>
              <a:t>x+add</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2A27BFA5-6930-44F7-BD68-55383116F81B}"/>
              </a:ext>
            </a:extLst>
          </p:cNvPr>
          <p:cNvSpPr>
            <a:spLocks noGrp="1" noChangeArrowheads="1"/>
          </p:cNvSpPr>
          <p:nvPr>
            <p:ph type="title"/>
          </p:nvPr>
        </p:nvSpPr>
        <p:spPr/>
        <p:txBody>
          <a:bodyPr/>
          <a:lstStyle/>
          <a:p>
            <a:r>
              <a:rPr lang="en-US" altLang="zh-CN" dirty="0"/>
              <a:t>Luogu4198 </a:t>
            </a:r>
            <a:r>
              <a:rPr lang="en-US" altLang="zh-CN" dirty="0" err="1"/>
              <a:t>楼房重建</a:t>
            </a:r>
            <a:endParaRPr lang="en-US" altLang="zh-CN" dirty="0"/>
          </a:p>
        </p:txBody>
      </p:sp>
      <p:sp>
        <p:nvSpPr>
          <p:cNvPr id="64515" name="内容占位符 2">
            <a:extLst>
              <a:ext uri="{FF2B5EF4-FFF2-40B4-BE49-F238E27FC236}">
                <a16:creationId xmlns:a16="http://schemas.microsoft.com/office/drawing/2014/main" id="{09F20CEC-EC07-4382-9DCE-6EC97C84D446}"/>
              </a:ext>
            </a:extLst>
          </p:cNvPr>
          <p:cNvSpPr>
            <a:spLocks noGrp="1" noChangeArrowheads="1"/>
          </p:cNvSpPr>
          <p:nvPr>
            <p:ph idx="1"/>
          </p:nvPr>
        </p:nvSpPr>
        <p:spPr/>
        <p:txBody>
          <a:bodyPr/>
          <a:lstStyle/>
          <a:p>
            <a:pPr eaLnBrk="1" hangingPunct="1"/>
            <a:r>
              <a:rPr lang="zh-CN" altLang="en-US" dirty="0"/>
              <a:t>有一排楼，每次把一个位置的楼的高度修改为</a:t>
            </a:r>
            <a:r>
              <a:rPr lang="en-US" altLang="zh-CN" dirty="0"/>
              <a:t>x</a:t>
            </a:r>
            <a:r>
              <a:rPr lang="zh-CN" altLang="en-US" dirty="0"/>
              <a:t>，每次输出可以从最左边看到的楼个数</a:t>
            </a:r>
          </a:p>
          <a:p>
            <a:pPr eaLnBrk="1" hangingPunct="1"/>
            <a:endParaRPr lang="zh-CN" altLang="en-US" dirty="0"/>
          </a:p>
        </p:txBody>
      </p:sp>
      <p:graphicFrame>
        <p:nvGraphicFramePr>
          <p:cNvPr id="64516" name="对象 5">
            <a:extLst>
              <a:ext uri="{FF2B5EF4-FFF2-40B4-BE49-F238E27FC236}">
                <a16:creationId xmlns:a16="http://schemas.microsoft.com/office/drawing/2014/main" id="{4BFC1CEE-0B5D-42DD-9064-A82820A0ECC3}"/>
              </a:ext>
            </a:extLst>
          </p:cNvPr>
          <p:cNvGraphicFramePr>
            <a:graphicFrameLocks/>
          </p:cNvGraphicFramePr>
          <p:nvPr/>
        </p:nvGraphicFramePr>
        <p:xfrm>
          <a:off x="1374775" y="3340100"/>
          <a:ext cx="3335338" cy="1782763"/>
        </p:xfrm>
        <a:graphic>
          <a:graphicData uri="http://schemas.openxmlformats.org/presentationml/2006/ole">
            <mc:AlternateContent xmlns:mc="http://schemas.openxmlformats.org/markup-compatibility/2006">
              <mc:Choice xmlns:v="urn:schemas-microsoft-com:vml" Requires="v">
                <p:oleObj spid="_x0000_s12324" r:id="rId3" imgW="3333333" imgH="1781424" progId="Paint.Picture">
                  <p:embed/>
                </p:oleObj>
              </mc:Choice>
              <mc:Fallback>
                <p:oleObj r:id="rId3" imgW="3333333" imgH="1781424" progId="Paint.Picture">
                  <p:embed/>
                  <p:pic>
                    <p:nvPicPr>
                      <p:cNvPr id="64516" name="对象 5">
                        <a:extLst>
                          <a:ext uri="{FF2B5EF4-FFF2-40B4-BE49-F238E27FC236}">
                            <a16:creationId xmlns:a16="http://schemas.microsoft.com/office/drawing/2014/main" id="{4BFC1CEE-0B5D-42DD-9064-A82820A0ECC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3340100"/>
                        <a:ext cx="3335338"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7" name="对象 7">
            <a:extLst>
              <a:ext uri="{FF2B5EF4-FFF2-40B4-BE49-F238E27FC236}">
                <a16:creationId xmlns:a16="http://schemas.microsoft.com/office/drawing/2014/main" id="{81BBBA37-6A02-41F1-9045-9FEDF5198DD3}"/>
              </a:ext>
            </a:extLst>
          </p:cNvPr>
          <p:cNvGraphicFramePr>
            <a:graphicFrameLocks/>
          </p:cNvGraphicFramePr>
          <p:nvPr/>
        </p:nvGraphicFramePr>
        <p:xfrm>
          <a:off x="5511800" y="3340100"/>
          <a:ext cx="3327400" cy="2184400"/>
        </p:xfrm>
        <a:graphic>
          <a:graphicData uri="http://schemas.openxmlformats.org/presentationml/2006/ole">
            <mc:AlternateContent xmlns:mc="http://schemas.openxmlformats.org/markup-compatibility/2006">
              <mc:Choice xmlns:v="urn:schemas-microsoft-com:vml" Requires="v">
                <p:oleObj spid="_x0000_s12325" r:id="rId5" imgW="3323810" imgH="2180952" progId="Paint.Picture">
                  <p:embed/>
                </p:oleObj>
              </mc:Choice>
              <mc:Fallback>
                <p:oleObj r:id="rId5" imgW="3323810" imgH="2180952" progId="Paint.Picture">
                  <p:embed/>
                  <p:pic>
                    <p:nvPicPr>
                      <p:cNvPr id="64517" name="对象 7">
                        <a:extLst>
                          <a:ext uri="{FF2B5EF4-FFF2-40B4-BE49-F238E27FC236}">
                            <a16:creationId xmlns:a16="http://schemas.microsoft.com/office/drawing/2014/main" id="{81BBBA37-6A02-41F1-9045-9FEDF5198DD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1800" y="3340100"/>
                        <a:ext cx="33274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C110C3BE-1E0E-41FE-A600-52335C4E5F87}"/>
              </a:ext>
            </a:extLst>
          </p:cNvPr>
          <p:cNvSpPr>
            <a:spLocks noGrp="1" noChangeArrowheads="1"/>
          </p:cNvSpPr>
          <p:nvPr>
            <p:ph type="title"/>
          </p:nvPr>
        </p:nvSpPr>
        <p:spPr/>
        <p:txBody>
          <a:bodyPr/>
          <a:lstStyle/>
          <a:p>
            <a:r>
              <a:rPr lang="en-US" altLang="zh-CN" dirty="0"/>
              <a:t>Solution1</a:t>
            </a:r>
            <a:endParaRPr lang="zh-CN" altLang="en-US" dirty="0"/>
          </a:p>
        </p:txBody>
      </p:sp>
      <p:sp>
        <p:nvSpPr>
          <p:cNvPr id="65539" name="内容占位符 2">
            <a:extLst>
              <a:ext uri="{FF2B5EF4-FFF2-40B4-BE49-F238E27FC236}">
                <a16:creationId xmlns:a16="http://schemas.microsoft.com/office/drawing/2014/main" id="{F8DC974E-3ACB-4CCD-AB26-C59B5703CF47}"/>
              </a:ext>
            </a:extLst>
          </p:cNvPr>
          <p:cNvSpPr>
            <a:spLocks noGrp="1" noChangeArrowheads="1"/>
          </p:cNvSpPr>
          <p:nvPr>
            <p:ph idx="1"/>
          </p:nvPr>
        </p:nvSpPr>
        <p:spPr/>
        <p:txBody>
          <a:bodyPr/>
          <a:lstStyle/>
          <a:p>
            <a:pPr eaLnBrk="1" hangingPunct="1"/>
            <a:r>
              <a:rPr lang="zh-CN" altLang="en-US" dirty="0"/>
              <a:t>发现一个楼房能被看到可以等价于它的斜率比之前的任何一个都大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B44E0676-97B8-4023-8869-66FEE962DDD5}"/>
              </a:ext>
            </a:extLst>
          </p:cNvPr>
          <p:cNvSpPr>
            <a:spLocks noGrp="1"/>
          </p:cNvSpPr>
          <p:nvPr>
            <p:ph type="title"/>
          </p:nvPr>
        </p:nvSpPr>
        <p:spPr/>
        <p:txBody>
          <a:bodyPr/>
          <a:lstStyle/>
          <a:p>
            <a:r>
              <a:rPr lang="en-US" altLang="zh-CN" dirty="0"/>
              <a:t>Solution1</a:t>
            </a:r>
          </a:p>
        </p:txBody>
      </p:sp>
      <p:sp>
        <p:nvSpPr>
          <p:cNvPr id="66563" name="内容占位符 2">
            <a:extLst>
              <a:ext uri="{FF2B5EF4-FFF2-40B4-BE49-F238E27FC236}">
                <a16:creationId xmlns:a16="http://schemas.microsoft.com/office/drawing/2014/main" id="{47977196-A7F1-4800-9F89-EADD95B20EA1}"/>
              </a:ext>
            </a:extLst>
          </p:cNvPr>
          <p:cNvSpPr>
            <a:spLocks noGrp="1"/>
          </p:cNvSpPr>
          <p:nvPr>
            <p:ph idx="1"/>
          </p:nvPr>
        </p:nvSpPr>
        <p:spPr/>
        <p:txBody>
          <a:bodyPr/>
          <a:lstStyle/>
          <a:p>
            <a:pPr eaLnBrk="1" hangingPunct="1"/>
            <a:r>
              <a:rPr lang="zh-CN" altLang="en-US" dirty="0"/>
              <a:t>可以试试分块维护</a:t>
            </a:r>
          </a:p>
          <a:p>
            <a:pPr eaLnBrk="1" hangingPunct="1"/>
            <a:r>
              <a:rPr lang="zh-CN" altLang="zh-CN" dirty="0"/>
              <a:t>复杂度好像是</a:t>
            </a:r>
            <a:r>
              <a:rPr lang="en-US" altLang="zh-CN" dirty="0"/>
              <a:t>O( </a:t>
            </a:r>
            <a:r>
              <a:rPr lang="en-US" altLang="zh-CN" dirty="0" err="1"/>
              <a:t>nsqrt</a:t>
            </a:r>
            <a:r>
              <a:rPr lang="en-US" altLang="zh-CN" dirty="0"/>
              <a:t>( </a:t>
            </a:r>
            <a:r>
              <a:rPr lang="en-US" altLang="zh-CN" dirty="0" err="1"/>
              <a:t>nlogn</a:t>
            </a:r>
            <a:r>
              <a:rPr lang="en-US" altLang="zh-CN" dirty="0"/>
              <a:t> ) )</a:t>
            </a:r>
            <a:r>
              <a:rPr lang="zh-CN" altLang="en-US" dirty="0"/>
              <a:t>的</a:t>
            </a:r>
          </a:p>
          <a:p>
            <a:pPr eaLnBrk="1" hangingPunct="1"/>
            <a:r>
              <a:rPr lang="zh-CN" altLang="en-US" dirty="0"/>
              <a:t>这里不仔细讲了</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7F6396A7-55AB-49D1-AD53-D7967ABA74B7}"/>
              </a:ext>
            </a:extLst>
          </p:cNvPr>
          <p:cNvSpPr>
            <a:spLocks noGrp="1" noChangeArrowheads="1"/>
          </p:cNvSpPr>
          <p:nvPr>
            <p:ph type="title"/>
          </p:nvPr>
        </p:nvSpPr>
        <p:spPr/>
        <p:txBody>
          <a:bodyPr/>
          <a:lstStyle/>
          <a:p>
            <a:r>
              <a:rPr lang="en-US" altLang="zh-CN" dirty="0"/>
              <a:t>Solution2</a:t>
            </a:r>
            <a:endParaRPr lang="zh-CN" altLang="en-US" dirty="0"/>
          </a:p>
        </p:txBody>
      </p:sp>
      <p:sp>
        <p:nvSpPr>
          <p:cNvPr id="67587" name="内容占位符 2">
            <a:extLst>
              <a:ext uri="{FF2B5EF4-FFF2-40B4-BE49-F238E27FC236}">
                <a16:creationId xmlns:a16="http://schemas.microsoft.com/office/drawing/2014/main" id="{B73DBD9B-EC7B-4E38-8020-0ED42797536E}"/>
              </a:ext>
            </a:extLst>
          </p:cNvPr>
          <p:cNvSpPr>
            <a:spLocks noGrp="1" noChangeArrowheads="1"/>
          </p:cNvSpPr>
          <p:nvPr>
            <p:ph idx="1"/>
          </p:nvPr>
        </p:nvSpPr>
        <p:spPr/>
        <p:txBody>
          <a:bodyPr/>
          <a:lstStyle/>
          <a:p>
            <a:pPr eaLnBrk="1" hangingPunct="1"/>
            <a:r>
              <a:rPr lang="zh-CN" altLang="en-US" dirty="0"/>
              <a:t>考虑用线段树维护</a:t>
            </a:r>
          </a:p>
          <a:p>
            <a:pPr eaLnBrk="1" hangingPunct="1"/>
            <a:r>
              <a:rPr lang="zh-CN" altLang="en-US" dirty="0"/>
              <a:t>对于线段树每个结点维护两个值：ans和max，ans表示只考虑这个区间内的可以被看到的楼房，max表示这个区间的最大楼房斜率。</a:t>
            </a:r>
          </a:p>
          <a:p>
            <a:pPr eaLnBrk="1" hangingPunct="1"/>
            <a:r>
              <a:rPr lang="zh-CN" altLang="en-US" dirty="0"/>
              <a:t>如何合并区间？</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E6FBF1AA-C6DC-4DEC-A55F-C0E612562BDC}"/>
              </a:ext>
            </a:extLst>
          </p:cNvPr>
          <p:cNvSpPr>
            <a:spLocks noGrp="1" noChangeArrowheads="1"/>
          </p:cNvSpPr>
          <p:nvPr>
            <p:ph type="title"/>
          </p:nvPr>
        </p:nvSpPr>
        <p:spPr/>
        <p:txBody>
          <a:bodyPr/>
          <a:lstStyle/>
          <a:p>
            <a:r>
              <a:rPr lang="en-US" altLang="zh-CN" dirty="0"/>
              <a:t>Solution2</a:t>
            </a:r>
            <a:endParaRPr lang="zh-CN" altLang="en-US" dirty="0"/>
          </a:p>
        </p:txBody>
      </p:sp>
      <p:sp>
        <p:nvSpPr>
          <p:cNvPr id="68611" name="内容占位符 2">
            <a:extLst>
              <a:ext uri="{FF2B5EF4-FFF2-40B4-BE49-F238E27FC236}">
                <a16:creationId xmlns:a16="http://schemas.microsoft.com/office/drawing/2014/main" id="{20136EE7-304C-4DA1-9E1D-802574AE8B7A}"/>
              </a:ext>
            </a:extLst>
          </p:cNvPr>
          <p:cNvSpPr>
            <a:spLocks noGrp="1" noChangeArrowheads="1"/>
          </p:cNvSpPr>
          <p:nvPr>
            <p:ph idx="1"/>
          </p:nvPr>
        </p:nvSpPr>
        <p:spPr/>
        <p:txBody>
          <a:bodyPr/>
          <a:lstStyle/>
          <a:p>
            <a:pPr eaLnBrk="1" hangingPunct="1"/>
            <a:r>
              <a:rPr lang="zh-CN" altLang="en-US" dirty="0"/>
              <a:t>合并左右区间的时候：</a:t>
            </a:r>
          </a:p>
          <a:p>
            <a:pPr eaLnBrk="1" hangingPunct="1"/>
            <a:r>
              <a:rPr lang="zh-CN" altLang="en-US" dirty="0"/>
              <a:t>显然左区间的答案不会变化</a:t>
            </a:r>
          </a:p>
          <a:p>
            <a:pPr eaLnBrk="1" hangingPunct="1"/>
            <a:r>
              <a:rPr lang="zh-CN" altLang="en-US" dirty="0"/>
              <a:t>问题就是考虑右区间有多少个楼房在左区间的约束条件下仍然可以被看到</a:t>
            </a:r>
          </a:p>
          <a:p>
            <a:pPr eaLnBrk="1" hangingPunct="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A4C3D382-B1BC-48DD-9C34-CC835F7234DD}"/>
              </a:ext>
            </a:extLst>
          </p:cNvPr>
          <p:cNvSpPr>
            <a:spLocks noGrp="1" noChangeArrowheads="1"/>
          </p:cNvSpPr>
          <p:nvPr>
            <p:ph type="title"/>
          </p:nvPr>
        </p:nvSpPr>
        <p:spPr/>
        <p:txBody>
          <a:bodyPr/>
          <a:lstStyle/>
          <a:p>
            <a:pPr eaLnBrk="1" hangingPunct="1"/>
            <a:r>
              <a:rPr lang="zh-CN" altLang="en-US"/>
              <a:t>常识科普</a:t>
            </a:r>
          </a:p>
        </p:txBody>
      </p:sp>
      <p:sp>
        <p:nvSpPr>
          <p:cNvPr id="6147" name="内容占位符 2">
            <a:extLst>
              <a:ext uri="{FF2B5EF4-FFF2-40B4-BE49-F238E27FC236}">
                <a16:creationId xmlns:a16="http://schemas.microsoft.com/office/drawing/2014/main" id="{CE126B16-FA70-480A-9D41-3C33E4232855}"/>
              </a:ext>
            </a:extLst>
          </p:cNvPr>
          <p:cNvSpPr>
            <a:spLocks noGrp="1" noChangeArrowheads="1"/>
          </p:cNvSpPr>
          <p:nvPr>
            <p:ph idx="1"/>
          </p:nvPr>
        </p:nvSpPr>
        <p:spPr/>
        <p:txBody>
          <a:bodyPr/>
          <a:lstStyle/>
          <a:p>
            <a:pPr eaLnBrk="1" hangingPunct="1"/>
            <a:r>
              <a:rPr lang="zh-CN" altLang="en-US"/>
              <a:t>树状数组有几种叫法？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732C86DB-48F3-4DEB-A2D9-8996AD10D43B}"/>
              </a:ext>
            </a:extLst>
          </p:cNvPr>
          <p:cNvSpPr>
            <a:spLocks noGrp="1" noChangeArrowheads="1"/>
          </p:cNvSpPr>
          <p:nvPr>
            <p:ph type="title"/>
          </p:nvPr>
        </p:nvSpPr>
        <p:spPr/>
        <p:txBody>
          <a:bodyPr/>
          <a:lstStyle/>
          <a:p>
            <a:r>
              <a:rPr lang="en-US" altLang="zh-CN" dirty="0"/>
              <a:t>Solution2</a:t>
            </a:r>
            <a:endParaRPr lang="zh-CN" altLang="en-US" dirty="0"/>
          </a:p>
        </p:txBody>
      </p:sp>
      <p:sp>
        <p:nvSpPr>
          <p:cNvPr id="69635" name="内容占位符 2">
            <a:extLst>
              <a:ext uri="{FF2B5EF4-FFF2-40B4-BE49-F238E27FC236}">
                <a16:creationId xmlns:a16="http://schemas.microsoft.com/office/drawing/2014/main" id="{1840FD24-2AF3-4E5A-9554-2177C608F22C}"/>
              </a:ext>
            </a:extLst>
          </p:cNvPr>
          <p:cNvSpPr>
            <a:spLocks noGrp="1" noChangeArrowheads="1"/>
          </p:cNvSpPr>
          <p:nvPr>
            <p:ph idx="1"/>
          </p:nvPr>
        </p:nvSpPr>
        <p:spPr/>
        <p:txBody>
          <a:bodyPr/>
          <a:lstStyle/>
          <a:p>
            <a:pPr eaLnBrk="1" hangingPunct="1"/>
            <a:r>
              <a:rPr lang="zh-CN" altLang="en-US" dirty="0">
                <a:sym typeface="宋体" panose="02010600030101010101" pitchFamily="2" charset="-122"/>
              </a:rPr>
              <a:t>如果右区间最大值都小于等于左区间最大值，那么右区间就没有贡献了，相当于是被整个挡住了。</a:t>
            </a:r>
            <a:endParaRPr lang="zh-CN" altLang="en-US" dirty="0"/>
          </a:p>
          <a:p>
            <a:pPr eaLnBrk="1" hangingPunct="1"/>
            <a:endParaRPr lang="zh-CN" altLang="en-US" dirty="0"/>
          </a:p>
        </p:txBody>
      </p:sp>
      <p:graphicFrame>
        <p:nvGraphicFramePr>
          <p:cNvPr id="69636" name="对象 3">
            <a:extLst>
              <a:ext uri="{FF2B5EF4-FFF2-40B4-BE49-F238E27FC236}">
                <a16:creationId xmlns:a16="http://schemas.microsoft.com/office/drawing/2014/main" id="{A949EAE4-06F9-43B9-B5D1-DC092F214AFF}"/>
              </a:ext>
            </a:extLst>
          </p:cNvPr>
          <p:cNvGraphicFramePr>
            <a:graphicFrameLocks/>
          </p:cNvGraphicFramePr>
          <p:nvPr/>
        </p:nvGraphicFramePr>
        <p:xfrm>
          <a:off x="3571875" y="3240088"/>
          <a:ext cx="5246688" cy="3544887"/>
        </p:xfrm>
        <a:graphic>
          <a:graphicData uri="http://schemas.openxmlformats.org/presentationml/2006/ole">
            <mc:AlternateContent xmlns:mc="http://schemas.openxmlformats.org/markup-compatibility/2006">
              <mc:Choice xmlns:v="urn:schemas-microsoft-com:vml" Requires="v">
                <p:oleObj spid="_x0000_s13331" r:id="rId3" imgW="4258269" imgH="2876190" progId="Paint.Picture">
                  <p:embed/>
                </p:oleObj>
              </mc:Choice>
              <mc:Fallback>
                <p:oleObj r:id="rId3" imgW="4258269" imgH="2876190" progId="Paint.Picture">
                  <p:embed/>
                  <p:pic>
                    <p:nvPicPr>
                      <p:cNvPr id="69636" name="对象 3">
                        <a:extLst>
                          <a:ext uri="{FF2B5EF4-FFF2-40B4-BE49-F238E27FC236}">
                            <a16:creationId xmlns:a16="http://schemas.microsoft.com/office/drawing/2014/main" id="{A949EAE4-06F9-43B9-B5D1-DC092F214AF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3240088"/>
                        <a:ext cx="5246688"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02879DF9-2190-443D-B6CB-5ED5D5A321F7}"/>
              </a:ext>
            </a:extLst>
          </p:cNvPr>
          <p:cNvSpPr>
            <a:spLocks noGrp="1" noChangeArrowheads="1"/>
          </p:cNvSpPr>
          <p:nvPr>
            <p:ph type="title"/>
          </p:nvPr>
        </p:nvSpPr>
        <p:spPr/>
        <p:txBody>
          <a:bodyPr/>
          <a:lstStyle/>
          <a:p>
            <a:r>
              <a:rPr lang="en-US" altLang="zh-CN" dirty="0"/>
              <a:t>Solution2</a:t>
            </a:r>
            <a:endParaRPr lang="zh-CN" altLang="en-US" dirty="0"/>
          </a:p>
        </p:txBody>
      </p:sp>
      <p:sp>
        <p:nvSpPr>
          <p:cNvPr id="70659" name="内容占位符 2">
            <a:extLst>
              <a:ext uri="{FF2B5EF4-FFF2-40B4-BE49-F238E27FC236}">
                <a16:creationId xmlns:a16="http://schemas.microsoft.com/office/drawing/2014/main" id="{F36737DD-052B-474B-A51A-F9E0F382F1D3}"/>
              </a:ext>
            </a:extLst>
          </p:cNvPr>
          <p:cNvSpPr>
            <a:spLocks noGrp="1" noChangeArrowheads="1"/>
          </p:cNvSpPr>
          <p:nvPr>
            <p:ph idx="1"/>
          </p:nvPr>
        </p:nvSpPr>
        <p:spPr/>
        <p:txBody>
          <a:bodyPr/>
          <a:lstStyle/>
          <a:p>
            <a:pPr eaLnBrk="1" hangingPunct="1"/>
            <a:r>
              <a:rPr lang="zh-CN" altLang="en-US" dirty="0">
                <a:sym typeface="宋体" panose="02010600030101010101" pitchFamily="2" charset="-122"/>
              </a:rPr>
              <a:t>如果右区间最大值大于于等于左区间最大值</a:t>
            </a:r>
          </a:p>
          <a:p>
            <a:pPr eaLnBrk="1" hangingPunct="1"/>
            <a:r>
              <a:rPr lang="zh-CN" altLang="en-US" dirty="0"/>
              <a:t>考虑右区间的两个子区间：左子区间、右子区间</a:t>
            </a:r>
          </a:p>
          <a:p>
            <a:pPr eaLnBrk="1" hangingPunct="1"/>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8A8F3F9A-EF17-4BEC-B1C4-F0CC287326AD}"/>
              </a:ext>
            </a:extLst>
          </p:cNvPr>
          <p:cNvSpPr>
            <a:spLocks noGrp="1" noChangeArrowheads="1"/>
          </p:cNvSpPr>
          <p:nvPr>
            <p:ph type="title"/>
          </p:nvPr>
        </p:nvSpPr>
        <p:spPr/>
        <p:txBody>
          <a:bodyPr/>
          <a:lstStyle/>
          <a:p>
            <a:r>
              <a:rPr lang="en-US" altLang="zh-CN" dirty="0"/>
              <a:t>Solution2</a:t>
            </a:r>
            <a:endParaRPr lang="zh-CN" altLang="en-US" dirty="0"/>
          </a:p>
        </p:txBody>
      </p:sp>
      <p:sp>
        <p:nvSpPr>
          <p:cNvPr id="71683" name="内容占位符 2">
            <a:extLst>
              <a:ext uri="{FF2B5EF4-FFF2-40B4-BE49-F238E27FC236}">
                <a16:creationId xmlns:a16="http://schemas.microsoft.com/office/drawing/2014/main" id="{32741D9C-F1CD-4A8C-885D-8AA5A1F98256}"/>
              </a:ext>
            </a:extLst>
          </p:cNvPr>
          <p:cNvSpPr>
            <a:spLocks noGrp="1" noChangeArrowheads="1"/>
          </p:cNvSpPr>
          <p:nvPr>
            <p:ph idx="1"/>
          </p:nvPr>
        </p:nvSpPr>
        <p:spPr/>
        <p:txBody>
          <a:bodyPr/>
          <a:lstStyle/>
          <a:p>
            <a:pPr eaLnBrk="1" hangingPunct="1"/>
            <a:r>
              <a:rPr lang="zh-CN" altLang="en-US" dirty="0"/>
              <a:t>如果左子区间的最大值小于等于左区间最大值</a:t>
            </a:r>
          </a:p>
          <a:p>
            <a:pPr eaLnBrk="1" hangingPunct="1"/>
            <a:r>
              <a:rPr lang="zh-CN" altLang="en-US" dirty="0"/>
              <a:t>那么就递归处理右子区间</a:t>
            </a:r>
          </a:p>
          <a:p>
            <a:pPr eaLnBrk="1" hangingPunct="1"/>
            <a:r>
              <a:rPr lang="zh-CN" altLang="en-US" dirty="0"/>
              <a:t>因为相当于左子区间里面所有楼房都被前面的楼房挡住了了，递归查询右边有多少楼房没被挡住</a:t>
            </a:r>
          </a:p>
          <a:p>
            <a:pPr eaLnBrk="1" hangingPunct="1"/>
            <a:r>
              <a:rPr lang="zh-CN" altLang="en-US" dirty="0"/>
              <a:t>否则就递归处理左子区间，然后加上右子区间原本的答案，因为这个约束条件弱于左子区间对右子区间的约束，所以只考虑这个约束条件对左子区间的影响</a:t>
            </a:r>
            <a:r>
              <a:rPr lang="en-US" altLang="zh-CN"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DD9873F7-F115-447F-A5A5-1F1FC37FD1D3}"/>
              </a:ext>
            </a:extLst>
          </p:cNvPr>
          <p:cNvSpPr>
            <a:spLocks noGrp="1" noChangeArrowheads="1"/>
          </p:cNvSpPr>
          <p:nvPr>
            <p:ph type="title"/>
          </p:nvPr>
        </p:nvSpPr>
        <p:spPr/>
        <p:txBody>
          <a:bodyPr/>
          <a:lstStyle/>
          <a:p>
            <a:r>
              <a:rPr lang="en-US" altLang="zh-CN" dirty="0"/>
              <a:t>Solution2</a:t>
            </a:r>
            <a:endParaRPr lang="zh-CN" altLang="en-US" dirty="0"/>
          </a:p>
        </p:txBody>
      </p:sp>
      <p:sp>
        <p:nvSpPr>
          <p:cNvPr id="72707" name="内容占位符 2">
            <a:extLst>
              <a:ext uri="{FF2B5EF4-FFF2-40B4-BE49-F238E27FC236}">
                <a16:creationId xmlns:a16="http://schemas.microsoft.com/office/drawing/2014/main" id="{002D14DF-8E79-4CBB-BD7F-7FCBCB92C78E}"/>
              </a:ext>
            </a:extLst>
          </p:cNvPr>
          <p:cNvSpPr>
            <a:spLocks noGrp="1" noChangeArrowheads="1"/>
          </p:cNvSpPr>
          <p:nvPr>
            <p:ph idx="1"/>
          </p:nvPr>
        </p:nvSpPr>
        <p:spPr/>
        <p:txBody>
          <a:bodyPr/>
          <a:lstStyle/>
          <a:p>
            <a:pPr eaLnBrk="1" hangingPunct="1"/>
            <a:r>
              <a:rPr lang="zh-CN" altLang="en-US" dirty="0"/>
              <a:t>由于要合并</a:t>
            </a:r>
            <a:r>
              <a:rPr lang="en-US" altLang="zh-CN" dirty="0"/>
              <a:t>O( </a:t>
            </a:r>
            <a:r>
              <a:rPr lang="en-US" altLang="zh-CN" dirty="0" err="1"/>
              <a:t>logn</a:t>
            </a:r>
            <a:r>
              <a:rPr lang="en-US" altLang="zh-CN" dirty="0"/>
              <a:t> )</a:t>
            </a:r>
            <a:r>
              <a:rPr lang="zh-CN" altLang="en-US" dirty="0"/>
              <a:t>次，每次合并会递归</a:t>
            </a:r>
            <a:r>
              <a:rPr lang="en-US" altLang="zh-CN" dirty="0"/>
              <a:t>O( </a:t>
            </a:r>
            <a:r>
              <a:rPr lang="en-US" altLang="zh-CN" dirty="0" err="1"/>
              <a:t>logn</a:t>
            </a:r>
            <a:r>
              <a:rPr lang="en-US" altLang="zh-CN" dirty="0"/>
              <a:t> )</a:t>
            </a:r>
            <a:r>
              <a:rPr lang="zh-CN" altLang="en-US" dirty="0"/>
              <a:t>个节点</a:t>
            </a:r>
          </a:p>
          <a:p>
            <a:pPr eaLnBrk="1" hangingPunct="1"/>
            <a:r>
              <a:rPr lang="zh-CN" altLang="en-US" dirty="0"/>
              <a:t>所以总复杂度</a:t>
            </a:r>
            <a:r>
              <a:rPr lang="en-US" altLang="zh-CN" dirty="0"/>
              <a:t>O( mlog^2n )</a:t>
            </a:r>
          </a:p>
          <a:p>
            <a:pPr eaLnBrk="1" hangingPunct="1"/>
            <a:r>
              <a:rPr lang="zh-CN" altLang="en-US" dirty="0"/>
              <a:t>实际上常数非常小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C36819B8-E73C-41A8-83A7-E69114E787CE}"/>
              </a:ext>
            </a:extLst>
          </p:cNvPr>
          <p:cNvSpPr>
            <a:spLocks noGrp="1" noChangeArrowheads="1"/>
          </p:cNvSpPr>
          <p:nvPr>
            <p:ph type="title"/>
          </p:nvPr>
        </p:nvSpPr>
        <p:spPr/>
        <p:txBody>
          <a:bodyPr/>
          <a:lstStyle/>
          <a:p>
            <a:pPr eaLnBrk="1" hangingPunct="1"/>
            <a:r>
              <a:rPr lang="en-US" altLang="zh-CN" dirty="0">
                <a:sym typeface="宋体" panose="02010600030101010101" pitchFamily="2" charset="-122"/>
              </a:rPr>
              <a:t>Luogu4513 </a:t>
            </a:r>
            <a:r>
              <a:rPr lang="zh-CN" altLang="en-US" dirty="0">
                <a:sym typeface="宋体" panose="02010600030101010101" pitchFamily="2" charset="-122"/>
              </a:rPr>
              <a:t>小白逛公园</a:t>
            </a:r>
            <a:endParaRPr lang="zh-CN" altLang="en-US" dirty="0"/>
          </a:p>
        </p:txBody>
      </p:sp>
      <p:sp>
        <p:nvSpPr>
          <p:cNvPr id="73731" name="内容占位符 2">
            <a:extLst>
              <a:ext uri="{FF2B5EF4-FFF2-40B4-BE49-F238E27FC236}">
                <a16:creationId xmlns:a16="http://schemas.microsoft.com/office/drawing/2014/main" id="{96CE3144-9FAC-44E7-8645-73E7D1B3C130}"/>
              </a:ext>
            </a:extLst>
          </p:cNvPr>
          <p:cNvSpPr>
            <a:spLocks noGrp="1" noChangeArrowheads="1"/>
          </p:cNvSpPr>
          <p:nvPr>
            <p:ph idx="1"/>
          </p:nvPr>
        </p:nvSpPr>
        <p:spPr/>
        <p:txBody>
          <a:bodyPr/>
          <a:lstStyle/>
          <a:p>
            <a:pPr eaLnBrk="1" hangingPunct="1"/>
            <a:r>
              <a:rPr lang="zh-CN" altLang="en-US" dirty="0"/>
              <a:t>序列，单点修改，询问区间最大子段和</a:t>
            </a:r>
            <a:endParaRPr lang="en-US" altLang="zh-CN" dirty="0"/>
          </a:p>
          <a:p>
            <a:pPr eaLnBrk="1" hangingPunct="1"/>
            <a:r>
              <a:rPr lang="zh-CN" altLang="en-US" dirty="0"/>
              <a:t>最大子段和指的是找出一个可以是空的子区间，和最大</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9EFA297B-5369-42CE-B884-A7698FF99433}"/>
              </a:ext>
            </a:extLst>
          </p:cNvPr>
          <p:cNvSpPr>
            <a:spLocks noGrp="1" noChangeArrowheads="1"/>
          </p:cNvSpPr>
          <p:nvPr>
            <p:ph type="title"/>
          </p:nvPr>
        </p:nvSpPr>
        <p:spPr/>
        <p:txBody>
          <a:bodyPr/>
          <a:lstStyle/>
          <a:p>
            <a:r>
              <a:rPr lang="en-US" altLang="zh-CN" dirty="0"/>
              <a:t>Solution</a:t>
            </a:r>
            <a:endParaRPr lang="zh-CN" altLang="en-US" dirty="0"/>
          </a:p>
        </p:txBody>
      </p:sp>
      <p:sp>
        <p:nvSpPr>
          <p:cNvPr id="74755" name="内容占位符 2">
            <a:extLst>
              <a:ext uri="{FF2B5EF4-FFF2-40B4-BE49-F238E27FC236}">
                <a16:creationId xmlns:a16="http://schemas.microsoft.com/office/drawing/2014/main" id="{4B652F31-5176-4DA5-8C61-F479F372B979}"/>
              </a:ext>
            </a:extLst>
          </p:cNvPr>
          <p:cNvSpPr>
            <a:spLocks noGrp="1" noChangeArrowheads="1"/>
          </p:cNvSpPr>
          <p:nvPr>
            <p:ph idx="1"/>
          </p:nvPr>
        </p:nvSpPr>
        <p:spPr/>
        <p:txBody>
          <a:bodyPr/>
          <a:lstStyle/>
          <a:p>
            <a:pPr eaLnBrk="1" hangingPunct="1"/>
            <a:r>
              <a:rPr lang="zh-CN" altLang="en-US" dirty="0"/>
              <a:t>著名的新手杀手题。。。</a:t>
            </a:r>
          </a:p>
          <a:p>
            <a:pPr eaLnBrk="1" hangingPunct="1"/>
            <a:r>
              <a:rPr lang="zh-CN" altLang="en-US" dirty="0"/>
              <a:t>其实很简单</a:t>
            </a:r>
          </a:p>
          <a:p>
            <a:pPr eaLnBrk="1" hangingPunct="1"/>
            <a:r>
              <a:rPr lang="zh-CN" altLang="en-US" dirty="0"/>
              <a:t>对于每个区间，维护一个左边的最大前缀，右边的最大后缀，以及区间内部的答案</a:t>
            </a:r>
          </a:p>
          <a:p>
            <a:pPr eaLnBrk="1" hangingPunct="1"/>
            <a:r>
              <a:rPr lang="zh-CN" altLang="en-US" dirty="0"/>
              <a:t>每次合并的时候，即答案选取左子区间的</a:t>
            </a:r>
            <a:r>
              <a:rPr lang="en-US" altLang="zh-CN" dirty="0"/>
              <a:t>max</a:t>
            </a:r>
            <a:r>
              <a:rPr lang="zh-CN" altLang="en-US" dirty="0"/>
              <a:t>，右子区间的</a:t>
            </a:r>
            <a:r>
              <a:rPr lang="en-US" altLang="zh-CN" dirty="0"/>
              <a:t>max</a:t>
            </a:r>
            <a:r>
              <a:rPr lang="zh-CN" altLang="en-US" dirty="0"/>
              <a:t>，或者左子区间的最大后缀，右子区间的最大前缀即可</a:t>
            </a:r>
          </a:p>
          <a:p>
            <a:pPr eaLnBrk="1" hangingPunct="1"/>
            <a:r>
              <a:rPr lang="zh-CN" altLang="en-US" dirty="0"/>
              <a:t>其实是很简单的题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AB5337FE-91B9-481E-9541-B5AFE9E5C8ED}"/>
              </a:ext>
            </a:extLst>
          </p:cNvPr>
          <p:cNvSpPr>
            <a:spLocks noGrp="1" noChangeArrowheads="1"/>
          </p:cNvSpPr>
          <p:nvPr>
            <p:ph type="title"/>
          </p:nvPr>
        </p:nvSpPr>
        <p:spPr/>
        <p:txBody>
          <a:bodyPr/>
          <a:lstStyle/>
          <a:p>
            <a:r>
              <a:rPr lang="en-US" altLang="zh-CN" dirty="0"/>
              <a:t>Solution</a:t>
            </a:r>
            <a:endParaRPr lang="zh-CN" altLang="en-US" dirty="0"/>
          </a:p>
        </p:txBody>
      </p:sp>
      <p:sp>
        <p:nvSpPr>
          <p:cNvPr id="75779" name="内容占位符 2">
            <a:extLst>
              <a:ext uri="{FF2B5EF4-FFF2-40B4-BE49-F238E27FC236}">
                <a16:creationId xmlns:a16="http://schemas.microsoft.com/office/drawing/2014/main" id="{37C7DA5D-141B-4CD8-BBAD-C80A14EFA30D}"/>
              </a:ext>
            </a:extLst>
          </p:cNvPr>
          <p:cNvSpPr>
            <a:spLocks noGrp="1" noChangeArrowheads="1"/>
          </p:cNvSpPr>
          <p:nvPr>
            <p:ph idx="1"/>
          </p:nvPr>
        </p:nvSpPr>
        <p:spPr/>
        <p:txBody>
          <a:bodyPr/>
          <a:lstStyle/>
          <a:p>
            <a:pPr eaLnBrk="1" hangingPunct="1"/>
            <a:endParaRPr lang="zh-CN" altLang="en-US" dirty="0"/>
          </a:p>
        </p:txBody>
      </p:sp>
      <p:graphicFrame>
        <p:nvGraphicFramePr>
          <p:cNvPr id="75780" name="对象 5">
            <a:extLst>
              <a:ext uri="{FF2B5EF4-FFF2-40B4-BE49-F238E27FC236}">
                <a16:creationId xmlns:a16="http://schemas.microsoft.com/office/drawing/2014/main" id="{4C8B3391-1E46-484A-B04D-83E43FBEA784}"/>
              </a:ext>
            </a:extLst>
          </p:cNvPr>
          <p:cNvGraphicFramePr>
            <a:graphicFrameLocks/>
          </p:cNvGraphicFramePr>
          <p:nvPr/>
        </p:nvGraphicFramePr>
        <p:xfrm>
          <a:off x="5864225" y="2368550"/>
          <a:ext cx="6210300" cy="3086100"/>
        </p:xfrm>
        <a:graphic>
          <a:graphicData uri="http://schemas.openxmlformats.org/presentationml/2006/ole">
            <mc:AlternateContent xmlns:mc="http://schemas.openxmlformats.org/markup-compatibility/2006">
              <mc:Choice xmlns:v="urn:schemas-microsoft-com:vml" Requires="v">
                <p:oleObj spid="_x0000_s14372" r:id="rId3" imgW="4525007" imgH="2247619" progId="Paint.Picture">
                  <p:embed/>
                </p:oleObj>
              </mc:Choice>
              <mc:Fallback>
                <p:oleObj r:id="rId3" imgW="4525007" imgH="2247619" progId="Paint.Picture">
                  <p:embed/>
                  <p:pic>
                    <p:nvPicPr>
                      <p:cNvPr id="75780" name="对象 5">
                        <a:extLst>
                          <a:ext uri="{FF2B5EF4-FFF2-40B4-BE49-F238E27FC236}">
                            <a16:creationId xmlns:a16="http://schemas.microsoft.com/office/drawing/2014/main" id="{4C8B3391-1E46-484A-B04D-83E43FBEA78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4225" y="2368550"/>
                        <a:ext cx="6210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1" name="对象 7">
            <a:extLst>
              <a:ext uri="{FF2B5EF4-FFF2-40B4-BE49-F238E27FC236}">
                <a16:creationId xmlns:a16="http://schemas.microsoft.com/office/drawing/2014/main" id="{697FC476-B363-45B3-A222-258371C8E5C6}"/>
              </a:ext>
            </a:extLst>
          </p:cNvPr>
          <p:cNvGraphicFramePr>
            <a:graphicFrameLocks/>
          </p:cNvGraphicFramePr>
          <p:nvPr/>
        </p:nvGraphicFramePr>
        <p:xfrm>
          <a:off x="1174750" y="2368550"/>
          <a:ext cx="4784725" cy="3213100"/>
        </p:xfrm>
        <a:graphic>
          <a:graphicData uri="http://schemas.openxmlformats.org/presentationml/2006/ole">
            <mc:AlternateContent xmlns:mc="http://schemas.openxmlformats.org/markup-compatibility/2006">
              <mc:Choice xmlns:v="urn:schemas-microsoft-com:vml" Requires="v">
                <p:oleObj spid="_x0000_s14373" r:id="rId5" imgW="3390476" imgH="2276793" progId="Paint.Picture">
                  <p:embed/>
                </p:oleObj>
              </mc:Choice>
              <mc:Fallback>
                <p:oleObj r:id="rId5" imgW="3390476" imgH="2276793" progId="Paint.Picture">
                  <p:embed/>
                  <p:pic>
                    <p:nvPicPr>
                      <p:cNvPr id="75781" name="对象 7">
                        <a:extLst>
                          <a:ext uri="{FF2B5EF4-FFF2-40B4-BE49-F238E27FC236}">
                            <a16:creationId xmlns:a16="http://schemas.microsoft.com/office/drawing/2014/main" id="{697FC476-B363-45B3-A222-258371C8E5C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750" y="2368550"/>
                        <a:ext cx="4784725"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2FFB9F50-72D4-42F8-ACC4-CA2B25A3A362}"/>
              </a:ext>
            </a:extLst>
          </p:cNvPr>
          <p:cNvSpPr>
            <a:spLocks noGrp="1" noChangeArrowheads="1"/>
          </p:cNvSpPr>
          <p:nvPr>
            <p:ph type="title"/>
          </p:nvPr>
        </p:nvSpPr>
        <p:spPr/>
        <p:txBody>
          <a:bodyPr/>
          <a:lstStyle/>
          <a:p>
            <a:r>
              <a:rPr lang="en-US" altLang="zh-CN" dirty="0"/>
              <a:t>Luogu2824 [HEOI2016]</a:t>
            </a:r>
            <a:r>
              <a:rPr lang="en-US" altLang="zh-CN" dirty="0" err="1"/>
              <a:t>排序</a:t>
            </a:r>
            <a:endParaRPr lang="en-US" altLang="zh-CN" dirty="0"/>
          </a:p>
        </p:txBody>
      </p:sp>
      <p:sp>
        <p:nvSpPr>
          <p:cNvPr id="76803" name="内容占位符 2">
            <a:extLst>
              <a:ext uri="{FF2B5EF4-FFF2-40B4-BE49-F238E27FC236}">
                <a16:creationId xmlns:a16="http://schemas.microsoft.com/office/drawing/2014/main" id="{8C868532-7373-403A-B8A8-FD65508775B4}"/>
              </a:ext>
            </a:extLst>
          </p:cNvPr>
          <p:cNvSpPr>
            <a:spLocks noGrp="1" noChangeArrowheads="1"/>
          </p:cNvSpPr>
          <p:nvPr>
            <p:ph idx="1"/>
          </p:nvPr>
        </p:nvSpPr>
        <p:spPr/>
        <p:txBody>
          <a:bodyPr/>
          <a:lstStyle/>
          <a:p>
            <a:pPr eaLnBrk="1" hangingPunct="1"/>
            <a:r>
              <a:rPr lang="zh-CN" altLang="en-US" dirty="0"/>
              <a:t>给出一个1到n的排列，现在对这个排列序列进行m次局部排序，排序分为两种：</a:t>
            </a:r>
          </a:p>
          <a:p>
            <a:pPr eaLnBrk="1" hangingPunct="1"/>
            <a:r>
              <a:rPr lang="zh-CN" altLang="en-US" dirty="0"/>
              <a:t>1:(0,l,r)表示将区间[l,r]的数字升序排序</a:t>
            </a:r>
          </a:p>
          <a:p>
            <a:pPr eaLnBrk="1" hangingPunct="1"/>
            <a:r>
              <a:rPr lang="zh-CN" altLang="en-US" dirty="0"/>
              <a:t>2:(1,l,r)表示将区间[l,r]的数字降序排序</a:t>
            </a:r>
          </a:p>
          <a:p>
            <a:pPr eaLnBrk="1" hangingPunct="1"/>
            <a:r>
              <a:rPr lang="zh-CN" altLang="en-US" dirty="0">
                <a:solidFill>
                  <a:srgbClr val="FF0000"/>
                </a:solidFill>
              </a:rPr>
              <a:t>最后</a:t>
            </a:r>
            <a:r>
              <a:rPr lang="zh-CN" altLang="en-US" dirty="0"/>
              <a:t>询问第q位置上的数字。</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3D75AB7-5CB8-4A5C-A0D0-8D1B0280592C}"/>
              </a:ext>
            </a:extLst>
          </p:cNvPr>
          <p:cNvSpPr>
            <a:spLocks noGrp="1" noChangeArrowheads="1"/>
          </p:cNvSpPr>
          <p:nvPr>
            <p:ph type="title"/>
          </p:nvPr>
        </p:nvSpPr>
        <p:spPr/>
        <p:txBody>
          <a:bodyPr/>
          <a:lstStyle/>
          <a:p>
            <a:r>
              <a:rPr lang="en-US" altLang="zh-CN" dirty="0"/>
              <a:t>Problem</a:t>
            </a:r>
            <a:endParaRPr lang="zh-CN" altLang="en-US" dirty="0"/>
          </a:p>
        </p:txBody>
      </p:sp>
      <p:sp>
        <p:nvSpPr>
          <p:cNvPr id="77827" name="内容占位符 2">
            <a:extLst>
              <a:ext uri="{FF2B5EF4-FFF2-40B4-BE49-F238E27FC236}">
                <a16:creationId xmlns:a16="http://schemas.microsoft.com/office/drawing/2014/main" id="{CF67BFDA-013F-4DE2-8398-D09D5EB9366A}"/>
              </a:ext>
            </a:extLst>
          </p:cNvPr>
          <p:cNvSpPr>
            <a:spLocks noGrp="1" noChangeArrowheads="1"/>
          </p:cNvSpPr>
          <p:nvPr>
            <p:ph idx="1"/>
          </p:nvPr>
        </p:nvSpPr>
        <p:spPr/>
        <p:txBody>
          <a:bodyPr/>
          <a:lstStyle/>
          <a:p>
            <a:pPr eaLnBrk="1" hangingPunct="1"/>
            <a:r>
              <a:rPr lang="zh-CN" altLang="en-US" dirty="0"/>
              <a:t>区间排序好像不是很好维护？</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B8171F2E-F809-4D73-BF4D-36C027B59459}"/>
              </a:ext>
            </a:extLst>
          </p:cNvPr>
          <p:cNvSpPr>
            <a:spLocks noGrp="1" noChangeArrowheads="1"/>
          </p:cNvSpPr>
          <p:nvPr>
            <p:ph type="title"/>
          </p:nvPr>
        </p:nvSpPr>
        <p:spPr/>
        <p:txBody>
          <a:bodyPr/>
          <a:lstStyle/>
          <a:p>
            <a:r>
              <a:rPr lang="en-US" altLang="zh-CN" dirty="0"/>
              <a:t>Solution1</a:t>
            </a:r>
            <a:endParaRPr lang="zh-CN" altLang="en-US" dirty="0"/>
          </a:p>
        </p:txBody>
      </p:sp>
      <p:sp>
        <p:nvSpPr>
          <p:cNvPr id="78851" name="内容占位符 2">
            <a:extLst>
              <a:ext uri="{FF2B5EF4-FFF2-40B4-BE49-F238E27FC236}">
                <a16:creationId xmlns:a16="http://schemas.microsoft.com/office/drawing/2014/main" id="{F3DBA9F0-A073-4FCB-AA44-19C073A3B91A}"/>
              </a:ext>
            </a:extLst>
          </p:cNvPr>
          <p:cNvSpPr>
            <a:spLocks noGrp="1" noChangeArrowheads="1"/>
          </p:cNvSpPr>
          <p:nvPr>
            <p:ph idx="1"/>
          </p:nvPr>
        </p:nvSpPr>
        <p:spPr/>
        <p:txBody>
          <a:bodyPr/>
          <a:lstStyle/>
          <a:p>
            <a:pPr eaLnBrk="1" hangingPunct="1"/>
            <a:r>
              <a:rPr lang="zh-CN" altLang="en-US" dirty="0"/>
              <a:t>既然只是最后要求查询一个位置的值，我们可以考虑二分答案</a:t>
            </a:r>
          </a:p>
          <a:p>
            <a:pPr eaLnBrk="1" hangingPunct="1"/>
            <a:r>
              <a:rPr lang="zh-CN" altLang="en-US" dirty="0"/>
              <a:t>设二分的答案为</a:t>
            </a:r>
            <a:r>
              <a:rPr lang="en-US" altLang="zh-CN" dirty="0" err="1"/>
              <a:t>ans</a:t>
            </a:r>
            <a:endParaRPr lang="en-US" altLang="zh-CN" dirty="0"/>
          </a:p>
          <a:p>
            <a:pPr eaLnBrk="1" hangingPunct="1"/>
            <a:r>
              <a:rPr lang="zh-CN" altLang="en-US" dirty="0"/>
              <a:t>二分答案之后就只用考虑每个数和这个</a:t>
            </a:r>
            <a:r>
              <a:rPr lang="en-US" altLang="zh-CN" dirty="0" err="1"/>
              <a:t>ans</a:t>
            </a:r>
            <a:r>
              <a:rPr lang="zh-CN" altLang="en-US" dirty="0"/>
              <a:t>的大小关系了</a:t>
            </a:r>
            <a:endParaRPr lang="en-US" altLang="zh-CN" dirty="0"/>
          </a:p>
          <a:p>
            <a:pPr eaLnBrk="1" hangingPunct="1"/>
            <a:r>
              <a:rPr lang="zh-CN" altLang="en-US" dirty="0"/>
              <a:t>则把所有小于</a:t>
            </a:r>
            <a:r>
              <a:rPr lang="en-US" altLang="zh-CN" dirty="0" err="1"/>
              <a:t>ans</a:t>
            </a:r>
            <a:r>
              <a:rPr lang="zh-CN" altLang="en-US" dirty="0"/>
              <a:t>的设为</a:t>
            </a:r>
            <a:r>
              <a:rPr lang="en-US" altLang="zh-CN" dirty="0"/>
              <a:t>0</a:t>
            </a:r>
            <a:r>
              <a:rPr lang="zh-CN" altLang="en-US" dirty="0"/>
              <a:t>，大于等于</a:t>
            </a:r>
            <a:r>
              <a:rPr lang="en-US" altLang="zh-CN" dirty="0" err="1"/>
              <a:t>ans</a:t>
            </a:r>
            <a:r>
              <a:rPr lang="zh-CN" altLang="en-US" dirty="0"/>
              <a:t>的设为</a:t>
            </a:r>
            <a:r>
              <a:rPr lang="en-US" altLang="zh-CN" dirty="0"/>
              <a:t>1</a:t>
            </a:r>
          </a:p>
          <a:p>
            <a:pPr eaLnBrk="1" hangingPunct="1"/>
            <a:r>
              <a:rPr lang="zh-CN" altLang="en-US" dirty="0"/>
              <a:t>区间升序排序就是把所有</a:t>
            </a:r>
            <a:r>
              <a:rPr lang="en-US" altLang="zh-CN" dirty="0"/>
              <a:t>0</a:t>
            </a:r>
            <a:r>
              <a:rPr lang="zh-CN" altLang="en-US" dirty="0"/>
              <a:t>移到左边，</a:t>
            </a:r>
            <a:r>
              <a:rPr lang="en-US" altLang="zh-CN" dirty="0"/>
              <a:t>1</a:t>
            </a:r>
            <a:r>
              <a:rPr lang="zh-CN" altLang="en-US" dirty="0"/>
              <a:t>移到右边</a:t>
            </a:r>
          </a:p>
          <a:p>
            <a:pPr eaLnBrk="1" hangingPunct="1"/>
            <a:r>
              <a:rPr lang="zh-CN" altLang="en-US" dirty="0"/>
              <a:t>区间降序排序就是把所有</a:t>
            </a:r>
            <a:r>
              <a:rPr lang="en-US" altLang="zh-CN" dirty="0"/>
              <a:t>1</a:t>
            </a:r>
            <a:r>
              <a:rPr lang="zh-CN" altLang="en-US" dirty="0"/>
              <a:t>移到左边，</a:t>
            </a:r>
            <a:r>
              <a:rPr lang="en-US" altLang="zh-CN" dirty="0"/>
              <a:t>0</a:t>
            </a:r>
            <a:r>
              <a:rPr lang="zh-CN" altLang="en-US" dirty="0"/>
              <a:t>移到右边</a:t>
            </a:r>
          </a:p>
          <a:p>
            <a:pPr eaLnBrk="1" hangingPunct="1"/>
            <a:endParaRPr lang="zh-CN" altLang="en-US" dirty="0"/>
          </a:p>
          <a:p>
            <a:pPr eaLnBrk="1" hangingPunct="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5A062A22-0A1D-4103-9304-2FECB7605A7E}"/>
              </a:ext>
            </a:extLst>
          </p:cNvPr>
          <p:cNvSpPr>
            <a:spLocks noGrp="1" noChangeArrowheads="1"/>
          </p:cNvSpPr>
          <p:nvPr>
            <p:ph type="title"/>
          </p:nvPr>
        </p:nvSpPr>
        <p:spPr/>
        <p:txBody>
          <a:bodyPr/>
          <a:lstStyle/>
          <a:p>
            <a:pPr eaLnBrk="1" hangingPunct="1"/>
            <a:r>
              <a:rPr lang="zh-CN" altLang="en-US"/>
              <a:t>常识科普</a:t>
            </a:r>
          </a:p>
        </p:txBody>
      </p:sp>
      <p:sp>
        <p:nvSpPr>
          <p:cNvPr id="7171" name="内容占位符 2">
            <a:extLst>
              <a:ext uri="{FF2B5EF4-FFF2-40B4-BE49-F238E27FC236}">
                <a16:creationId xmlns:a16="http://schemas.microsoft.com/office/drawing/2014/main" id="{C07A227A-B448-4DDF-9CC0-B9E9AC10717A}"/>
              </a:ext>
            </a:extLst>
          </p:cNvPr>
          <p:cNvSpPr>
            <a:spLocks noGrp="1" noChangeArrowheads="1"/>
          </p:cNvSpPr>
          <p:nvPr>
            <p:ph idx="1"/>
          </p:nvPr>
        </p:nvSpPr>
        <p:spPr/>
        <p:txBody>
          <a:bodyPr/>
          <a:lstStyle/>
          <a:p>
            <a:pPr eaLnBrk="1" hangingPunct="1"/>
            <a:r>
              <a:rPr lang="zh-CN" altLang="en-US"/>
              <a:t>树状数组</a:t>
            </a:r>
            <a:endParaRPr lang="en-US" altLang="zh-CN"/>
          </a:p>
          <a:p>
            <a:pPr eaLnBrk="1" hangingPunct="1"/>
            <a:r>
              <a:rPr lang="zh-CN" altLang="en-US"/>
              <a:t>二叉索引树</a:t>
            </a:r>
            <a:r>
              <a:rPr lang="en-US" altLang="zh-CN"/>
              <a:t>Binary Index Tree</a:t>
            </a:r>
          </a:p>
          <a:p>
            <a:pPr eaLnBrk="1" hangingPunct="1"/>
            <a:r>
              <a:rPr lang="en-US" altLang="zh-CN"/>
              <a:t>Fenwick Tree</a:t>
            </a:r>
          </a:p>
          <a:p>
            <a:pPr eaLnBrk="1" hangingPunct="1"/>
            <a:endParaRPr lang="zh-CN" altLang="en-US"/>
          </a:p>
        </p:txBody>
      </p:sp>
      <p:pic>
        <p:nvPicPr>
          <p:cNvPr id="7172" name="图片 3">
            <a:extLst>
              <a:ext uri="{FF2B5EF4-FFF2-40B4-BE49-F238E27FC236}">
                <a16:creationId xmlns:a16="http://schemas.microsoft.com/office/drawing/2014/main" id="{B680C997-83FA-4DA2-B6A7-7247C1ED4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3373438"/>
            <a:ext cx="110109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7443CC15-00D8-4B78-9B6C-7A0883268882}"/>
              </a:ext>
            </a:extLst>
          </p:cNvPr>
          <p:cNvSpPr>
            <a:spLocks noGrp="1" noChangeArrowheads="1"/>
          </p:cNvSpPr>
          <p:nvPr>
            <p:ph type="title"/>
          </p:nvPr>
        </p:nvSpPr>
        <p:spPr/>
        <p:txBody>
          <a:bodyPr/>
          <a:lstStyle/>
          <a:p>
            <a:r>
              <a:rPr lang="en-US" altLang="zh-CN" dirty="0"/>
              <a:t>Solution1</a:t>
            </a:r>
            <a:endParaRPr lang="zh-CN" altLang="en-US" dirty="0"/>
          </a:p>
        </p:txBody>
      </p:sp>
      <p:sp>
        <p:nvSpPr>
          <p:cNvPr id="79875" name="内容占位符 2">
            <a:extLst>
              <a:ext uri="{FF2B5EF4-FFF2-40B4-BE49-F238E27FC236}">
                <a16:creationId xmlns:a16="http://schemas.microsoft.com/office/drawing/2014/main" id="{76B3CE0E-6A13-430A-BB58-20F5B7A4E4A0}"/>
              </a:ext>
            </a:extLst>
          </p:cNvPr>
          <p:cNvSpPr>
            <a:spLocks noGrp="1" noChangeArrowheads="1"/>
          </p:cNvSpPr>
          <p:nvPr>
            <p:ph idx="1"/>
          </p:nvPr>
        </p:nvSpPr>
        <p:spPr/>
        <p:txBody>
          <a:bodyPr/>
          <a:lstStyle/>
          <a:p>
            <a:pPr eaLnBrk="1" hangingPunct="1"/>
            <a:r>
              <a:rPr lang="zh-CN" altLang="en-US" dirty="0"/>
              <a:t>最后看查询的位置上是</a:t>
            </a:r>
            <a:r>
              <a:rPr lang="en-US" altLang="zh-CN" dirty="0"/>
              <a:t>0</a:t>
            </a:r>
            <a:r>
              <a:rPr lang="zh-CN" altLang="en-US" dirty="0"/>
              <a:t>还是</a:t>
            </a:r>
            <a:r>
              <a:rPr lang="en-US" altLang="zh-CN" dirty="0"/>
              <a:t>1</a:t>
            </a:r>
          </a:p>
          <a:p>
            <a:pPr eaLnBrk="1" hangingPunct="1"/>
            <a:r>
              <a:rPr lang="zh-CN" altLang="en-US" dirty="0"/>
              <a:t>就知道该往那边二分了</a:t>
            </a:r>
            <a:endParaRPr lang="en-US" altLang="zh-CN" dirty="0"/>
          </a:p>
          <a:p>
            <a:pPr eaLnBrk="1" hangingPunct="1"/>
            <a:r>
              <a:rPr lang="zh-CN" altLang="en-US" dirty="0"/>
              <a:t>总复杂度</a:t>
            </a:r>
            <a:r>
              <a:rPr lang="en-US" altLang="zh-CN" dirty="0"/>
              <a:t>O( nlog^2n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B876D44C-47ED-4686-8899-288425259C98}"/>
              </a:ext>
            </a:extLst>
          </p:cNvPr>
          <p:cNvSpPr>
            <a:spLocks noGrp="1" noChangeArrowheads="1"/>
          </p:cNvSpPr>
          <p:nvPr>
            <p:ph type="title"/>
          </p:nvPr>
        </p:nvSpPr>
        <p:spPr/>
        <p:txBody>
          <a:bodyPr/>
          <a:lstStyle/>
          <a:p>
            <a:r>
              <a:rPr lang="en-US" altLang="zh-CN" dirty="0">
                <a:sym typeface="宋体" panose="02010600030101010101" pitchFamily="2" charset="-122"/>
              </a:rPr>
              <a:t>Solution2</a:t>
            </a:r>
            <a:endParaRPr lang="zh-CN" altLang="en-US" dirty="0">
              <a:sym typeface="宋体" panose="02010600030101010101" pitchFamily="2" charset="-122"/>
            </a:endParaRPr>
          </a:p>
        </p:txBody>
      </p:sp>
      <p:sp>
        <p:nvSpPr>
          <p:cNvPr id="80899" name="内容占位符 2">
            <a:extLst>
              <a:ext uri="{FF2B5EF4-FFF2-40B4-BE49-F238E27FC236}">
                <a16:creationId xmlns:a16="http://schemas.microsoft.com/office/drawing/2014/main" id="{52E60137-F082-4CA3-BF92-901E1E6F093F}"/>
              </a:ext>
            </a:extLst>
          </p:cNvPr>
          <p:cNvSpPr>
            <a:spLocks noGrp="1" noChangeArrowheads="1"/>
          </p:cNvSpPr>
          <p:nvPr>
            <p:ph idx="1"/>
          </p:nvPr>
        </p:nvSpPr>
        <p:spPr/>
        <p:txBody>
          <a:bodyPr/>
          <a:lstStyle/>
          <a:p>
            <a:pPr eaLnBrk="1" hangingPunct="1"/>
            <a:r>
              <a:rPr lang="zh-CN" altLang="en-US" dirty="0"/>
              <a:t>这个题其实可以多次查询的</a:t>
            </a:r>
          </a:p>
          <a:p>
            <a:pPr eaLnBrk="1" hangingPunct="1"/>
            <a:r>
              <a:rPr lang="zh-CN" altLang="en-US" dirty="0"/>
              <a:t>因为区间排序是一个带均摊的东西</a:t>
            </a:r>
            <a:endParaRPr lang="en-US" altLang="zh-CN" dirty="0"/>
          </a:p>
          <a:p>
            <a:pPr eaLnBrk="1" hangingPunct="1"/>
            <a:r>
              <a:rPr lang="en-US" altLang="zh-CN" dirty="0"/>
              <a:t>O( </a:t>
            </a:r>
            <a:r>
              <a:rPr lang="en-US" altLang="zh-CN" dirty="0" err="1"/>
              <a:t>nlogn</a:t>
            </a:r>
            <a:r>
              <a:rPr lang="en-US" altLang="zh-CN"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CEB51043-A136-4C1B-96FE-252B7A5D798E}"/>
              </a:ext>
            </a:extLst>
          </p:cNvPr>
          <p:cNvSpPr>
            <a:spLocks noGrp="1" noChangeArrowheads="1"/>
          </p:cNvSpPr>
          <p:nvPr>
            <p:ph type="title"/>
          </p:nvPr>
        </p:nvSpPr>
        <p:spPr/>
        <p:txBody>
          <a:bodyPr/>
          <a:lstStyle/>
          <a:p>
            <a:r>
              <a:rPr lang="en-US" altLang="zh-CN" dirty="0"/>
              <a:t>Luogu1471 </a:t>
            </a:r>
            <a:r>
              <a:rPr lang="zh-CN" altLang="en-US" dirty="0"/>
              <a:t>方差</a:t>
            </a:r>
            <a:endParaRPr lang="en-US" altLang="zh-CN" dirty="0"/>
          </a:p>
        </p:txBody>
      </p:sp>
      <p:sp>
        <p:nvSpPr>
          <p:cNvPr id="90115" name="内容占位符 2">
            <a:extLst>
              <a:ext uri="{FF2B5EF4-FFF2-40B4-BE49-F238E27FC236}">
                <a16:creationId xmlns:a16="http://schemas.microsoft.com/office/drawing/2014/main" id="{7B326CF1-DDB8-4F7C-83F9-E1319A215611}"/>
              </a:ext>
            </a:extLst>
          </p:cNvPr>
          <p:cNvSpPr>
            <a:spLocks noGrp="1" noChangeArrowheads="1"/>
          </p:cNvSpPr>
          <p:nvPr>
            <p:ph idx="1"/>
          </p:nvPr>
        </p:nvSpPr>
        <p:spPr/>
        <p:txBody>
          <a:bodyPr/>
          <a:lstStyle/>
          <a:p>
            <a:pPr eaLnBrk="1" hangingPunct="1"/>
            <a:r>
              <a:rPr lang="zh-CN" altLang="en-US" dirty="0"/>
              <a:t>神犇</a:t>
            </a:r>
            <a:r>
              <a:rPr lang="en-US" altLang="zh-CN" dirty="0" err="1"/>
              <a:t>HansBug</a:t>
            </a:r>
            <a:r>
              <a:rPr lang="zh-CN" altLang="en-US" dirty="0"/>
              <a:t>在一本数学书里面发现了一个神奇的数列，包含</a:t>
            </a:r>
            <a:r>
              <a:rPr lang="en-US" altLang="zh-CN" dirty="0"/>
              <a:t>N</a:t>
            </a:r>
            <a:r>
              <a:rPr lang="zh-CN" altLang="en-US" dirty="0"/>
              <a:t>个实数。他想算算这个数列的平均数和方差。</a:t>
            </a:r>
            <a:endParaRPr lang="en-US" altLang="zh-CN" dirty="0"/>
          </a:p>
          <a:p>
            <a:pPr eaLnBrk="1" hangingPunct="1"/>
            <a:r>
              <a:rPr lang="zh-CN" altLang="en-US" dirty="0"/>
              <a:t>操作</a:t>
            </a:r>
            <a:r>
              <a:rPr lang="en-US" altLang="zh-CN" dirty="0"/>
              <a:t>1</a:t>
            </a:r>
            <a:r>
              <a:rPr lang="zh-CN" altLang="en-US" dirty="0"/>
              <a:t>：</a:t>
            </a:r>
            <a:r>
              <a:rPr lang="en-US" altLang="zh-CN" dirty="0"/>
              <a:t>1 x y k </a:t>
            </a:r>
            <a:r>
              <a:rPr lang="zh-CN" altLang="en-US" dirty="0"/>
              <a:t>，表示将第</a:t>
            </a:r>
            <a:r>
              <a:rPr lang="en-US" altLang="zh-CN" dirty="0"/>
              <a:t>x</a:t>
            </a:r>
            <a:r>
              <a:rPr lang="zh-CN" altLang="en-US" dirty="0"/>
              <a:t>到第</a:t>
            </a:r>
            <a:r>
              <a:rPr lang="en-US" altLang="zh-CN" dirty="0"/>
              <a:t>y</a:t>
            </a:r>
            <a:r>
              <a:rPr lang="zh-CN" altLang="en-US" dirty="0"/>
              <a:t>项每项加上</a:t>
            </a:r>
            <a:r>
              <a:rPr lang="en-US" altLang="zh-CN" dirty="0"/>
              <a:t>k</a:t>
            </a:r>
            <a:r>
              <a:rPr lang="zh-CN" altLang="en-US" dirty="0"/>
              <a:t>，</a:t>
            </a:r>
            <a:r>
              <a:rPr lang="en-US" altLang="zh-CN" dirty="0"/>
              <a:t>k</a:t>
            </a:r>
            <a:r>
              <a:rPr lang="zh-CN" altLang="en-US" dirty="0"/>
              <a:t>为一实数。</a:t>
            </a:r>
          </a:p>
          <a:p>
            <a:pPr eaLnBrk="1" hangingPunct="1"/>
            <a:r>
              <a:rPr lang="zh-CN" altLang="en-US" dirty="0"/>
              <a:t>操作</a:t>
            </a:r>
            <a:r>
              <a:rPr lang="en-US" altLang="zh-CN" dirty="0"/>
              <a:t>2</a:t>
            </a:r>
            <a:r>
              <a:rPr lang="zh-CN" altLang="en-US" dirty="0"/>
              <a:t>：</a:t>
            </a:r>
            <a:r>
              <a:rPr lang="en-US" altLang="zh-CN" dirty="0"/>
              <a:t>2 x y </a:t>
            </a:r>
            <a:r>
              <a:rPr lang="zh-CN" altLang="en-US" dirty="0"/>
              <a:t>，表示求出第</a:t>
            </a:r>
            <a:r>
              <a:rPr lang="en-US" altLang="zh-CN" dirty="0"/>
              <a:t>x</a:t>
            </a:r>
            <a:r>
              <a:rPr lang="zh-CN" altLang="en-US" dirty="0"/>
              <a:t>到第</a:t>
            </a:r>
            <a:r>
              <a:rPr lang="en-US" altLang="zh-CN" dirty="0"/>
              <a:t>y</a:t>
            </a:r>
            <a:r>
              <a:rPr lang="zh-CN" altLang="en-US" dirty="0"/>
              <a:t>项这一子数列的平均数。</a:t>
            </a:r>
          </a:p>
          <a:p>
            <a:pPr eaLnBrk="1" hangingPunct="1"/>
            <a:r>
              <a:rPr lang="zh-CN" altLang="en-US" dirty="0"/>
              <a:t>操作</a:t>
            </a:r>
            <a:r>
              <a:rPr lang="en-US" altLang="zh-CN" dirty="0"/>
              <a:t>3</a:t>
            </a:r>
            <a:r>
              <a:rPr lang="zh-CN" altLang="en-US" dirty="0"/>
              <a:t>：</a:t>
            </a:r>
            <a:r>
              <a:rPr lang="en-US" altLang="zh-CN" dirty="0"/>
              <a:t>3 x y </a:t>
            </a:r>
            <a:r>
              <a:rPr lang="zh-CN" altLang="en-US" dirty="0"/>
              <a:t>，表示求出第</a:t>
            </a:r>
            <a:r>
              <a:rPr lang="en-US" altLang="zh-CN" dirty="0"/>
              <a:t>x</a:t>
            </a:r>
            <a:r>
              <a:rPr lang="zh-CN" altLang="en-US" dirty="0"/>
              <a:t>到第</a:t>
            </a:r>
            <a:r>
              <a:rPr lang="en-US" altLang="zh-CN" dirty="0"/>
              <a:t>y</a:t>
            </a:r>
            <a:r>
              <a:rPr lang="zh-CN" altLang="en-US" dirty="0"/>
              <a:t>项这一子数列的方差。</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9E28FB1C-A167-4790-954B-2570011158D4}"/>
              </a:ext>
            </a:extLst>
          </p:cNvPr>
          <p:cNvSpPr>
            <a:spLocks noGrp="1" noChangeArrowheads="1"/>
          </p:cNvSpPr>
          <p:nvPr>
            <p:ph type="title"/>
          </p:nvPr>
        </p:nvSpPr>
        <p:spPr/>
        <p:txBody>
          <a:bodyPr/>
          <a:lstStyle/>
          <a:p>
            <a:r>
              <a:rPr lang="en-US" altLang="zh-CN" dirty="0"/>
              <a:t>Solution</a:t>
            </a:r>
            <a:r>
              <a:rPr lang="zh-CN" altLang="en-US" dirty="0"/>
              <a:t>：</a:t>
            </a:r>
            <a:endParaRPr lang="en-US" altLang="zh-CN" dirty="0"/>
          </a:p>
        </p:txBody>
      </p:sp>
      <p:sp>
        <p:nvSpPr>
          <p:cNvPr id="91139" name="内容占位符 2">
            <a:extLst>
              <a:ext uri="{FF2B5EF4-FFF2-40B4-BE49-F238E27FC236}">
                <a16:creationId xmlns:a16="http://schemas.microsoft.com/office/drawing/2014/main" id="{457EF2B4-475F-4F36-8E4D-0F841651FE44}"/>
              </a:ext>
            </a:extLst>
          </p:cNvPr>
          <p:cNvSpPr>
            <a:spLocks noGrp="1" noChangeArrowheads="1"/>
          </p:cNvSpPr>
          <p:nvPr>
            <p:ph idx="1"/>
          </p:nvPr>
        </p:nvSpPr>
        <p:spPr/>
        <p:txBody>
          <a:bodyPr/>
          <a:lstStyle/>
          <a:p>
            <a:pPr eaLnBrk="1" hangingPunct="1"/>
            <a:r>
              <a:rPr lang="zh-CN" altLang="en-US" dirty="0"/>
              <a:t>可以通过维护区间和来维护区间平均数</a:t>
            </a:r>
            <a:endParaRPr lang="en-US" altLang="zh-CN" dirty="0"/>
          </a:p>
          <a:p>
            <a:pPr eaLnBrk="1" hangingPunct="1"/>
            <a:r>
              <a:rPr lang="zh-CN" altLang="en-US" dirty="0"/>
              <a:t>其实就是区间和</a:t>
            </a:r>
            <a:r>
              <a:rPr lang="en-US" altLang="zh-CN" dirty="0"/>
              <a:t>/</a:t>
            </a:r>
            <a:r>
              <a:rPr lang="zh-CN" altLang="en-US" dirty="0"/>
              <a:t>区间长度</a:t>
            </a:r>
            <a:endParaRPr lang="en-US" altLang="zh-CN" dirty="0"/>
          </a:p>
          <a:p>
            <a:pPr eaLnBrk="1" hangingPunct="1"/>
            <a:r>
              <a:rPr lang="zh-CN" altLang="en-US" dirty="0"/>
              <a:t>但是方差呢？</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6FE7CFDA-10C6-44FF-B0F4-DEE97B4C296F}"/>
              </a:ext>
            </a:extLst>
          </p:cNvPr>
          <p:cNvSpPr>
            <a:spLocks noGrp="1" noChangeArrowheads="1"/>
          </p:cNvSpPr>
          <p:nvPr>
            <p:ph type="title"/>
          </p:nvPr>
        </p:nvSpPr>
        <p:spPr/>
        <p:txBody>
          <a:bodyPr/>
          <a:lstStyle/>
          <a:p>
            <a:r>
              <a:rPr lang="en-US" altLang="zh-CN" dirty="0"/>
              <a:t>Solution</a:t>
            </a:r>
          </a:p>
        </p:txBody>
      </p:sp>
      <p:sp>
        <p:nvSpPr>
          <p:cNvPr id="92163" name="内容占位符 2">
            <a:extLst>
              <a:ext uri="{FF2B5EF4-FFF2-40B4-BE49-F238E27FC236}">
                <a16:creationId xmlns:a16="http://schemas.microsoft.com/office/drawing/2014/main" id="{41D40675-8693-448F-922F-002D5D3B03D3}"/>
              </a:ext>
            </a:extLst>
          </p:cNvPr>
          <p:cNvSpPr>
            <a:spLocks noGrp="1" noChangeArrowheads="1"/>
          </p:cNvSpPr>
          <p:nvPr>
            <p:ph idx="1"/>
          </p:nvPr>
        </p:nvSpPr>
        <p:spPr/>
        <p:txBody>
          <a:bodyPr/>
          <a:lstStyle/>
          <a:p>
            <a:pPr eaLnBrk="1" hangingPunct="1"/>
            <a:r>
              <a:rPr lang="zh-CN" altLang="en-US" dirty="0"/>
              <a:t>这里直接粘一个题解里面的公式了</a:t>
            </a:r>
            <a:endParaRPr lang="en-US" altLang="zh-CN" dirty="0"/>
          </a:p>
          <a:p>
            <a:pPr eaLnBrk="1" hangingPunct="1"/>
            <a:r>
              <a:rPr lang="zh-CN" altLang="en-US" dirty="0"/>
              <a:t>很多这种题直接推推式子就可以维护了</a:t>
            </a:r>
            <a:endParaRPr lang="en-US" altLang="zh-CN" dirty="0"/>
          </a:p>
          <a:p>
            <a:pPr eaLnBrk="1" hangingPunct="1"/>
            <a:r>
              <a:rPr lang="zh-CN" altLang="en-US" dirty="0"/>
              <a:t>比如</a:t>
            </a:r>
            <a:r>
              <a:rPr lang="en-US" altLang="zh-CN" dirty="0"/>
              <a:t>SDOI</a:t>
            </a:r>
            <a:r>
              <a:rPr lang="zh-CN" altLang="en-US" dirty="0"/>
              <a:t>那个无聊的东西</a:t>
            </a:r>
          </a:p>
        </p:txBody>
      </p:sp>
      <p:pic>
        <p:nvPicPr>
          <p:cNvPr id="92164" name="Picture 2" descr="https://cdn.luogu.org/upload/pic/3825.png">
            <a:extLst>
              <a:ext uri="{FF2B5EF4-FFF2-40B4-BE49-F238E27FC236}">
                <a16:creationId xmlns:a16="http://schemas.microsoft.com/office/drawing/2014/main" id="{43F52595-6A61-4F11-A5B5-8A0A271D2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338" y="3757613"/>
            <a:ext cx="68294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D2E2D9C2-8A7D-4152-B80F-C2C23AC7190E}"/>
              </a:ext>
            </a:extLst>
          </p:cNvPr>
          <p:cNvSpPr>
            <a:spLocks noGrp="1" noChangeArrowheads="1"/>
          </p:cNvSpPr>
          <p:nvPr>
            <p:ph type="title"/>
          </p:nvPr>
        </p:nvSpPr>
        <p:spPr/>
        <p:txBody>
          <a:bodyPr/>
          <a:lstStyle/>
          <a:p>
            <a:r>
              <a:rPr lang="zh-CN" altLang="en-US" dirty="0"/>
              <a:t>某经典问题</a:t>
            </a:r>
            <a:endParaRPr lang="en-US" altLang="zh-CN" dirty="0"/>
          </a:p>
        </p:txBody>
      </p:sp>
      <p:sp>
        <p:nvSpPr>
          <p:cNvPr id="93187" name="内容占位符 2">
            <a:extLst>
              <a:ext uri="{FF2B5EF4-FFF2-40B4-BE49-F238E27FC236}">
                <a16:creationId xmlns:a16="http://schemas.microsoft.com/office/drawing/2014/main" id="{76E2147F-CE12-41E0-85BE-0DA4A64345D0}"/>
              </a:ext>
            </a:extLst>
          </p:cNvPr>
          <p:cNvSpPr>
            <a:spLocks noGrp="1" noChangeArrowheads="1"/>
          </p:cNvSpPr>
          <p:nvPr>
            <p:ph idx="1"/>
          </p:nvPr>
        </p:nvSpPr>
        <p:spPr/>
        <p:txBody>
          <a:bodyPr/>
          <a:lstStyle/>
          <a:p>
            <a:endParaRPr lang="zh-CN" altLang="en-US" dirty="0"/>
          </a:p>
        </p:txBody>
      </p:sp>
      <p:pic>
        <p:nvPicPr>
          <p:cNvPr id="93188" name="图片 3">
            <a:extLst>
              <a:ext uri="{FF2B5EF4-FFF2-40B4-BE49-F238E27FC236}">
                <a16:creationId xmlns:a16="http://schemas.microsoft.com/office/drawing/2014/main" id="{C9959890-56D2-4720-A087-03EFE762C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7750"/>
            <a:ext cx="10270908" cy="306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E308BB80-4139-481F-B7FA-01A6DA952D2B}"/>
              </a:ext>
            </a:extLst>
          </p:cNvPr>
          <p:cNvSpPr>
            <a:spLocks noGrp="1" noChangeArrowheads="1"/>
          </p:cNvSpPr>
          <p:nvPr>
            <p:ph type="title"/>
          </p:nvPr>
        </p:nvSpPr>
        <p:spPr/>
        <p:txBody>
          <a:bodyPr/>
          <a:lstStyle/>
          <a:p>
            <a:r>
              <a:rPr lang="en-US" altLang="zh-CN" dirty="0"/>
              <a:t>Solution</a:t>
            </a:r>
          </a:p>
        </p:txBody>
      </p:sp>
      <p:sp>
        <p:nvSpPr>
          <p:cNvPr id="94211" name="内容占位符 2">
            <a:extLst>
              <a:ext uri="{FF2B5EF4-FFF2-40B4-BE49-F238E27FC236}">
                <a16:creationId xmlns:a16="http://schemas.microsoft.com/office/drawing/2014/main" id="{4D73CF6C-054D-4024-8924-201218315E4A}"/>
              </a:ext>
            </a:extLst>
          </p:cNvPr>
          <p:cNvSpPr>
            <a:spLocks noGrp="1" noChangeArrowheads="1"/>
          </p:cNvSpPr>
          <p:nvPr>
            <p:ph idx="1"/>
          </p:nvPr>
        </p:nvSpPr>
        <p:spPr/>
        <p:txBody>
          <a:bodyPr/>
          <a:lstStyle/>
          <a:p>
            <a:r>
              <a:rPr lang="zh-CN" altLang="en-US" dirty="0"/>
              <a:t>假设</a:t>
            </a:r>
            <a:r>
              <a:rPr lang="en-US" altLang="zh-CN" dirty="0"/>
              <a:t>x</a:t>
            </a:r>
            <a:r>
              <a:rPr lang="zh-CN" altLang="en-US" dirty="0"/>
              <a:t>节点的儿子为</a:t>
            </a:r>
            <a:r>
              <a:rPr lang="en-US" altLang="zh-CN" dirty="0"/>
              <a:t>y</a:t>
            </a:r>
            <a:r>
              <a:rPr lang="zh-CN" altLang="en-US" dirty="0"/>
              <a:t>和</a:t>
            </a:r>
            <a:r>
              <a:rPr lang="en-US" altLang="zh-CN" dirty="0"/>
              <a:t>z</a:t>
            </a:r>
          </a:p>
          <a:p>
            <a:r>
              <a:rPr lang="en-US" altLang="zh-CN" dirty="0"/>
              <a:t>x</a:t>
            </a:r>
            <a:r>
              <a:rPr lang="zh-CN" altLang="en-US" dirty="0"/>
              <a:t>相邻两数乘积的和为：</a:t>
            </a:r>
            <a:endParaRPr lang="en-US" altLang="zh-CN" dirty="0"/>
          </a:p>
          <a:p>
            <a:r>
              <a:rPr lang="en-US" altLang="zh-CN" dirty="0"/>
              <a:t>y</a:t>
            </a:r>
            <a:r>
              <a:rPr lang="zh-CN" altLang="en-US" dirty="0"/>
              <a:t>相邻两数乘积的和</a:t>
            </a:r>
            <a:r>
              <a:rPr lang="en-US" altLang="zh-CN" dirty="0"/>
              <a:t>+z</a:t>
            </a:r>
            <a:r>
              <a:rPr lang="zh-CN" altLang="en-US" dirty="0"/>
              <a:t>相邻两数乘积的和</a:t>
            </a:r>
            <a:r>
              <a:rPr lang="en-US" altLang="zh-CN" dirty="0"/>
              <a:t>+y</a:t>
            </a:r>
            <a:r>
              <a:rPr lang="zh-CN" altLang="en-US" dirty="0"/>
              <a:t>最右边的数*</a:t>
            </a:r>
            <a:r>
              <a:rPr lang="en-US" altLang="zh-CN" dirty="0"/>
              <a:t>z</a:t>
            </a:r>
            <a:r>
              <a:rPr lang="zh-CN" altLang="en-US" dirty="0"/>
              <a:t>最左边的数</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AC8C6021-38BA-47BB-9503-C36A61C86298}"/>
              </a:ext>
            </a:extLst>
          </p:cNvPr>
          <p:cNvSpPr>
            <a:spLocks noGrp="1" noChangeArrowheads="1"/>
          </p:cNvSpPr>
          <p:nvPr>
            <p:ph type="title"/>
          </p:nvPr>
        </p:nvSpPr>
        <p:spPr/>
        <p:txBody>
          <a:bodyPr/>
          <a:lstStyle/>
          <a:p>
            <a:r>
              <a:rPr lang="en-US" altLang="zh-CN" dirty="0"/>
              <a:t>Solution</a:t>
            </a:r>
          </a:p>
        </p:txBody>
      </p:sp>
      <p:sp>
        <p:nvSpPr>
          <p:cNvPr id="95235" name="内容占位符 2">
            <a:extLst>
              <a:ext uri="{FF2B5EF4-FFF2-40B4-BE49-F238E27FC236}">
                <a16:creationId xmlns:a16="http://schemas.microsoft.com/office/drawing/2014/main" id="{6475460A-581C-4487-9B29-176A33E8650E}"/>
              </a:ext>
            </a:extLst>
          </p:cNvPr>
          <p:cNvSpPr>
            <a:spLocks noGrp="1" noChangeArrowheads="1"/>
          </p:cNvSpPr>
          <p:nvPr>
            <p:ph idx="1"/>
          </p:nvPr>
        </p:nvSpPr>
        <p:spPr/>
        <p:txBody>
          <a:bodyPr/>
          <a:lstStyle/>
          <a:p>
            <a:r>
              <a:rPr lang="zh-CN" altLang="en-US" dirty="0"/>
              <a:t>假设</a:t>
            </a:r>
            <a:r>
              <a:rPr lang="en-US" altLang="zh-CN" dirty="0"/>
              <a:t>x</a:t>
            </a:r>
            <a:r>
              <a:rPr lang="zh-CN" altLang="en-US" dirty="0"/>
              <a:t>节点的儿子为</a:t>
            </a:r>
            <a:r>
              <a:rPr lang="en-US" altLang="zh-CN" dirty="0"/>
              <a:t>y</a:t>
            </a:r>
            <a:r>
              <a:rPr lang="zh-CN" altLang="en-US" dirty="0"/>
              <a:t>和</a:t>
            </a:r>
            <a:r>
              <a:rPr lang="en-US" altLang="zh-CN" dirty="0"/>
              <a:t>z</a:t>
            </a:r>
          </a:p>
          <a:p>
            <a:r>
              <a:rPr lang="en-US" altLang="zh-CN" dirty="0"/>
              <a:t>x</a:t>
            </a:r>
            <a:r>
              <a:rPr lang="zh-CN" altLang="en-US" dirty="0"/>
              <a:t>任意两数乘积的和为：</a:t>
            </a:r>
            <a:endParaRPr lang="en-US" altLang="zh-CN" dirty="0"/>
          </a:p>
          <a:p>
            <a:r>
              <a:rPr lang="en-US" altLang="zh-CN" dirty="0"/>
              <a:t>y</a:t>
            </a:r>
            <a:r>
              <a:rPr lang="zh-CN" altLang="en-US" dirty="0"/>
              <a:t>任意两数乘积的和</a:t>
            </a:r>
            <a:r>
              <a:rPr lang="en-US" altLang="zh-CN" dirty="0"/>
              <a:t>+ z</a:t>
            </a:r>
            <a:r>
              <a:rPr lang="zh-CN" altLang="en-US" dirty="0"/>
              <a:t>任意两数乘积的和</a:t>
            </a:r>
            <a:r>
              <a:rPr lang="en-US" altLang="zh-CN" dirty="0"/>
              <a:t>+y</a:t>
            </a:r>
            <a:r>
              <a:rPr lang="zh-CN" altLang="en-US" dirty="0"/>
              <a:t>的和*</a:t>
            </a:r>
            <a:r>
              <a:rPr lang="en-US" altLang="zh-CN" dirty="0"/>
              <a:t>z</a:t>
            </a:r>
            <a:r>
              <a:rPr lang="zh-CN" altLang="en-US" dirty="0"/>
              <a:t>的和</a:t>
            </a:r>
            <a:endParaRPr lang="en-US" altLang="zh-CN" dirty="0"/>
          </a:p>
          <a:p>
            <a:r>
              <a:rPr lang="zh-CN" altLang="en-US" dirty="0"/>
              <a:t>然后直接维护即可</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132D-8B59-4335-AED8-9518FFB824E3}"/>
              </a:ext>
            </a:extLst>
          </p:cNvPr>
          <p:cNvSpPr>
            <a:spLocks noGrp="1"/>
          </p:cNvSpPr>
          <p:nvPr>
            <p:ph type="ctrTitle"/>
          </p:nvPr>
        </p:nvSpPr>
        <p:spPr/>
        <p:txBody>
          <a:bodyPr>
            <a:normAutofit/>
          </a:bodyPr>
          <a:lstStyle/>
          <a:p>
            <a:r>
              <a:rPr lang="en-US" altLang="zh-CN" sz="4000" dirty="0"/>
              <a:t>Thanks for listening</a:t>
            </a:r>
            <a:endParaRPr lang="zh-CN" altLang="en-US" sz="4000" dirty="0"/>
          </a:p>
        </p:txBody>
      </p:sp>
      <p:sp>
        <p:nvSpPr>
          <p:cNvPr id="3" name="副标题 2">
            <a:extLst>
              <a:ext uri="{FF2B5EF4-FFF2-40B4-BE49-F238E27FC236}">
                <a16:creationId xmlns:a16="http://schemas.microsoft.com/office/drawing/2014/main" id="{3D8FCE07-756E-4699-82EF-86988277C49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0144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7BE7B4-AD41-4D97-BF01-21A87D4F060D}"/>
              </a:ext>
            </a:extLst>
          </p:cNvPr>
          <p:cNvSpPr>
            <a:spLocks noGrp="1" noChangeArrowheads="1"/>
          </p:cNvSpPr>
          <p:nvPr>
            <p:ph type="title"/>
          </p:nvPr>
        </p:nvSpPr>
        <p:spPr/>
        <p:txBody>
          <a:bodyPr/>
          <a:lstStyle/>
          <a:p>
            <a:pPr eaLnBrk="1" hangingPunct="1"/>
            <a:r>
              <a:rPr lang="zh-CN" altLang="en-US"/>
              <a:t>常识科普</a:t>
            </a:r>
          </a:p>
        </p:txBody>
      </p:sp>
      <p:sp>
        <p:nvSpPr>
          <p:cNvPr id="8195" name="内容占位符 2">
            <a:extLst>
              <a:ext uri="{FF2B5EF4-FFF2-40B4-BE49-F238E27FC236}">
                <a16:creationId xmlns:a16="http://schemas.microsoft.com/office/drawing/2014/main" id="{A01FAA97-2C78-4CCA-AEFF-CF24094E651C}"/>
              </a:ext>
            </a:extLst>
          </p:cNvPr>
          <p:cNvSpPr>
            <a:spLocks noGrp="1" noChangeArrowheads="1"/>
          </p:cNvSpPr>
          <p:nvPr>
            <p:ph idx="1"/>
          </p:nvPr>
        </p:nvSpPr>
        <p:spPr/>
        <p:txBody>
          <a:bodyPr/>
          <a:lstStyle/>
          <a:p>
            <a:pPr eaLnBrk="1" hangingPunct="1"/>
            <a:r>
              <a:rPr lang="zh-CN" altLang="en-US"/>
              <a:t>问题来了</a:t>
            </a:r>
            <a:endParaRPr lang="en-US" altLang="zh-CN"/>
          </a:p>
          <a:p>
            <a:pPr eaLnBrk="1" hangingPunct="1"/>
            <a:r>
              <a:rPr lang="zh-CN" altLang="en-US"/>
              <a:t>谁起的树状数组这名字啊。。。</a:t>
            </a:r>
            <a:endParaRPr lang="en-US" altLang="zh-CN"/>
          </a:p>
          <a:p>
            <a:pPr eaLnBrk="1" hangingPunct="1"/>
            <a:r>
              <a:rPr lang="zh-CN" altLang="en-US"/>
              <a:t>为什么苏联解体之后才发明的这玩意啊</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298D52FD-32BE-4F79-8CDD-9A3DD7F44370}"/>
              </a:ext>
            </a:extLst>
          </p:cNvPr>
          <p:cNvSpPr>
            <a:spLocks noGrp="1" noChangeArrowheads="1"/>
          </p:cNvSpPr>
          <p:nvPr>
            <p:ph type="title"/>
          </p:nvPr>
        </p:nvSpPr>
        <p:spPr/>
        <p:txBody>
          <a:bodyPr/>
          <a:lstStyle/>
          <a:p>
            <a:pPr eaLnBrk="1" hangingPunct="1"/>
            <a:r>
              <a:rPr lang="zh-CN" altLang="en-US"/>
              <a:t>树状树组</a:t>
            </a:r>
          </a:p>
        </p:txBody>
      </p:sp>
      <p:sp>
        <p:nvSpPr>
          <p:cNvPr id="9219" name="内容占位符 2">
            <a:extLst>
              <a:ext uri="{FF2B5EF4-FFF2-40B4-BE49-F238E27FC236}">
                <a16:creationId xmlns:a16="http://schemas.microsoft.com/office/drawing/2014/main" id="{84E33B4A-DBB0-496F-BB87-3015E6C812CC}"/>
              </a:ext>
            </a:extLst>
          </p:cNvPr>
          <p:cNvSpPr>
            <a:spLocks noGrp="1" noChangeArrowheads="1"/>
          </p:cNvSpPr>
          <p:nvPr>
            <p:ph idx="1"/>
          </p:nvPr>
        </p:nvSpPr>
        <p:spPr/>
        <p:txBody>
          <a:bodyPr/>
          <a:lstStyle/>
          <a:p>
            <a:pPr eaLnBrk="1" hangingPunct="1"/>
            <a:r>
              <a:rPr lang="zh-CN" altLang="en-US"/>
              <a:t>首先上个经典的图</a:t>
            </a:r>
            <a:endParaRPr lang="en-US" altLang="zh-CN"/>
          </a:p>
          <a:p>
            <a:pPr eaLnBrk="1" hangingPunct="1"/>
            <a:endParaRPr lang="zh-CN" altLang="en-US"/>
          </a:p>
        </p:txBody>
      </p:sp>
      <p:pic>
        <p:nvPicPr>
          <p:cNvPr id="9220" name="Picture 4" descr="https://gss1.bdstatic.com/9vo3dSag_xI4khGkpoWK1HF6hhy/baike/w%3D268/sign=31480605d62a283443a6310d63b5c92e/caef76094b36acaf7fcc80e47ed98d1001e99cfd.jpg">
            <a:extLst>
              <a:ext uri="{FF2B5EF4-FFF2-40B4-BE49-F238E27FC236}">
                <a16:creationId xmlns:a16="http://schemas.microsoft.com/office/drawing/2014/main" id="{B5EA1033-06FD-4971-A72C-6D96D6212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82850"/>
            <a:ext cx="5830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A5AFB15-F849-4727-A1EC-9F8FD9AA2155}"/>
              </a:ext>
            </a:extLst>
          </p:cNvPr>
          <p:cNvSpPr>
            <a:spLocks noGrp="1" noChangeArrowheads="1"/>
          </p:cNvSpPr>
          <p:nvPr>
            <p:ph type="title"/>
          </p:nvPr>
        </p:nvSpPr>
        <p:spPr/>
        <p:txBody>
          <a:bodyPr/>
          <a:lstStyle/>
          <a:p>
            <a:pPr eaLnBrk="1" hangingPunct="1"/>
            <a:r>
              <a:rPr lang="zh-CN" altLang="en-US" dirty="0"/>
              <a:t>还是先讲讲原理吧</a:t>
            </a:r>
          </a:p>
        </p:txBody>
      </p:sp>
      <p:sp>
        <p:nvSpPr>
          <p:cNvPr id="10243" name="内容占位符 2">
            <a:extLst>
              <a:ext uri="{FF2B5EF4-FFF2-40B4-BE49-F238E27FC236}">
                <a16:creationId xmlns:a16="http://schemas.microsoft.com/office/drawing/2014/main" id="{E9B59468-42A5-4F2F-AF73-67BFA21E62EF}"/>
              </a:ext>
            </a:extLst>
          </p:cNvPr>
          <p:cNvSpPr>
            <a:spLocks noGrp="1" noChangeArrowheads="1"/>
          </p:cNvSpPr>
          <p:nvPr>
            <p:ph idx="1"/>
          </p:nvPr>
        </p:nvSpPr>
        <p:spPr/>
        <p:txBody>
          <a:bodyPr/>
          <a:lstStyle/>
          <a:p>
            <a:pPr eaLnBrk="1" hangingPunct="1"/>
            <a:r>
              <a:rPr lang="zh-CN" altLang="en-US" dirty="0"/>
              <a:t>树状数组是什么东西？假设序列为A[1]~A[8]</a:t>
            </a:r>
          </a:p>
          <a:p>
            <a:pPr eaLnBrk="1" hangingPunct="1"/>
            <a:r>
              <a:rPr lang="zh-CN" altLang="en-US" dirty="0"/>
              <a:t>树状数组有一下的特点</a:t>
            </a:r>
          </a:p>
          <a:p>
            <a:pPr eaLnBrk="1" hangingPunct="1"/>
            <a:r>
              <a:rPr lang="zh-CN" altLang="en-US" dirty="0"/>
              <a:t>图中有一棵满二叉树，满二叉树的每一个结点对应A[]中的一个元素。</a:t>
            </a:r>
          </a:p>
          <a:p>
            <a:pPr eaLnBrk="1" hangingPunct="1"/>
            <a:r>
              <a:rPr lang="zh-CN" altLang="en-US" dirty="0"/>
              <a:t>设树状数组为</a:t>
            </a:r>
            <a:r>
              <a:rPr lang="en-US" altLang="zh-CN" dirty="0"/>
              <a:t>C[]</a:t>
            </a:r>
            <a:endParaRPr lang="zh-CN" altLang="en-US" dirty="0"/>
          </a:p>
        </p:txBody>
      </p:sp>
      <p:pic>
        <p:nvPicPr>
          <p:cNvPr id="10244" name="图片 3">
            <a:extLst>
              <a:ext uri="{FF2B5EF4-FFF2-40B4-BE49-F238E27FC236}">
                <a16:creationId xmlns:a16="http://schemas.microsoft.com/office/drawing/2014/main" id="{1969E63F-CF58-4539-854F-33EDCA589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25" y="3333750"/>
            <a:ext cx="7183438"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2528</Words>
  <Application>Microsoft Office PowerPoint</Application>
  <PresentationFormat>宽屏</PresentationFormat>
  <Paragraphs>283</Paragraphs>
  <Slides>68</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3" baseType="lpstr">
      <vt:lpstr>等线</vt:lpstr>
      <vt:lpstr>等线 Light</vt:lpstr>
      <vt:lpstr>Arial</vt:lpstr>
      <vt:lpstr>Office 主题​​</vt:lpstr>
      <vt:lpstr>Bitmap Image</vt:lpstr>
      <vt:lpstr>序列维护</vt:lpstr>
      <vt:lpstr>大家好~</vt:lpstr>
      <vt:lpstr>前言</vt:lpstr>
      <vt:lpstr>树状数组</vt:lpstr>
      <vt:lpstr>常识科普</vt:lpstr>
      <vt:lpstr>常识科普</vt:lpstr>
      <vt:lpstr>常识科普</vt:lpstr>
      <vt:lpstr>树状树组</vt:lpstr>
      <vt:lpstr>还是先讲讲原理吧</vt:lpstr>
      <vt:lpstr>观察一下每个C代表了哪些A</vt:lpstr>
      <vt:lpstr>性质？</vt:lpstr>
      <vt:lpstr>性质？</vt:lpstr>
      <vt:lpstr>树状树组</vt:lpstr>
      <vt:lpstr>树状树组</vt:lpstr>
      <vt:lpstr>树状树组</vt:lpstr>
      <vt:lpstr>单点加，区间查询</vt:lpstr>
      <vt:lpstr>区间加，单点查询</vt:lpstr>
      <vt:lpstr>树状树组的构建</vt:lpstr>
      <vt:lpstr>树状树组代码实现</vt:lpstr>
      <vt:lpstr>Luogu1908 逆序对</vt:lpstr>
      <vt:lpstr>Solution</vt:lpstr>
      <vt:lpstr>Luogu5482 [JLOI2011]不等式组</vt:lpstr>
      <vt:lpstr>Solution</vt:lpstr>
      <vt:lpstr>例题</vt:lpstr>
      <vt:lpstr>Solution</vt:lpstr>
      <vt:lpstr>Solution</vt:lpstr>
      <vt:lpstr>Solution</vt:lpstr>
      <vt:lpstr>线段树</vt:lpstr>
      <vt:lpstr>线段树</vt:lpstr>
      <vt:lpstr>线段树建树（演绎）</vt:lpstr>
      <vt:lpstr>线段树区间查询</vt:lpstr>
      <vt:lpstr>线段树区间查询（演绎）</vt:lpstr>
      <vt:lpstr>线段树单点修改</vt:lpstr>
      <vt:lpstr>线段树单点修改（演绎）</vt:lpstr>
      <vt:lpstr>线段树区间修改</vt:lpstr>
      <vt:lpstr>线段树区间修改</vt:lpstr>
      <vt:lpstr>线段树区间修改</vt:lpstr>
      <vt:lpstr>标记下放</vt:lpstr>
      <vt:lpstr>更新区间</vt:lpstr>
      <vt:lpstr>线段树</vt:lpstr>
      <vt:lpstr>线段树</vt:lpstr>
      <vt:lpstr>Luogu2023 [AHOI2009]维护序列</vt:lpstr>
      <vt:lpstr>Problem</vt:lpstr>
      <vt:lpstr>Solution</vt:lpstr>
      <vt:lpstr>Luogu4198 楼房重建</vt:lpstr>
      <vt:lpstr>Solution1</vt:lpstr>
      <vt:lpstr>Solution1</vt:lpstr>
      <vt:lpstr>Solution2</vt:lpstr>
      <vt:lpstr>Solution2</vt:lpstr>
      <vt:lpstr>Solution2</vt:lpstr>
      <vt:lpstr>Solution2</vt:lpstr>
      <vt:lpstr>Solution2</vt:lpstr>
      <vt:lpstr>Solution2</vt:lpstr>
      <vt:lpstr>Luogu4513 小白逛公园</vt:lpstr>
      <vt:lpstr>Solution</vt:lpstr>
      <vt:lpstr>Solution</vt:lpstr>
      <vt:lpstr>Luogu2824 [HEOI2016]排序</vt:lpstr>
      <vt:lpstr>Problem</vt:lpstr>
      <vt:lpstr>Solution1</vt:lpstr>
      <vt:lpstr>Solution1</vt:lpstr>
      <vt:lpstr>Solution2</vt:lpstr>
      <vt:lpstr>Luogu1471 方差</vt:lpstr>
      <vt:lpstr>Solution：</vt:lpstr>
      <vt:lpstr>Solution</vt:lpstr>
      <vt:lpstr>某经典问题</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序列维护</dc:title>
  <dc:creator>Cai Chengze</dc:creator>
  <cp:lastModifiedBy>Cai Chengze</cp:lastModifiedBy>
  <cp:revision>22</cp:revision>
  <dcterms:created xsi:type="dcterms:W3CDTF">2020-04-29T04:13:30Z</dcterms:created>
  <dcterms:modified xsi:type="dcterms:W3CDTF">2020-05-02T13:00:15Z</dcterms:modified>
</cp:coreProperties>
</file>