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70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8BE19-5FC4-4648-BFF0-106612F15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6B7C23-5B7C-4CA5-9598-C487F98B4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735958-9A49-4059-B834-62F4FC909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F977-D87A-4E1B-8218-C0EAA66CC54B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E7D60D-1E82-4742-92B0-2A78A1611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621282-4BB4-45F2-9C52-05C66CA42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C0084-A067-4578-822E-9A26353A02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588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D454E-8069-41B8-AACE-08D34C3A5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4BDAD2-EC71-4616-8FF1-6847DE7AB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70EF3E-375A-4082-8936-7BE9CB8E1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F977-D87A-4E1B-8218-C0EAA66CC54B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D1A744-7B51-400D-942D-08DD112E3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13240D-54A0-4914-965D-3FD0D194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C0084-A067-4578-822E-9A26353A02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239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3FA4F40-1A5A-429E-B4D1-B1F3C5D3B7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1B0984-C249-42E4-9DB5-EC21DCEB0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EAE24F-5980-4AA5-8C8A-5782B69BC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F977-D87A-4E1B-8218-C0EAA66CC54B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545D87-A8C4-4CEE-A9AC-50E5AD0B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582CC1-F560-461C-BF52-6F4765C2E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C0084-A067-4578-822E-9A26353A02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710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8AED6-5A18-4987-B1C4-A06522D65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0C6F03-A0A2-41E9-B0A5-23C5384CC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FA7202-0105-4CC2-8489-149440A6D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F977-D87A-4E1B-8218-C0EAA66CC54B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807A38-06E7-48EE-A2C8-BE12AF2B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6B7EEF-9347-47DB-9DC9-4A7734B2F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C0084-A067-4578-822E-9A26353A02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777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30254A-2EC5-47B2-84B1-313F30182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95E614-2C96-4024-BC32-CB51D59E9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6585F5-8530-43C7-BC37-9CEE46810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F977-D87A-4E1B-8218-C0EAA66CC54B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5BAC5A-76E7-45A5-B2D0-AC11A715E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E5D769-1251-40FD-9298-E59AC77EF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C0084-A067-4578-822E-9A26353A02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722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3A3EF-298E-40CB-98B0-703CD222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09A92-97AB-4D67-AEB2-E1F12F1B37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BF9B2B-9F39-48AF-BD26-1B4618FCA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EB816C-2F92-4C5C-9DD5-CF2D56CD7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F977-D87A-4E1B-8218-C0EAA66CC54B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A41AA3-F10E-4E56-996C-2B9533FF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B0E8DE-91B4-45C3-8ED8-9201D1EE4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C0084-A067-4578-822E-9A26353A02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550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1CD5A-CF70-4766-A5A9-B6A25B122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195610-4006-459D-8AFE-B035A137B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703CF1-01CD-4C47-B1BD-97ADD65A8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B6AF48-22DB-4D75-A8A5-125479C7FD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82610C-9365-4AC4-B53F-0556B604DF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C8558BE-F03D-4756-AAD5-606CD8532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F977-D87A-4E1B-8218-C0EAA66CC54B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DD1A8D-5543-4435-B5BD-DF1C828F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5E1275-3013-41E3-B579-02ED422E6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C0084-A067-4578-822E-9A26353A02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81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229FE-25E3-4AAC-93E0-B1CAF6273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21C21F-3EBD-4A95-8C6A-A3A351107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F977-D87A-4E1B-8218-C0EAA66CC54B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52E5AE-4E10-4611-9874-5DECEB98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21E8FF-FAAC-48C6-9F71-C38D63D48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C0084-A067-4578-822E-9A26353A02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057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9A3D70-8E21-4738-831D-0951D8A22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F977-D87A-4E1B-8218-C0EAA66CC54B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03AFF6-A02B-4F43-AC3B-FC422E7B3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295235-BC4D-430E-AE63-085260E4C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C0084-A067-4578-822E-9A26353A02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60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7F8AE-FE71-4E67-AAFE-E2278D2C0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94A44B-0F79-463B-897D-C8E3DBC13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B391AF-C56D-4A40-94C6-2F6AE9BF9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57A916-DC8C-4F94-AF36-CFFC82234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F977-D87A-4E1B-8218-C0EAA66CC54B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A2EDF9-4236-4A3C-AE8D-46D999D09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102533-E329-49D8-AF44-A3925E262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C0084-A067-4578-822E-9A26353A02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61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1A9CE7-DC23-4C85-A7DE-1CF095855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EDB9BA-E736-4AE5-B51B-6C393FBDD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E34536-0B78-45FD-8DE3-258E3B275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83EA18-645F-461B-A55A-84758E2C5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F977-D87A-4E1B-8218-C0EAA66CC54B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8315F7-D271-41A2-BDC4-C34CFE0E4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2F32A9-779E-4C6E-A63D-D32D9444C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C0084-A067-4578-822E-9A26353A02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882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ED72F8-E380-4723-8D11-B86A81800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4214D4-1664-49A1-B04A-70D5F0504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4128B8-7A3C-4884-9CD8-698711BE26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BF977-D87A-4E1B-8218-C0EAA66CC54B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0A6688-9B91-495B-B356-64F8D00A2F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EE7503-CF4B-4CDB-A15C-8E0EFFABAB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C0084-A067-4578-822E-9A26353A02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467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346AA-CA45-4059-96E8-0C49B263BC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“暂定第十一分块”</a:t>
            </a:r>
            <a:br>
              <a:rPr lang="en-US" altLang="zh-CN" sz="4800" dirty="0"/>
            </a:br>
            <a:r>
              <a:rPr lang="zh-CN" altLang="en-US" sz="4800" dirty="0"/>
              <a:t>美好的每一天</a:t>
            </a:r>
            <a:r>
              <a:rPr lang="en-US" altLang="zh-CN" sz="4800" dirty="0"/>
              <a:t>~</a:t>
            </a:r>
            <a:r>
              <a:rPr lang="zh-CN" altLang="en-US" sz="4800" dirty="0"/>
              <a:t>不连续的存在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D5AAE5-8A07-4901-8480-029AA1DD26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成都七中 </a:t>
            </a:r>
            <a:r>
              <a:rPr lang="en-US" altLang="zh-CN" dirty="0"/>
              <a:t>nzhtl1477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0621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6F1253-4C86-4EDA-A6E0-9AC72EB91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“势能均摊”莫队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BC0319-23EF-4F23-8CD8-F38B3175F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我们需要把原序列按照</a:t>
            </a:r>
            <a:r>
              <a:rPr lang="en-US" altLang="zh-CN" dirty="0"/>
              <a:t>g(n)</a:t>
            </a:r>
            <a:r>
              <a:rPr lang="zh-CN" altLang="en-US" dirty="0"/>
              <a:t>的加权分块，分为</a:t>
            </a:r>
            <a:r>
              <a:rPr lang="en-US" altLang="zh-CN" dirty="0"/>
              <a:t>O(</a:t>
            </a:r>
            <a:r>
              <a:rPr lang="en-US" altLang="zh-CN" dirty="0" err="1"/>
              <a:t>sqrtm</a:t>
            </a:r>
            <a:r>
              <a:rPr lang="en-US" altLang="zh-CN" dirty="0"/>
              <a:t>)</a:t>
            </a:r>
            <a:r>
              <a:rPr lang="zh-CN" altLang="en-US" dirty="0"/>
              <a:t>块，每个块的势能的和除了最后一个点以外不大于</a:t>
            </a:r>
            <a:r>
              <a:rPr lang="en-US" altLang="zh-CN" dirty="0"/>
              <a:t>g(n)/</a:t>
            </a:r>
            <a:r>
              <a:rPr lang="en-US" altLang="zh-CN" dirty="0" err="1"/>
              <a:t>sqrtm</a:t>
            </a:r>
            <a:r>
              <a:rPr lang="zh-CN" altLang="en-US" dirty="0"/>
              <a:t>，也就是说一直加直到势能超过</a:t>
            </a:r>
            <a:r>
              <a:rPr lang="en-US" altLang="zh-CN" dirty="0"/>
              <a:t>g(n)/</a:t>
            </a:r>
            <a:r>
              <a:rPr lang="en-US" altLang="zh-CN" dirty="0" err="1"/>
              <a:t>sqrtm</a:t>
            </a:r>
            <a:endParaRPr lang="en-US" altLang="zh-CN" dirty="0"/>
          </a:p>
          <a:p>
            <a:r>
              <a:rPr lang="zh-CN" altLang="en-US" dirty="0"/>
              <a:t>然后在这个基础上跑不删除莫队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60864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3AD6E-FA27-4422-84FD-DA6B1D6AF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“势能均摊”莫队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40DE37-58BD-4641-9E49-FBA8CDFFA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不删除莫队其中有一边是均摊扫过去的，这个在每一块里的计算量和都是</a:t>
            </a:r>
            <a:r>
              <a:rPr lang="en-US" altLang="zh-CN" dirty="0"/>
              <a:t>O(g(n))</a:t>
            </a:r>
            <a:r>
              <a:rPr lang="zh-CN" altLang="en-US" dirty="0"/>
              <a:t>，总复杂度</a:t>
            </a:r>
            <a:r>
              <a:rPr lang="en-US" altLang="zh-CN" dirty="0"/>
              <a:t>O(g(n)</a:t>
            </a:r>
            <a:r>
              <a:rPr lang="en-US" altLang="zh-CN" dirty="0" err="1"/>
              <a:t>sqrtm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另一边是每次查询时插入，然后撤销的，这个由于我们的性质</a:t>
            </a:r>
            <a:r>
              <a:rPr lang="en-US" altLang="zh-CN" dirty="0"/>
              <a:t>f(</a:t>
            </a:r>
            <a:r>
              <a:rPr lang="en-US" altLang="zh-CN" dirty="0" err="1"/>
              <a:t>l,r</a:t>
            </a:r>
            <a:r>
              <a:rPr lang="en-US" altLang="zh-CN" dirty="0"/>
              <a:t>)&lt;=f(1,r)</a:t>
            </a:r>
            <a:r>
              <a:rPr lang="zh-CN" altLang="en-US" dirty="0"/>
              <a:t>，所以每次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</a:t>
            </a:r>
            <a:r>
              <a:rPr lang="zh-CN" altLang="en-US" dirty="0"/>
              <a:t>插入一些元素势能变化量和是不超过前缀</a:t>
            </a:r>
            <a:r>
              <a:rPr lang="en-US" altLang="zh-CN" dirty="0"/>
              <a:t>[1,r]</a:t>
            </a:r>
            <a:r>
              <a:rPr lang="zh-CN" altLang="en-US" dirty="0"/>
              <a:t>的势能变化量和的，这个由于分块的时候我们保证势能的和不大于</a:t>
            </a:r>
            <a:r>
              <a:rPr lang="en-US" altLang="zh-CN" dirty="0"/>
              <a:t>g(n)/</a:t>
            </a:r>
            <a:r>
              <a:rPr lang="en-US" altLang="zh-CN" dirty="0" err="1"/>
              <a:t>sqrtm</a:t>
            </a:r>
            <a:r>
              <a:rPr lang="zh-CN" altLang="en-US" dirty="0"/>
              <a:t>，所以只用计算</a:t>
            </a:r>
            <a:r>
              <a:rPr lang="en-US" altLang="zh-CN" dirty="0"/>
              <a:t>O(g(n)/</a:t>
            </a:r>
            <a:r>
              <a:rPr lang="en-US" altLang="zh-CN" dirty="0" err="1"/>
              <a:t>sqrtm</a:t>
            </a:r>
            <a:r>
              <a:rPr lang="en-US" altLang="zh-CN" dirty="0"/>
              <a:t>)</a:t>
            </a:r>
            <a:r>
              <a:rPr lang="zh-CN" altLang="en-US" dirty="0"/>
              <a:t>复杂度，总复杂度</a:t>
            </a:r>
            <a:r>
              <a:rPr lang="en-US" altLang="zh-CN" dirty="0"/>
              <a:t>O(g(n)</a:t>
            </a:r>
            <a:r>
              <a:rPr lang="en-US" altLang="zh-CN" dirty="0" err="1"/>
              <a:t>sqrtm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但是由于单点的势能可能非常高，超过</a:t>
            </a:r>
            <a:r>
              <a:rPr lang="en-US" altLang="zh-CN" dirty="0"/>
              <a:t>g(n)/</a:t>
            </a:r>
            <a:r>
              <a:rPr lang="en-US" altLang="zh-CN" dirty="0" err="1"/>
              <a:t>sqrtm</a:t>
            </a:r>
            <a:r>
              <a:rPr lang="zh-CN" altLang="en-US" dirty="0"/>
              <a:t>，这里的复杂度如何分析呢，就是比如当前势能较小，然后加入一个势能较大的元素导致整块的势能超过</a:t>
            </a:r>
            <a:r>
              <a:rPr lang="en-US" altLang="zh-CN" dirty="0"/>
              <a:t>g(n)/</a:t>
            </a:r>
            <a:r>
              <a:rPr lang="en-US" altLang="zh-CN" dirty="0" err="1"/>
              <a:t>sqrtm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8852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5466B-CE6F-481B-A207-6420E5AC9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“势能均摊”莫队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8562D0-0B3F-4412-B994-BB65E132B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可以发现我们莫队的过程中实际上是不可能跑完一个块内所有点的，至少最后一个点是不会访问到的，不然这个询问包含了整块，会被挂到其他块上去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所以“势能均摊”莫队是满足一定条件时，可以将序列不均匀分块，使得复杂度降低的一种方法，要用到这个方法我们需要找到合适的势能函数</a:t>
            </a:r>
            <a:r>
              <a:rPr lang="en-US" altLang="zh-CN" dirty="0"/>
              <a:t>f(</a:t>
            </a:r>
            <a:r>
              <a:rPr lang="en-US" altLang="zh-CN" dirty="0" err="1"/>
              <a:t>l,r</a:t>
            </a:r>
            <a:r>
              <a:rPr lang="en-US" altLang="zh-CN" dirty="0"/>
              <a:t>)</a:t>
            </a:r>
            <a:r>
              <a:rPr lang="zh-CN" altLang="en-US" dirty="0"/>
              <a:t>，以及确定其满足</a:t>
            </a:r>
            <a:r>
              <a:rPr lang="en-US" altLang="zh-CN" dirty="0"/>
              <a:t>f(</a:t>
            </a:r>
            <a:r>
              <a:rPr lang="en-US" altLang="zh-CN" dirty="0" err="1"/>
              <a:t>l,r</a:t>
            </a:r>
            <a:r>
              <a:rPr lang="en-US" altLang="zh-CN" dirty="0"/>
              <a:t>)&lt;=f(1,r)</a:t>
            </a:r>
            <a:r>
              <a:rPr lang="zh-CN" altLang="en-US" dirty="0"/>
              <a:t>的性质</a:t>
            </a:r>
          </a:p>
        </p:txBody>
      </p:sp>
    </p:spTree>
    <p:extLst>
      <p:ext uri="{BB962C8B-B14F-4D97-AF65-F5344CB8AC3E}">
        <p14:creationId xmlns:p14="http://schemas.microsoft.com/office/powerpoint/2010/main" val="979338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6B6A48-D276-4440-A79F-79FCFB71E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7BF47B-497B-40FB-B8CA-E0409DB02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在这道题中如何处理呢？</a:t>
            </a:r>
            <a:endParaRPr lang="en-US" altLang="zh-CN" dirty="0"/>
          </a:p>
          <a:p>
            <a:r>
              <a:rPr lang="zh-CN" altLang="en-US" dirty="0"/>
              <a:t>我们考虑使用树的启发式合并势能作为势能函数</a:t>
            </a:r>
            <a:endParaRPr lang="en-US" altLang="zh-CN" dirty="0"/>
          </a:p>
          <a:p>
            <a:r>
              <a:rPr lang="zh-CN" altLang="en-US" dirty="0"/>
              <a:t>由于是一棵树，所以加入一个点的时候，区间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</a:t>
            </a:r>
            <a:r>
              <a:rPr lang="zh-CN" altLang="en-US" dirty="0"/>
              <a:t>的势能一定不大于前缀</a:t>
            </a:r>
            <a:r>
              <a:rPr lang="en-US" altLang="zh-CN" dirty="0"/>
              <a:t>[1,r]</a:t>
            </a:r>
            <a:r>
              <a:rPr lang="zh-CN" altLang="en-US" dirty="0"/>
              <a:t>的势能：</a:t>
            </a:r>
            <a:endParaRPr lang="en-US" altLang="zh-CN" dirty="0"/>
          </a:p>
          <a:p>
            <a:r>
              <a:rPr lang="zh-CN" altLang="en-US" dirty="0"/>
              <a:t>加入一个点</a:t>
            </a:r>
            <a:r>
              <a:rPr lang="en-US" altLang="zh-CN" dirty="0"/>
              <a:t>x</a:t>
            </a:r>
            <a:r>
              <a:rPr lang="zh-CN" altLang="en-US" dirty="0"/>
              <a:t>的时候会合并</a:t>
            </a:r>
            <a:r>
              <a:rPr lang="en-US" altLang="zh-CN" dirty="0"/>
              <a:t>x</a:t>
            </a:r>
            <a:r>
              <a:rPr lang="zh-CN" altLang="en-US" dirty="0"/>
              <a:t>的所有邻居集合</a:t>
            </a:r>
            <a:r>
              <a:rPr lang="en-US" altLang="zh-CN" dirty="0"/>
              <a:t>S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1.S</a:t>
            </a:r>
            <a:r>
              <a:rPr lang="zh-CN" altLang="en-US" dirty="0"/>
              <a:t>中任意两个点在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</a:t>
            </a:r>
            <a:r>
              <a:rPr lang="zh-CN" altLang="en-US" dirty="0"/>
              <a:t>中显然不在同一个连通块中</a:t>
            </a:r>
            <a:endParaRPr lang="en-US" altLang="zh-CN" dirty="0"/>
          </a:p>
          <a:p>
            <a:r>
              <a:rPr lang="en-US" altLang="zh-CN" dirty="0"/>
              <a:t>2.S</a:t>
            </a:r>
            <a:r>
              <a:rPr lang="zh-CN" altLang="en-US" dirty="0"/>
              <a:t>中任意一个点考虑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</a:t>
            </a:r>
            <a:r>
              <a:rPr lang="zh-CN" altLang="en-US" dirty="0"/>
              <a:t>中的所有点所在连通块大小一定不大于考虑</a:t>
            </a:r>
            <a:r>
              <a:rPr lang="en-US" altLang="zh-CN" dirty="0"/>
              <a:t>[1,r]</a:t>
            </a:r>
            <a:r>
              <a:rPr lang="zh-CN" altLang="en-US" dirty="0"/>
              <a:t>时的连通块大小</a:t>
            </a:r>
          </a:p>
        </p:txBody>
      </p:sp>
    </p:spTree>
    <p:extLst>
      <p:ext uri="{BB962C8B-B14F-4D97-AF65-F5344CB8AC3E}">
        <p14:creationId xmlns:p14="http://schemas.microsoft.com/office/powerpoint/2010/main" val="1138400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486F19-4D72-4211-9970-6CE8D987E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F4DC9F-E169-4B9B-8262-B00030D1D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启发式合并势能和</a:t>
            </a:r>
            <a:r>
              <a:rPr lang="en-US" altLang="zh-CN" dirty="0"/>
              <a:t>g(n)=O(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  <a:r>
              <a:rPr lang="zh-CN" altLang="en-US" dirty="0"/>
              <a:t>，并且满足</a:t>
            </a:r>
            <a:r>
              <a:rPr lang="en-US" altLang="zh-CN" dirty="0"/>
              <a:t>f(</a:t>
            </a:r>
            <a:r>
              <a:rPr lang="en-US" altLang="zh-CN" dirty="0" err="1"/>
              <a:t>l,r</a:t>
            </a:r>
            <a:r>
              <a:rPr lang="en-US" altLang="zh-CN" dirty="0"/>
              <a:t>)&lt;=f(1,r)</a:t>
            </a:r>
            <a:r>
              <a:rPr lang="zh-CN" altLang="en-US" dirty="0"/>
              <a:t>，所以“势能均摊”莫队成立</a:t>
            </a:r>
            <a:endParaRPr lang="en-US" altLang="zh-CN" dirty="0"/>
          </a:p>
          <a:p>
            <a:r>
              <a:rPr lang="zh-CN" altLang="en-US" dirty="0"/>
              <a:t>用这个方法可以做到</a:t>
            </a:r>
            <a:r>
              <a:rPr lang="en-US" altLang="zh-CN" dirty="0"/>
              <a:t>O( </a:t>
            </a:r>
            <a:r>
              <a:rPr lang="en-US" altLang="zh-CN" dirty="0" err="1"/>
              <a:t>nsqrtmlogn</a:t>
            </a:r>
            <a:r>
              <a:rPr lang="en-US" altLang="zh-CN" dirty="0"/>
              <a:t> 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1028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55866F-F192-4A5F-8AA7-317CC5BAC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Flaw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764A84-751D-4E7A-ADF8-AB53ACE81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听起来很美好，但是这个题有很多问题</a:t>
            </a:r>
            <a:endParaRPr lang="en-US" altLang="zh-CN" dirty="0"/>
          </a:p>
          <a:p>
            <a:r>
              <a:rPr lang="en-US" altLang="zh-CN" dirty="0"/>
              <a:t>1.std</a:t>
            </a:r>
            <a:r>
              <a:rPr lang="zh-CN" altLang="en-US" dirty="0"/>
              <a:t>常数比较差，由于复杂度较高而且形式不好导致需要跑</a:t>
            </a:r>
            <a:r>
              <a:rPr lang="en-US" altLang="zh-CN" dirty="0"/>
              <a:t>4s</a:t>
            </a:r>
            <a:r>
              <a:rPr lang="zh-CN" altLang="en-US" dirty="0"/>
              <a:t>左右，但是这题由于是树，而且信息复杂无法指令集，所以暴力不容易高效</a:t>
            </a:r>
            <a:endParaRPr lang="en-US" altLang="zh-CN" dirty="0"/>
          </a:p>
          <a:p>
            <a:r>
              <a:rPr lang="en-US" altLang="zh-CN" dirty="0"/>
              <a:t>2.std</a:t>
            </a:r>
            <a:r>
              <a:rPr lang="zh-CN" altLang="en-US" dirty="0"/>
              <a:t>需要卡常，因为存在一些乱搞做法，或者复杂度较高的做法，可能不好卡掉，不过感觉除了证明以外不会比</a:t>
            </a:r>
            <a:r>
              <a:rPr lang="en-US" altLang="zh-CN" dirty="0"/>
              <a:t>std</a:t>
            </a:r>
            <a:r>
              <a:rPr lang="zh-CN" altLang="en-US" dirty="0"/>
              <a:t>简单，这题主要难点是在于提出了一种新的莫队形式，并且可以拓展出对应的抽象数据结构，就和莫队“二次离线”一样，实际上二者是同时期做出来的成果（大概都是我高三大概三年前做</a:t>
            </a:r>
            <a:r>
              <a:rPr lang="zh-CN" altLang="en-US"/>
              <a:t>的），最近比较忙而且这题数据是真的麻烦，所以数据可能比较弱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1147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76A56-178E-4DFD-9ECC-C2705B606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Flaw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4038FD-0142-4931-8765-36E23DDE7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属于这种科技的模板题，所以应当尽早出掉，以免被别人先做出同样的成果（虽然感觉除了我们以外没人玩这种东西了）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题目中的信息并不是理想不删除莫队信息，这方面的例子可以参见</a:t>
            </a:r>
            <a:r>
              <a:rPr lang="en-US" altLang="zh-CN" dirty="0"/>
              <a:t>O(n^1.41)</a:t>
            </a:r>
            <a:r>
              <a:rPr lang="zh-CN" altLang="en-US" dirty="0"/>
              <a:t>的小</a:t>
            </a:r>
            <a:r>
              <a:rPr lang="en-US" altLang="zh-CN" dirty="0"/>
              <a:t>Z</a:t>
            </a:r>
            <a:r>
              <a:rPr lang="zh-CN" altLang="en-US" dirty="0"/>
              <a:t>的袜子和区间逆序对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我想早点公开</a:t>
            </a:r>
            <a:r>
              <a:rPr lang="en-US" altLang="zh-CN" dirty="0"/>
              <a:t>Ynoi2019</a:t>
            </a:r>
            <a:r>
              <a:rPr lang="zh-CN" altLang="en-US" dirty="0"/>
              <a:t>，但是由于一些原因现在还是少了个题，不过还是先一起公开</a:t>
            </a:r>
          </a:p>
        </p:txBody>
      </p:sp>
    </p:spTree>
    <p:extLst>
      <p:ext uri="{BB962C8B-B14F-4D97-AF65-F5344CB8AC3E}">
        <p14:creationId xmlns:p14="http://schemas.microsoft.com/office/powerpoint/2010/main" val="3655599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1C81F-5C27-490E-80EF-7131F9AD29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 for listening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4B76EF-3E49-4A80-BE19-F3BA6EC835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6239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A6E5DC-5825-43AD-AE81-4BCC4496A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“暂定第十一分块”美好的每一天</a:t>
            </a:r>
            <a:r>
              <a:rPr lang="en-US" altLang="zh-CN" dirty="0"/>
              <a:t>~</a:t>
            </a:r>
            <a:r>
              <a:rPr lang="zh-CN" altLang="en-US" dirty="0"/>
              <a:t>不连续的存在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58FC98-50EC-4152-929D-3F2629520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给一棵树，节点有颜色，给定一个数组</a:t>
            </a:r>
            <a:r>
              <a:rPr lang="en-US" altLang="zh-CN" dirty="0"/>
              <a:t>A</a:t>
            </a:r>
            <a:r>
              <a:rPr lang="zh-CN" altLang="en-US" dirty="0"/>
              <a:t>，问保留区间点，每个连通块中出现奇数次的颜色数的</a:t>
            </a:r>
            <a:r>
              <a:rPr lang="en-US" altLang="zh-CN" dirty="0"/>
              <a:t>A</a:t>
            </a:r>
            <a:r>
              <a:rPr lang="zh-CN" altLang="en-US" dirty="0"/>
              <a:t>数组位置对应和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之所以题意比较奇怪是在尝试构造出接近理想莫队信息，可以认为是求每个连通块的理想莫队信息的合并</a:t>
            </a:r>
          </a:p>
        </p:txBody>
      </p:sp>
    </p:spTree>
    <p:extLst>
      <p:ext uri="{BB962C8B-B14F-4D97-AF65-F5344CB8AC3E}">
        <p14:creationId xmlns:p14="http://schemas.microsoft.com/office/powerpoint/2010/main" val="904748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21AAC-A44B-4B5C-84C2-79DB53B31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“暂定第十一分块”美好的每一天</a:t>
            </a:r>
            <a:r>
              <a:rPr lang="en-US" altLang="zh-CN" dirty="0"/>
              <a:t>~</a:t>
            </a:r>
            <a:r>
              <a:rPr lang="zh-CN" altLang="en-US" dirty="0"/>
              <a:t>不连续的存在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71E9A4-C445-4A5E-9C26-41A62D2F5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难度</a:t>
            </a:r>
            <a:r>
              <a:rPr lang="en-US" altLang="zh-CN" dirty="0"/>
              <a:t>(6~10)/11</a:t>
            </a:r>
            <a:r>
              <a:rPr lang="zh-CN" altLang="en-US" dirty="0"/>
              <a:t>，难度主要在构造和证明</a:t>
            </a:r>
            <a:endParaRPr lang="en-US" altLang="zh-CN" dirty="0"/>
          </a:p>
          <a:p>
            <a:r>
              <a:rPr lang="zh-CN" altLang="en-US" dirty="0"/>
              <a:t>目前无法确定是否存在简洁很多的同复杂度算法</a:t>
            </a:r>
          </a:p>
        </p:txBody>
      </p:sp>
    </p:spTree>
    <p:extLst>
      <p:ext uri="{BB962C8B-B14F-4D97-AF65-F5344CB8AC3E}">
        <p14:creationId xmlns:p14="http://schemas.microsoft.com/office/powerpoint/2010/main" val="1657288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3523F6-454A-46E3-A3B5-1E1DA0885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98929B-8C81-414B-A50F-6CF4EB47F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输出样例</a:t>
            </a:r>
            <a:r>
              <a:rPr lang="en-US" altLang="zh-CN" dirty="0"/>
              <a:t>1</a:t>
            </a:r>
          </a:p>
          <a:p>
            <a:endParaRPr lang="en-US" altLang="zh-CN" dirty="0"/>
          </a:p>
          <a:p>
            <a:r>
              <a:rPr lang="en-US" altLang="zh-CN" dirty="0"/>
              <a:t>O(1)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051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8750A-2BB6-4AD7-981B-E5578241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0EB399-D986-4931-B31C-EAE5FB0A4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暴力</a:t>
            </a:r>
            <a:r>
              <a:rPr lang="en-US" altLang="zh-CN" dirty="0"/>
              <a:t>DFS</a:t>
            </a:r>
          </a:p>
          <a:p>
            <a:endParaRPr lang="en-US" altLang="zh-CN" dirty="0"/>
          </a:p>
          <a:p>
            <a:r>
              <a:rPr lang="en-US" altLang="zh-CN" dirty="0"/>
              <a:t>O(nm)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2482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7911BD-804D-40F2-A6FE-3A9E7E054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A4967D-1528-41BC-8456-FED73C7F4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暴力</a:t>
            </a:r>
            <a:r>
              <a:rPr lang="en-US" altLang="zh-CN" dirty="0"/>
              <a:t>DFS</a:t>
            </a:r>
            <a:r>
              <a:rPr lang="zh-CN" altLang="en-US" dirty="0"/>
              <a:t>，不过要注意常数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O(nm)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2113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EC6667-A3F9-4680-A187-7D004D270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8426EE-9CE3-4A1F-B5F2-35F24FD52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考虑使用不删除莫队</a:t>
            </a:r>
            <a:endParaRPr lang="en-US" altLang="zh-CN" dirty="0"/>
          </a:p>
          <a:p>
            <a:r>
              <a:rPr lang="zh-CN" altLang="en-US" dirty="0"/>
              <a:t>由于颜色数</a:t>
            </a:r>
            <a:r>
              <a:rPr lang="en-US" altLang="zh-CN" dirty="0"/>
              <a:t>c&lt;=10,</a:t>
            </a:r>
            <a:r>
              <a:rPr lang="zh-CN" altLang="en-US" dirty="0"/>
              <a:t>所以每个连通块只用保留每个颜色出现次数这样的信息即可</a:t>
            </a:r>
            <a:endParaRPr lang="en-US" altLang="zh-CN" dirty="0"/>
          </a:p>
          <a:p>
            <a:r>
              <a:rPr lang="zh-CN" altLang="en-US" dirty="0"/>
              <a:t>每次合并两个连通块的时候可以做到</a:t>
            </a:r>
            <a:r>
              <a:rPr lang="en-US" altLang="zh-CN" dirty="0"/>
              <a:t>O(c)</a:t>
            </a:r>
          </a:p>
          <a:p>
            <a:endParaRPr lang="en-US" altLang="zh-CN" dirty="0"/>
          </a:p>
          <a:p>
            <a:r>
              <a:rPr lang="en-US" altLang="zh-CN" dirty="0"/>
              <a:t>O(</a:t>
            </a:r>
            <a:r>
              <a:rPr lang="en-US" altLang="zh-CN" dirty="0" err="1"/>
              <a:t>nsqrtmc</a:t>
            </a:r>
            <a:r>
              <a:rPr lang="en-US" altLang="zh-CN" dirty="0"/>
              <a:t>)</a:t>
            </a:r>
            <a:r>
              <a:rPr lang="zh-CN" altLang="en-US" dirty="0"/>
              <a:t>或</a:t>
            </a:r>
            <a:r>
              <a:rPr lang="en-US" altLang="zh-CN" dirty="0"/>
              <a:t>O(</a:t>
            </a:r>
            <a:r>
              <a:rPr lang="en-US" altLang="zh-CN" dirty="0" err="1"/>
              <a:t>nsqrtm</a:t>
            </a:r>
            <a:r>
              <a:rPr lang="en-US" altLang="zh-CN" dirty="0"/>
              <a:t>)</a:t>
            </a:r>
            <a:r>
              <a:rPr lang="zh-CN" altLang="en-US" dirty="0"/>
              <a:t>，如果使用</a:t>
            </a:r>
            <a:r>
              <a:rPr lang="en-US" altLang="zh-CN" dirty="0" err="1"/>
              <a:t>bitset</a:t>
            </a:r>
            <a:r>
              <a:rPr lang="zh-CN" altLang="en-US" dirty="0"/>
              <a:t>压位实现</a:t>
            </a:r>
          </a:p>
        </p:txBody>
      </p:sp>
    </p:spTree>
    <p:extLst>
      <p:ext uri="{BB962C8B-B14F-4D97-AF65-F5344CB8AC3E}">
        <p14:creationId xmlns:p14="http://schemas.microsoft.com/office/powerpoint/2010/main" val="4011859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B86B7-D00E-47CF-9679-BABB4881C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C74886-91DE-4987-A494-4B83BC8DE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这个题有矩阵乘法规约，所以考虑根号算法</a:t>
            </a:r>
            <a:endParaRPr lang="en-US" altLang="zh-CN" dirty="0"/>
          </a:p>
          <a:p>
            <a:r>
              <a:rPr lang="zh-CN" altLang="en-US" dirty="0"/>
              <a:t>发现题目主要的问题就是莫队的时候可能单次转移复杂度很高，而这个转移由于分块是按照序列位置均匀，或者按照点度数加权后均匀，导致出现很多次转移复杂度很高的操作</a:t>
            </a:r>
            <a:endParaRPr lang="en-US" altLang="zh-CN" dirty="0"/>
          </a:p>
          <a:p>
            <a:r>
              <a:rPr lang="zh-CN" altLang="en-US" dirty="0"/>
              <a:t>考虑使用更好的分块方法</a:t>
            </a:r>
          </a:p>
        </p:txBody>
      </p:sp>
    </p:spTree>
    <p:extLst>
      <p:ext uri="{BB962C8B-B14F-4D97-AF65-F5344CB8AC3E}">
        <p14:creationId xmlns:p14="http://schemas.microsoft.com/office/powerpoint/2010/main" val="1349466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E7AAB-55FA-481B-A4E1-485A88A5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“势能均摊”莫队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86A77B-8321-458D-83E1-8AB36493D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这里给一个通俗一些的描述，不用抽象数据结构了，不然可能理解起来比较困难</a:t>
            </a:r>
            <a:endParaRPr lang="en-US" altLang="zh-CN" dirty="0"/>
          </a:p>
          <a:p>
            <a:r>
              <a:rPr lang="zh-CN" altLang="en-US" dirty="0"/>
              <a:t>定义势能变化量</a:t>
            </a:r>
            <a:r>
              <a:rPr lang="en-US" altLang="zh-CN" dirty="0"/>
              <a:t>f(</a:t>
            </a:r>
            <a:r>
              <a:rPr lang="en-US" altLang="zh-CN" dirty="0" err="1"/>
              <a:t>l,r</a:t>
            </a:r>
            <a:r>
              <a:rPr lang="en-US" altLang="zh-CN" dirty="0"/>
              <a:t>)</a:t>
            </a:r>
            <a:r>
              <a:rPr lang="zh-CN" altLang="en-US" dirty="0"/>
              <a:t>表示在区间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</a:t>
            </a:r>
            <a:r>
              <a:rPr lang="zh-CN" altLang="en-US" dirty="0"/>
              <a:t>的信息已经维护的基础上加入</a:t>
            </a:r>
            <a:r>
              <a:rPr lang="en-US" altLang="zh-CN" dirty="0"/>
              <a:t>r+1</a:t>
            </a:r>
            <a:r>
              <a:rPr lang="zh-CN" altLang="en-US" dirty="0"/>
              <a:t>元素的信息变化量</a:t>
            </a:r>
            <a:endParaRPr lang="en-US" altLang="zh-CN" dirty="0"/>
          </a:p>
          <a:p>
            <a:r>
              <a:rPr lang="zh-CN" altLang="en-US" dirty="0"/>
              <a:t>设</a:t>
            </a:r>
            <a:r>
              <a:rPr lang="en-US" altLang="zh-CN" dirty="0"/>
              <a:t>g(n)=f(1,0)+f(1,1)+…+f(1,n-1)</a:t>
            </a:r>
            <a:r>
              <a:rPr lang="zh-CN" altLang="en-US" dirty="0"/>
              <a:t>，即一个一个元素插入的势能变化量的和</a:t>
            </a:r>
            <a:endParaRPr lang="en-US" altLang="zh-CN" dirty="0"/>
          </a:p>
          <a:p>
            <a:r>
              <a:rPr lang="zh-CN" altLang="en-US" dirty="0"/>
              <a:t>如果满足</a:t>
            </a:r>
            <a:r>
              <a:rPr lang="en-US" altLang="zh-CN" dirty="0"/>
              <a:t>f(</a:t>
            </a:r>
            <a:r>
              <a:rPr lang="en-US" altLang="zh-CN" dirty="0" err="1"/>
              <a:t>l,r</a:t>
            </a:r>
            <a:r>
              <a:rPr lang="en-US" altLang="zh-CN" dirty="0"/>
              <a:t>)&lt;=f(1,r)</a:t>
            </a:r>
            <a:r>
              <a:rPr lang="zh-CN" altLang="en-US" dirty="0"/>
              <a:t>，即前缀的后缀的势能变化量不大于前缀的势能变化量，则“势能均摊”莫队成立，复杂度为</a:t>
            </a:r>
            <a:r>
              <a:rPr lang="en-US" altLang="zh-CN" dirty="0"/>
              <a:t>O(g(n)</a:t>
            </a:r>
            <a:r>
              <a:rPr lang="en-US" altLang="zh-CN" dirty="0" err="1"/>
              <a:t>sqrtm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72800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1220</Words>
  <Application>Microsoft Office PowerPoint</Application>
  <PresentationFormat>宽屏</PresentationFormat>
  <Paragraphs>66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“暂定第十一分块” 美好的每一天~不连续的存在</vt:lpstr>
      <vt:lpstr>“暂定第十一分块”美好的每一天~不连续的存在</vt:lpstr>
      <vt:lpstr>“暂定第十一分块”美好的每一天~不连续的存在</vt:lpstr>
      <vt:lpstr>Solution1</vt:lpstr>
      <vt:lpstr>Solution2</vt:lpstr>
      <vt:lpstr>Solution3</vt:lpstr>
      <vt:lpstr>Solution4</vt:lpstr>
      <vt:lpstr>Solution5</vt:lpstr>
      <vt:lpstr>“势能均摊”莫队</vt:lpstr>
      <vt:lpstr>“势能均摊”莫队</vt:lpstr>
      <vt:lpstr>“势能均摊”莫队</vt:lpstr>
      <vt:lpstr>“势能均摊”莫队</vt:lpstr>
      <vt:lpstr>Solution</vt:lpstr>
      <vt:lpstr>Solution</vt:lpstr>
      <vt:lpstr>Flaw</vt:lpstr>
      <vt:lpstr>Flaw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“暂定第十一分块”</dc:title>
  <dc:creator>Cai Chengze</dc:creator>
  <cp:lastModifiedBy>Cai Chengze</cp:lastModifiedBy>
  <cp:revision>22</cp:revision>
  <dcterms:created xsi:type="dcterms:W3CDTF">2020-05-29T15:37:43Z</dcterms:created>
  <dcterms:modified xsi:type="dcterms:W3CDTF">2020-05-29T21:24:35Z</dcterms:modified>
</cp:coreProperties>
</file>