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7D225EA-DC60-434C-9471-EF613B86A9EF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DC713B-42E6-42D7-8DCB-6AB9EAC1E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滑稽周报 第三期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制作：侯平仄 宋致远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声明：第二期已丢失</a:t>
            </a:r>
            <a:r>
              <a:rPr lang="en-US" altLang="zh-CN" dirty="0" err="1" smtClean="0"/>
              <a:t>qwq</a:t>
            </a:r>
            <a:endParaRPr lang="en-US" altLang="zh-CN" dirty="0" smtClean="0"/>
          </a:p>
          <a:p>
            <a:r>
              <a:rPr lang="zh-CN" altLang="en-US" dirty="0" smtClean="0"/>
              <a:t>官方</a:t>
            </a:r>
            <a:r>
              <a:rPr lang="zh-CN" altLang="en-US" dirty="0" smtClean="0"/>
              <a:t>网站：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dirty="0" smtClean="0"/>
              <a:t>oupingze.github.io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15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顶峰</vt:lpstr>
      <vt:lpstr>滑稽周报 第三期 制作：侯平仄 宋致远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滑稽周报 第三期 制作：侯平仄 宋致远</dc:title>
  <dc:creator>lenovo</dc:creator>
  <cp:lastModifiedBy>lenovo</cp:lastModifiedBy>
  <cp:revision>3</cp:revision>
  <dcterms:created xsi:type="dcterms:W3CDTF">2020-10-12T02:11:41Z</dcterms:created>
  <dcterms:modified xsi:type="dcterms:W3CDTF">2020-10-12T02:21:27Z</dcterms:modified>
</cp:coreProperties>
</file>