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2DD50-6E9C-46E0-AB37-34B5442381CD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AB96B-EFE4-4EE6-9C0E-CE8D1947B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AB96B-EFE4-4EE6-9C0E-CE8D1947B4A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AB96B-EFE4-4EE6-9C0E-CE8D1947B4A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8CC33B0-5365-4EE1-89CC-4AB8D621E0C7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D6227A3-C9C5-4F8A-9F2B-ECBA79FFF0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en-US" dirty="0" smtClean="0">
                <a:latin typeface="+mn-ea"/>
                <a:ea typeface="+mn-ea"/>
              </a:rPr>
              <a:t>滑稽周报 第四期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00166" y="2786058"/>
            <a:ext cx="6100534" cy="1740989"/>
          </a:xfrm>
        </p:spPr>
        <p:txBody>
          <a:bodyPr/>
          <a:lstStyle/>
          <a:p>
            <a:r>
              <a:rPr altLang="en-US" dirty="0" smtClean="0"/>
              <a:t>作者：宋致远 侯平仄</a:t>
            </a:r>
            <a:endParaRPr lang="zh-CN" altLang="en-US" dirty="0"/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604" y="1857364"/>
            <a:ext cx="6000792" cy="827083"/>
          </a:xfrm>
        </p:spPr>
        <p:txBody>
          <a:bodyPr>
            <a:normAutofit/>
          </a:bodyPr>
          <a:lstStyle/>
          <a:p>
            <a:r>
              <a:rPr altLang="en-US" sz="3200" dirty="0" smtClean="0">
                <a:latin typeface="+mn-ea"/>
                <a:ea typeface="+mn-ea"/>
              </a:rPr>
              <a:t>官方网站：见第四期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597981"/>
          </a:xfrm>
        </p:spPr>
        <p:txBody>
          <a:bodyPr>
            <a:normAutofit/>
          </a:bodyPr>
          <a:lstStyle/>
          <a:p>
            <a:r>
              <a:rPr altLang="en-US" sz="2800" dirty="0" smtClean="0"/>
              <a:t>声明：第一期也没有了！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57422" y="342900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也许：我会补上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29</TotalTime>
  <Words>23</Words>
  <Application>Microsoft Office PowerPoint</Application>
  <PresentationFormat>全屏显示(4:3)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凤舞九天</vt:lpstr>
      <vt:lpstr>滑稽周报 第四期</vt:lpstr>
      <vt:lpstr>官方网站：见第四期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滑稽周报 第四期</dc:title>
  <dc:creator>lenovo</dc:creator>
  <cp:lastModifiedBy>lenovo</cp:lastModifiedBy>
  <cp:revision>3</cp:revision>
  <dcterms:created xsi:type="dcterms:W3CDTF">2020-10-19T02:17:55Z</dcterms:created>
  <dcterms:modified xsi:type="dcterms:W3CDTF">2020-10-19T02:47:49Z</dcterms:modified>
</cp:coreProperties>
</file>