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2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4BFE-FE38-1BA2-59B1-BB3BFB506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54E64-172D-3AFB-C449-EBDEBD796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D0593-BC3D-7183-21D7-DE2A53FB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F24F-3925-605E-7235-61E4A810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56822-EF8C-48EE-4AE7-2BBB922E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9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CE60-818C-3C55-D003-DFE1A3B8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EBC33-C2EE-ABBD-C335-EA472F09B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221B-34A5-B991-2D38-6A9DAF2C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6D94-30AF-88AE-EC48-4EA73A2B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6A4DC-EA4C-945E-7645-58FCCA9C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60EE8-59CF-6F9A-E1F1-0A0CEC256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66FEC-1782-FAD2-0004-1BDD26AB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A01AF-6EBD-8A84-D09C-56D5B075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36C8A-F76A-7A8C-959E-50B03FBD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64982-F7A6-8E46-D5BA-644727F1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21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46E-F276-F356-8D1A-314E2D43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308B-E42B-3998-F323-296662D82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74CC4-3CAB-C135-58CD-66321456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80A0-6958-69DC-9E0C-69011895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778F-50BF-618B-EEEE-32A7B65B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44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26B3-0911-B3D3-90D0-94B91E5B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2CE49-7BF6-B679-80A1-FF64EE483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D0514-A3E9-10AE-99B0-F1172E61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2B2D-4136-BF62-4034-743CA1FC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4F088-6025-231A-67D7-51D1DEF7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34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2028-CC5B-C68A-F1BD-67DC6260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0E56-61A0-B78D-A604-BB0BA7003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2D869-778A-242C-7772-E5C10BEDA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A0051-8AA4-93EC-B10D-B1DF2C92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C441C-4729-30A9-A9BF-4A73D9CC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0676E-9F60-8296-4DEB-674D0400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0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D7B3-B6AA-7496-D0A7-3D0AF75D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C80F-08EE-76CF-57F0-0D3E8507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9300B-AF1C-E584-1BD8-43105F228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F7778-B3BF-87DF-F9C2-29033BEA3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39ECD-E282-41F0-CF9B-CEC8DA708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CA50A-0F06-ED81-88BB-A6229219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7DC1D-E56F-D2C9-4E17-1AC7480D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B557D-7B13-CAB7-EB0F-8BEBD56E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42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E356-E611-B6E9-0661-8A3E8C5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D6C1B-DE18-2CBE-FC33-8DDCB80D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8D315-0F4A-1B7B-3959-B79074D7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7674B-C214-A6F3-BB28-66175127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64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9240D-8C59-FEAC-7468-D2A2271A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8FD15-B279-8D6D-7421-826CF65D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FE59-ADA0-9005-981B-AA64446D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9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99DA-0366-C8B6-2AB1-9ED9B80D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7820-F5D8-CFD6-15FF-7DA68D23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5B7D8-B0CE-6FDB-02FB-DDC9E0E02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34FB-B6EE-CDAB-6E14-734CEC29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5FB5B-2257-AEDA-73A3-86A9AD1D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266A8-D48F-3913-0B9E-6F4E5F3F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59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F282-43F5-476A-2C3D-06A3C9C4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419D9-0CF7-6743-1E98-0614C1E0F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E9EA2-ED39-84AD-23AF-DCA6E10D4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4DBEE-7C99-A293-08EC-76260997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B3B86-9DD0-1BEC-2937-1FBAC29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FC77-3D4E-3BDB-C336-FBD9437C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59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39FE6-5603-862C-5037-6C364DC2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83A01-70E7-BBEA-95B8-2F292D5E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C809-E4D2-EA15-B1DE-B33510E3B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A86A-9BB0-4A66-97FC-D75FCE99B74B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AA510-8FF3-33FE-95BB-93B8C0946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D941-F286-E935-F831-E92FD0BD0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0262-D253-4ED5-99D9-AA8A11DEE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2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53E64D-1397-9CC4-789E-7AE2BD8882CB}"/>
              </a:ext>
            </a:extLst>
          </p:cNvPr>
          <p:cNvSpPr/>
          <p:nvPr/>
        </p:nvSpPr>
        <p:spPr>
          <a:xfrm>
            <a:off x="3808072" y="0"/>
            <a:ext cx="4849792" cy="675495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watch&#10;&#10;Description automatically generated">
            <a:extLst>
              <a:ext uri="{FF2B5EF4-FFF2-40B4-BE49-F238E27FC236}">
                <a16:creationId xmlns:a16="http://schemas.microsoft.com/office/drawing/2014/main" id="{97CCC816-E7C6-6B15-2800-47F0522A4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60" y="4905376"/>
            <a:ext cx="1308889" cy="1849582"/>
          </a:xfrm>
          <a:prstGeom prst="rect">
            <a:avLst/>
          </a:prstGeom>
        </p:spPr>
      </p:pic>
      <p:pic>
        <p:nvPicPr>
          <p:cNvPr id="11" name="Picture 10" descr="A black wrist watch&#10;&#10;Description automatically generated with low confidence">
            <a:extLst>
              <a:ext uri="{FF2B5EF4-FFF2-40B4-BE49-F238E27FC236}">
                <a16:creationId xmlns:a16="http://schemas.microsoft.com/office/drawing/2014/main" id="{1553C122-6374-35C6-7A6D-DE18E2D5F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37" y="0"/>
            <a:ext cx="1374934" cy="195262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9A8B9C2-1AA2-6A79-9975-A9CA2FC87A70}"/>
              </a:ext>
            </a:extLst>
          </p:cNvPr>
          <p:cNvGrpSpPr/>
          <p:nvPr/>
        </p:nvGrpSpPr>
        <p:grpSpPr>
          <a:xfrm>
            <a:off x="3858059" y="2485096"/>
            <a:ext cx="2794891" cy="1887805"/>
            <a:chOff x="3858059" y="2485096"/>
            <a:chExt cx="2794891" cy="1887805"/>
          </a:xfrm>
        </p:grpSpPr>
        <p:pic>
          <p:nvPicPr>
            <p:cNvPr id="7" name="Picture 6" descr="A picture containing watch, black&#10;&#10;Description automatically generated">
              <a:extLst>
                <a:ext uri="{FF2B5EF4-FFF2-40B4-BE49-F238E27FC236}">
                  <a16:creationId xmlns:a16="http://schemas.microsoft.com/office/drawing/2014/main" id="{CF64ACC9-F0FD-7F94-3F43-A01F592A3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488" y="2485096"/>
              <a:ext cx="1340462" cy="1887805"/>
            </a:xfrm>
            <a:prstGeom prst="rect">
              <a:avLst/>
            </a:prstGeom>
          </p:spPr>
        </p:pic>
        <p:pic>
          <p:nvPicPr>
            <p:cNvPr id="13" name="Picture 12" descr="A close-up of a watch&#10;&#10;Description automatically generated with medium confidence">
              <a:extLst>
                <a:ext uri="{FF2B5EF4-FFF2-40B4-BE49-F238E27FC236}">
                  <a16:creationId xmlns:a16="http://schemas.microsoft.com/office/drawing/2014/main" id="{9C2275B8-3439-305C-3EF1-73A01E544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8059" y="2485096"/>
              <a:ext cx="1313321" cy="1887805"/>
            </a:xfrm>
            <a:prstGeom prst="rect">
              <a:avLst/>
            </a:prstGeom>
          </p:spPr>
        </p:pic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6B5081-F5FD-43C1-3424-731E69B9D8D4}"/>
              </a:ext>
            </a:extLst>
          </p:cNvPr>
          <p:cNvSpPr/>
          <p:nvPr/>
        </p:nvSpPr>
        <p:spPr>
          <a:xfrm>
            <a:off x="6780486" y="3186682"/>
            <a:ext cx="520576" cy="48463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38F2A-5091-29F4-2FB1-E320FD54C962}"/>
              </a:ext>
            </a:extLst>
          </p:cNvPr>
          <p:cNvSpPr/>
          <p:nvPr/>
        </p:nvSpPr>
        <p:spPr>
          <a:xfrm rot="5400000">
            <a:off x="5010283" y="4417839"/>
            <a:ext cx="490442" cy="48463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1E617D2-DB6E-4E45-284D-09A3B129003E}"/>
              </a:ext>
            </a:extLst>
          </p:cNvPr>
          <p:cNvSpPr/>
          <p:nvPr/>
        </p:nvSpPr>
        <p:spPr>
          <a:xfrm rot="16200000">
            <a:off x="5010283" y="1955526"/>
            <a:ext cx="490442" cy="48463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269226A-C06F-6DB5-B27F-5DA275EE6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98" y="2441268"/>
            <a:ext cx="1182720" cy="19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3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Abbey</dc:creator>
  <cp:lastModifiedBy>Philip Abbey</cp:lastModifiedBy>
  <cp:revision>3</cp:revision>
  <dcterms:created xsi:type="dcterms:W3CDTF">2023-02-12T13:10:14Z</dcterms:created>
  <dcterms:modified xsi:type="dcterms:W3CDTF">2023-02-12T13:54:22Z</dcterms:modified>
</cp:coreProperties>
</file>