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2" autoAdjust="0"/>
    <p:restoredTop sz="94660"/>
  </p:normalViewPr>
  <p:slideViewPr>
    <p:cSldViewPr snapToGrid="0">
      <p:cViewPr>
        <p:scale>
          <a:sx n="125" d="100"/>
          <a:sy n="125" d="100"/>
        </p:scale>
        <p:origin x="1368" y="7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20F2-3223-93F8-EA53-1D5100AB3C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EF25F-AB5A-47A7-F2FC-F9FD72C9E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C2963-5770-348E-BCE3-B61E094E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DD502-1BDC-0418-DDBC-99630EBF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C171-69DC-8F38-1B11-866CC196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07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C8C6E-6988-C7FF-5A13-6C3A0E974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B7D6AB-3926-2A10-0F0B-80470D85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0442B2-C67E-553F-5A33-A3417870C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3FB66-DA74-0EED-E1F0-9CA341A30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D8232-69F6-8F38-C82A-00E884F9A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42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EC10A-90D2-6143-3CEB-B35FA752E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0C8BE-AC35-7D8F-DD1C-3ABF6B00C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4329F-77F8-294C-F702-5A65D2D70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BDBF-C393-E433-808D-BF3DB7FD23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8FE99-38E1-5859-E206-A521483F5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4423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39FF-5592-0691-A72E-855D7E5C6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1394A-4EDE-BCDA-7D4B-F1B7096C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47655-3C53-47B5-16C5-7FB79B153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6DC6-64BA-2FDE-C252-33210F3E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348C1-8FE6-6046-011B-716F1AC5B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72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FCCD8-DBF7-EB2D-31AC-66C78CA0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C7D20-3000-B5BE-9949-5545B7637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CAD11-CD21-ADC7-5A89-81F8B6689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09DBF-BD12-0C0F-E8B1-B2C2C121E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A52E1-FAE0-13B0-6F87-DFB6827A1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015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725F8-F45E-0158-1055-6F9F80E6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1C6CA-E57B-902C-D20B-3B9CA0122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65749-62F3-3438-ADFA-B7A10FBC9A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10FBB8-5E87-6A14-5761-BC497CBCB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9EE17-2731-B18F-101C-D9F322B35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D81852-64A6-3D87-A1C7-4CFC8053A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893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FB49-AC92-8472-DFB3-0026E935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F29A4-8E99-C225-FF3C-15D27BC45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4380E0-73A6-67F2-C48C-553F67D69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6FCE1-B733-7F5C-686F-5E88038E6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1B697-B022-7A78-1FC3-78FB9BA393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D6AA75-C8CC-104D-A3EC-C0711726F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44E2E-2C10-A7B5-E588-DF9F9E66D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3F83F9-E3CB-D374-507A-D392388A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960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C5088-6EF9-5488-AA29-095192C0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A0506-11C5-C830-82D6-760C11B13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48099-FD05-A226-6A31-44D4871E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63ADE-6EDD-B03F-8B34-88F1BD21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55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26257-9B00-3CD6-D213-D28E451DB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64B8E2-8FE3-07FE-E941-28AD53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0D8AC-FB1E-F304-CFB5-5F28D6E36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49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B5FCD-4FED-5D7E-E3D5-481121D83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19D3D-E23B-6849-76E1-392F2B30E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6C4D35-DBFA-8379-53DC-9A9C3046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51F6E-ACC7-411B-9974-E2D5171C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912BFB-C6F3-D26A-DE08-0B4C954B6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0E7B4-33D2-81D8-0774-9EBEFA7F0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2538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9AD8-7C4D-4B28-CE47-CB9B88DF1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4935EF-9DC7-B1C9-3BF2-69F5174E53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F246AF-0CEF-BC56-56E6-30F65F4CD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4CE47D-F5B8-96B3-8D16-F45542F0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6B400-C14A-3422-2FFB-525541F18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DB617B-CC52-787E-2D81-7B4A02BB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648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ADF73B-6235-B7B6-2C58-2F7670DA1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AA2E35-21B3-361B-0DB8-5C3EFEADD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DEF9C-C446-9F45-C979-58A1DF6F7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9C857-609A-43FA-83CE-07000BF55DB0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B1B48-E63F-BAB9-345F-F4D3EF0CE1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879F0-BD3B-EA52-83BF-056B9A901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C6BDC-7A2E-42F6-A88C-649F751F6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0079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DFA5E5FF-6196-C5C6-74F5-E77753F81793}"/>
              </a:ext>
            </a:extLst>
          </p:cNvPr>
          <p:cNvSpPr/>
          <p:nvPr/>
        </p:nvSpPr>
        <p:spPr>
          <a:xfrm>
            <a:off x="1582911" y="968188"/>
            <a:ext cx="5770126" cy="21131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CB77E1-F2B3-71F6-CEB8-681774864D54}"/>
              </a:ext>
            </a:extLst>
          </p:cNvPr>
          <p:cNvSpPr/>
          <p:nvPr/>
        </p:nvSpPr>
        <p:spPr>
          <a:xfrm>
            <a:off x="3795913" y="1122506"/>
            <a:ext cx="1682803" cy="169636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66E2A2-03AA-E972-8354-4748E269A4C7}"/>
              </a:ext>
            </a:extLst>
          </p:cNvPr>
          <p:cNvSpPr txBox="1"/>
          <p:nvPr/>
        </p:nvSpPr>
        <p:spPr>
          <a:xfrm>
            <a:off x="2587435" y="1240537"/>
            <a:ext cx="4395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clk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5E42E1-7EC4-961C-3E25-8E562A518DDC}"/>
              </a:ext>
            </a:extLst>
          </p:cNvPr>
          <p:cNvSpPr txBox="1"/>
          <p:nvPr/>
        </p:nvSpPr>
        <p:spPr>
          <a:xfrm>
            <a:off x="2368850" y="1609869"/>
            <a:ext cx="658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E285F-42E3-6381-8CBC-4133737C1138}"/>
              </a:ext>
            </a:extLst>
          </p:cNvPr>
          <p:cNvSpPr txBox="1"/>
          <p:nvPr/>
        </p:nvSpPr>
        <p:spPr>
          <a:xfrm>
            <a:off x="2489652" y="1973629"/>
            <a:ext cx="53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incr</a:t>
            </a:r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9A4453-19BF-3882-2A4A-9A237147C306}"/>
              </a:ext>
            </a:extLst>
          </p:cNvPr>
          <p:cNvSpPr txBox="1"/>
          <p:nvPr/>
        </p:nvSpPr>
        <p:spPr>
          <a:xfrm>
            <a:off x="1679238" y="2348533"/>
            <a:ext cx="1347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buttons(3:0)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CD74569-8E0C-04E8-484F-58CA52B94A45}"/>
              </a:ext>
            </a:extLst>
          </p:cNvPr>
          <p:cNvSpPr txBox="1"/>
          <p:nvPr/>
        </p:nvSpPr>
        <p:spPr>
          <a:xfrm>
            <a:off x="6247650" y="1763952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leds</a:t>
            </a:r>
            <a:r>
              <a:rPr lang="en-GB" dirty="0"/>
              <a:t>(3:0)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2702C4E-3173-510D-6057-5FD0A7CC8990}"/>
              </a:ext>
            </a:extLst>
          </p:cNvPr>
          <p:cNvCxnSpPr/>
          <p:nvPr/>
        </p:nvCxnSpPr>
        <p:spPr>
          <a:xfrm flipH="1">
            <a:off x="3026979" y="1425203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3AE79E4-C31A-352A-F367-98EE337DDAC0}"/>
              </a:ext>
            </a:extLst>
          </p:cNvPr>
          <p:cNvCxnSpPr/>
          <p:nvPr/>
        </p:nvCxnSpPr>
        <p:spPr>
          <a:xfrm flipH="1">
            <a:off x="3026979" y="1798319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0A599A4-DF18-EB5D-9A09-334ADF4DABA7}"/>
              </a:ext>
            </a:extLst>
          </p:cNvPr>
          <p:cNvCxnSpPr/>
          <p:nvPr/>
        </p:nvCxnSpPr>
        <p:spPr>
          <a:xfrm flipH="1">
            <a:off x="3026979" y="2161345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C1EEA-A6BA-A635-F504-894D18A43836}"/>
              </a:ext>
            </a:extLst>
          </p:cNvPr>
          <p:cNvCxnSpPr/>
          <p:nvPr/>
        </p:nvCxnSpPr>
        <p:spPr>
          <a:xfrm flipH="1">
            <a:off x="3026979" y="2522482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D3DC1D6-7FF8-E19E-F1BE-0E00C8296545}"/>
              </a:ext>
            </a:extLst>
          </p:cNvPr>
          <p:cNvCxnSpPr/>
          <p:nvPr/>
        </p:nvCxnSpPr>
        <p:spPr>
          <a:xfrm flipH="1">
            <a:off x="5478716" y="1948618"/>
            <a:ext cx="7689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47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20548-6B4F-EEE5-2269-4F4469F4C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211">
            <a:extLst>
              <a:ext uri="{FF2B5EF4-FFF2-40B4-BE49-F238E27FC236}">
                <a16:creationId xmlns:a16="http://schemas.microsoft.com/office/drawing/2014/main" id="{DBBF4A94-8655-A2CF-5DEF-42FC398A4EF5}"/>
              </a:ext>
            </a:extLst>
          </p:cNvPr>
          <p:cNvSpPr/>
          <p:nvPr/>
        </p:nvSpPr>
        <p:spPr>
          <a:xfrm>
            <a:off x="4856589" y="2667816"/>
            <a:ext cx="2929956" cy="203400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Cipher Text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9D977075-7477-DE15-DD92-72DA58C4BCD7}"/>
              </a:ext>
            </a:extLst>
          </p:cNvPr>
          <p:cNvSpPr/>
          <p:nvPr/>
        </p:nvSpPr>
        <p:spPr>
          <a:xfrm>
            <a:off x="7910678" y="2660630"/>
            <a:ext cx="2026785" cy="3823683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77E37065-F866-6C30-D225-971F1464471D}"/>
              </a:ext>
            </a:extLst>
          </p:cNvPr>
          <p:cNvSpPr/>
          <p:nvPr/>
        </p:nvSpPr>
        <p:spPr>
          <a:xfrm>
            <a:off x="1953682" y="2667816"/>
            <a:ext cx="2781649" cy="382505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0FA38BE1-1154-2CE6-920D-96D8C5B524BA}"/>
              </a:ext>
            </a:extLst>
          </p:cNvPr>
          <p:cNvGrpSpPr/>
          <p:nvPr/>
        </p:nvGrpSpPr>
        <p:grpSpPr>
          <a:xfrm>
            <a:off x="5052089" y="3811700"/>
            <a:ext cx="790213" cy="812200"/>
            <a:chOff x="6595139" y="1870131"/>
            <a:chExt cx="790213" cy="812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141F1C-C09F-69E4-DDFF-79069835B67A}"/>
                </a:ext>
              </a:extLst>
            </p:cNvPr>
            <p:cNvSpPr/>
            <p:nvPr/>
          </p:nvSpPr>
          <p:spPr>
            <a:xfrm>
              <a:off x="6799594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5F4351B-B3E2-4047-BBB3-1CE194CADD23}"/>
                </a:ext>
              </a:extLst>
            </p:cNvPr>
            <p:cNvGrpSpPr/>
            <p:nvPr/>
          </p:nvGrpSpPr>
          <p:grpSpPr>
            <a:xfrm>
              <a:off x="6793902" y="2392152"/>
              <a:ext cx="118030" cy="208875"/>
              <a:chOff x="8388570" y="2302315"/>
              <a:chExt cx="61130" cy="10818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942E2C99-EF64-0FA3-5743-75A1319AF8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5E1EFA05-B3F6-32B0-D9D9-0B339587CDF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E378378-113A-8BD4-3875-FDC2821D90A9}"/>
                </a:ext>
              </a:extLst>
            </p:cNvPr>
            <p:cNvSpPr txBox="1"/>
            <p:nvPr/>
          </p:nvSpPr>
          <p:spPr>
            <a:xfrm>
              <a:off x="6796660" y="1870131"/>
              <a:ext cx="220753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E44C9E7-D371-FF7D-1A27-5B4B63C6D68F}"/>
                </a:ext>
              </a:extLst>
            </p:cNvPr>
            <p:cNvSpPr txBox="1"/>
            <p:nvPr/>
          </p:nvSpPr>
          <p:spPr>
            <a:xfrm>
              <a:off x="7157157" y="1870131"/>
              <a:ext cx="228195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CD1351B-229A-5FA7-95E1-3E8C82D0631B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39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D974E48-CC97-59ED-DFAA-1DF2EDA38559}"/>
                </a:ext>
              </a:extLst>
            </p:cNvPr>
            <p:cNvSpPr txBox="1"/>
            <p:nvPr/>
          </p:nvSpPr>
          <p:spPr>
            <a:xfrm>
              <a:off x="6796660" y="2089507"/>
              <a:ext cx="309841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F812B9F5-8E43-9D90-FDA0-9124D51BA1A5}"/>
              </a:ext>
            </a:extLst>
          </p:cNvPr>
          <p:cNvGrpSpPr/>
          <p:nvPr/>
        </p:nvGrpSpPr>
        <p:grpSpPr>
          <a:xfrm>
            <a:off x="4552950" y="3877583"/>
            <a:ext cx="398594" cy="241300"/>
            <a:chOff x="6096000" y="1957179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A77153E0-0F10-0CC4-1FA0-1E316993EA07}"/>
                </a:ext>
              </a:extLst>
            </p:cNvPr>
            <p:cNvSpPr/>
            <p:nvPr/>
          </p:nvSpPr>
          <p:spPr>
            <a:xfrm>
              <a:off x="6126348" y="199288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606CDA7E-6BC2-BF91-E15F-E7EFDE47B890}"/>
                </a:ext>
              </a:extLst>
            </p:cNvPr>
            <p:cNvSpPr/>
            <p:nvPr/>
          </p:nvSpPr>
          <p:spPr>
            <a:xfrm>
              <a:off x="6126348" y="209751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099D7EB-E87C-C756-AFB0-F11F4DA05231}"/>
                </a:ext>
              </a:extLst>
            </p:cNvPr>
            <p:cNvGrpSpPr/>
            <p:nvPr/>
          </p:nvGrpSpPr>
          <p:grpSpPr>
            <a:xfrm>
              <a:off x="6096000" y="1957179"/>
              <a:ext cx="398594" cy="241300"/>
              <a:chOff x="6039462" y="2148722"/>
              <a:chExt cx="398594" cy="241300"/>
            </a:xfrm>
          </p:grpSpPr>
          <p:sp>
            <p:nvSpPr>
              <p:cNvPr id="13" name="Flowchart: Delay 18">
                <a:extLst>
                  <a:ext uri="{FF2B5EF4-FFF2-40B4-BE49-F238E27FC236}">
                    <a16:creationId xmlns:a16="http://schemas.microsoft.com/office/drawing/2014/main" id="{9BB4C12C-F11A-A982-3B4A-A58EABB0464A}"/>
                  </a:ext>
                </a:extLst>
              </p:cNvPr>
              <p:cNvSpPr/>
              <p:nvPr/>
            </p:nvSpPr>
            <p:spPr>
              <a:xfrm>
                <a:off x="6096000" y="2148722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Flowchart: Delay 18">
                <a:extLst>
                  <a:ext uri="{FF2B5EF4-FFF2-40B4-BE49-F238E27FC236}">
                    <a16:creationId xmlns:a16="http://schemas.microsoft.com/office/drawing/2014/main" id="{BC8BC7FA-5C7E-93A2-68A4-B5D5056EDF29}"/>
                  </a:ext>
                </a:extLst>
              </p:cNvPr>
              <p:cNvSpPr/>
              <p:nvPr/>
            </p:nvSpPr>
            <p:spPr>
              <a:xfrm>
                <a:off x="6039462" y="2149251"/>
                <a:ext cx="56538" cy="240771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4883 h 240771"/>
                  <a:gd name="connsiteX1" fmla="*/ 0 w 342056"/>
                  <a:gd name="connsiteY1" fmla="*/ 0 h 240771"/>
                  <a:gd name="connsiteX2" fmla="*/ 342056 w 342056"/>
                  <a:gd name="connsiteY2" fmla="*/ 113241 h 240771"/>
                  <a:gd name="connsiteX3" fmla="*/ 236006 w 342056"/>
                  <a:gd name="connsiteY3" fmla="*/ 240771 h 240771"/>
                  <a:gd name="connsiteX4" fmla="*/ 2427 w 342056"/>
                  <a:gd name="connsiteY4" fmla="*/ 240771 h 240771"/>
                  <a:gd name="connsiteX5" fmla="*/ 56402 w 342056"/>
                  <a:gd name="connsiteY5" fmla="*/ 124883 h 240771"/>
                  <a:gd name="connsiteX0" fmla="*/ 342056 w 433496"/>
                  <a:gd name="connsiteY0" fmla="*/ 113241 h 240771"/>
                  <a:gd name="connsiteX1" fmla="*/ 236006 w 433496"/>
                  <a:gd name="connsiteY1" fmla="*/ 240771 h 240771"/>
                  <a:gd name="connsiteX2" fmla="*/ 2427 w 433496"/>
                  <a:gd name="connsiteY2" fmla="*/ 240771 h 240771"/>
                  <a:gd name="connsiteX3" fmla="*/ 56402 w 433496"/>
                  <a:gd name="connsiteY3" fmla="*/ 124883 h 240771"/>
                  <a:gd name="connsiteX4" fmla="*/ 0 w 433496"/>
                  <a:gd name="connsiteY4" fmla="*/ 0 h 240771"/>
                  <a:gd name="connsiteX5" fmla="*/ 433496 w 433496"/>
                  <a:gd name="connsiteY5" fmla="*/ 204681 h 240771"/>
                  <a:gd name="connsiteX0" fmla="*/ 342056 w 342056"/>
                  <a:gd name="connsiteY0" fmla="*/ 113241 h 240771"/>
                  <a:gd name="connsiteX1" fmla="*/ 236006 w 342056"/>
                  <a:gd name="connsiteY1" fmla="*/ 240771 h 240771"/>
                  <a:gd name="connsiteX2" fmla="*/ 2427 w 342056"/>
                  <a:gd name="connsiteY2" fmla="*/ 240771 h 240771"/>
                  <a:gd name="connsiteX3" fmla="*/ 56402 w 342056"/>
                  <a:gd name="connsiteY3" fmla="*/ 124883 h 240771"/>
                  <a:gd name="connsiteX4" fmla="*/ 0 w 342056"/>
                  <a:gd name="connsiteY4" fmla="*/ 0 h 240771"/>
                  <a:gd name="connsiteX0" fmla="*/ 236006 w 236006"/>
                  <a:gd name="connsiteY0" fmla="*/ 240771 h 240771"/>
                  <a:gd name="connsiteX1" fmla="*/ 2427 w 236006"/>
                  <a:gd name="connsiteY1" fmla="*/ 240771 h 240771"/>
                  <a:gd name="connsiteX2" fmla="*/ 56402 w 236006"/>
                  <a:gd name="connsiteY2" fmla="*/ 124883 h 240771"/>
                  <a:gd name="connsiteX3" fmla="*/ 0 w 236006"/>
                  <a:gd name="connsiteY3" fmla="*/ 0 h 240771"/>
                  <a:gd name="connsiteX0" fmla="*/ 2427 w 56538"/>
                  <a:gd name="connsiteY0" fmla="*/ 240771 h 240771"/>
                  <a:gd name="connsiteX1" fmla="*/ 56402 w 56538"/>
                  <a:gd name="connsiteY1" fmla="*/ 124883 h 240771"/>
                  <a:gd name="connsiteX2" fmla="*/ 0 w 56538"/>
                  <a:gd name="connsiteY2" fmla="*/ 0 h 24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38" h="240771">
                    <a:moveTo>
                      <a:pt x="2427" y="240771"/>
                    </a:moveTo>
                    <a:cubicBezTo>
                      <a:pt x="48164" y="178594"/>
                      <a:pt x="55218" y="153898"/>
                      <a:pt x="56402" y="124883"/>
                    </a:cubicBezTo>
                    <a:cubicBezTo>
                      <a:pt x="57586" y="95868"/>
                      <a:pt x="52087" y="57415"/>
                      <a:pt x="0" y="0"/>
                    </a:cubicBezTo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715BEDCE-6376-CA7E-6347-75867CD30F63}"/>
              </a:ext>
            </a:extLst>
          </p:cNvPr>
          <p:cNvGrpSpPr/>
          <p:nvPr/>
        </p:nvGrpSpPr>
        <p:grpSpPr>
          <a:xfrm>
            <a:off x="8135616" y="3811700"/>
            <a:ext cx="780179" cy="812200"/>
            <a:chOff x="9678666" y="1870131"/>
            <a:chExt cx="780179" cy="812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D0AFE3E-218D-9C5B-32FC-E8710E8EF60E}"/>
                </a:ext>
              </a:extLst>
            </p:cNvPr>
            <p:cNvSpPr/>
            <p:nvPr/>
          </p:nvSpPr>
          <p:spPr>
            <a:xfrm>
              <a:off x="9877429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93D9847-92FF-D6CF-A29F-F2674DF06935}"/>
                </a:ext>
              </a:extLst>
            </p:cNvPr>
            <p:cNvGrpSpPr/>
            <p:nvPr/>
          </p:nvGrpSpPr>
          <p:grpSpPr>
            <a:xfrm>
              <a:off x="9877429" y="2392152"/>
              <a:ext cx="118030" cy="208875"/>
              <a:chOff x="8388570" y="2302315"/>
              <a:chExt cx="61130" cy="10818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B2788AA-9B35-B531-D74E-75EB0D91F8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4746C5E-FEB2-051F-F45F-455DF0AAAE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D64BAC4-DAB6-CD70-02B0-CC54D4DD9028}"/>
                </a:ext>
              </a:extLst>
            </p:cNvPr>
            <p:cNvSpPr txBox="1"/>
            <p:nvPr/>
          </p:nvSpPr>
          <p:spPr>
            <a:xfrm>
              <a:off x="9877429" y="1870131"/>
              <a:ext cx="32733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653F1BC-964D-B144-77CB-29ED6AB64FE4}"/>
                </a:ext>
              </a:extLst>
            </p:cNvPr>
            <p:cNvSpPr txBox="1"/>
            <p:nvPr/>
          </p:nvSpPr>
          <p:spPr>
            <a:xfrm>
              <a:off x="10229790" y="1870131"/>
              <a:ext cx="22819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AC72422-3F7A-A250-4225-C7593AA3CB12}"/>
                </a:ext>
              </a:extLst>
            </p:cNvPr>
            <p:cNvCxnSpPr>
              <a:cxnSpLocks/>
            </p:cNvCxnSpPr>
            <p:nvPr/>
          </p:nvCxnSpPr>
          <p:spPr>
            <a:xfrm>
              <a:off x="9678666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3E1E734-FF10-D478-E7F5-7DB44F9A9B1E}"/>
                </a:ext>
              </a:extLst>
            </p:cNvPr>
            <p:cNvSpPr txBox="1"/>
            <p:nvPr/>
          </p:nvSpPr>
          <p:spPr>
            <a:xfrm>
              <a:off x="9877429" y="2089507"/>
              <a:ext cx="420308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6463CAF-C5BD-C51C-5911-9A7095C737D2}"/>
              </a:ext>
            </a:extLst>
          </p:cNvPr>
          <p:cNvCxnSpPr>
            <a:cxnSpLocks/>
          </p:cNvCxnSpPr>
          <p:nvPr/>
        </p:nvCxnSpPr>
        <p:spPr>
          <a:xfrm>
            <a:off x="8035071" y="4019398"/>
            <a:ext cx="299308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A8B122F4-B028-E796-DC30-DF0E1B249876}"/>
              </a:ext>
            </a:extLst>
          </p:cNvPr>
          <p:cNvCxnSpPr>
            <a:cxnSpLocks/>
            <a:stCxn id="181" idx="2"/>
            <a:endCxn id="132" idx="1"/>
          </p:cNvCxnSpPr>
          <p:nvPr/>
        </p:nvCxnSpPr>
        <p:spPr>
          <a:xfrm flipV="1">
            <a:off x="2592083" y="3941861"/>
            <a:ext cx="199121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E7521886-E36E-A650-B17A-50EAD480CEBB}"/>
              </a:ext>
            </a:extLst>
          </p:cNvPr>
          <p:cNvGrpSpPr/>
          <p:nvPr/>
        </p:nvGrpSpPr>
        <p:grpSpPr>
          <a:xfrm>
            <a:off x="3743465" y="3181754"/>
            <a:ext cx="461273" cy="438194"/>
            <a:chOff x="2936150" y="1240185"/>
            <a:chExt cx="461273" cy="438194"/>
          </a:xfrm>
        </p:grpSpPr>
        <p:sp>
          <p:nvSpPr>
            <p:cNvPr id="152" name="Flowchart: Extract 151">
              <a:extLst>
                <a:ext uri="{FF2B5EF4-FFF2-40B4-BE49-F238E27FC236}">
                  <a16:creationId xmlns:a16="http://schemas.microsoft.com/office/drawing/2014/main" id="{7609840E-19E8-4541-4F25-6F1F8F3CEBDC}"/>
                </a:ext>
              </a:extLst>
            </p:cNvPr>
            <p:cNvSpPr/>
            <p:nvPr/>
          </p:nvSpPr>
          <p:spPr>
            <a:xfrm rot="5400000">
              <a:off x="2915655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EBBA092A-026C-C3EA-7DD0-67ED67730724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>
              <a:off x="3205740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AD43F6F0-44CD-3527-7DAA-CC90C14647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97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D24E4470-F1AB-B2A6-28BA-30B44176C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565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BB85E482-077F-885A-B330-13AD8F8F38B9}"/>
              </a:ext>
            </a:extLst>
          </p:cNvPr>
          <p:cNvGrpSpPr/>
          <p:nvPr/>
        </p:nvGrpSpPr>
        <p:grpSpPr>
          <a:xfrm>
            <a:off x="9343695" y="3181754"/>
            <a:ext cx="461273" cy="438194"/>
            <a:chOff x="10886745" y="1240185"/>
            <a:chExt cx="461273" cy="438194"/>
          </a:xfrm>
        </p:grpSpPr>
        <p:sp>
          <p:nvSpPr>
            <p:cNvPr id="164" name="Flowchart: Extract 163">
              <a:extLst>
                <a:ext uri="{FF2B5EF4-FFF2-40B4-BE49-F238E27FC236}">
                  <a16:creationId xmlns:a16="http://schemas.microsoft.com/office/drawing/2014/main" id="{2611E148-CE4B-37BA-F5DC-CF621FB43AC7}"/>
                </a:ext>
              </a:extLst>
            </p:cNvPr>
            <p:cNvSpPr/>
            <p:nvPr/>
          </p:nvSpPr>
          <p:spPr>
            <a:xfrm rot="5400000">
              <a:off x="10866250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2E07CF6A-3959-505E-3E83-C85DB1FE71DC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>
              <a:off x="11156335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3EE0548D-799E-9234-41A3-445CB6D2C7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1992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C3B0AD4E-DD92-3772-F092-EBB61C53D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5160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B02A5372-ED5D-36CB-61E5-353B40B353F9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2077733" y="3941861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BC83C4A6-C0C6-1B58-0314-2D3A51C2C910}"/>
              </a:ext>
            </a:extLst>
          </p:cNvPr>
          <p:cNvGrpSpPr/>
          <p:nvPr/>
        </p:nvGrpSpPr>
        <p:grpSpPr>
          <a:xfrm>
            <a:off x="2328557" y="3748186"/>
            <a:ext cx="271462" cy="223838"/>
            <a:chOff x="1521242" y="1806617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FB192D2D-B200-93BF-7128-C05F34FDFDA3}"/>
                </a:ext>
              </a:extLst>
            </p:cNvPr>
            <p:cNvSpPr/>
            <p:nvPr/>
          </p:nvSpPr>
          <p:spPr>
            <a:xfrm>
              <a:off x="152759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8F26DAD5-2796-1C1F-6B6E-2E6C01CA8AE3}"/>
                </a:ext>
              </a:extLst>
            </p:cNvPr>
            <p:cNvSpPr/>
            <p:nvPr/>
          </p:nvSpPr>
          <p:spPr>
            <a:xfrm flipH="1">
              <a:off x="172444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FFC9492-8E40-3A1C-AF1F-A8164BB5094B}"/>
                </a:ext>
              </a:extLst>
            </p:cNvPr>
            <p:cNvGrpSpPr/>
            <p:nvPr/>
          </p:nvGrpSpPr>
          <p:grpSpPr>
            <a:xfrm>
              <a:off x="1521242" y="1806617"/>
              <a:ext cx="271462" cy="119063"/>
              <a:chOff x="5688013" y="2752725"/>
              <a:chExt cx="271462" cy="119063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7992A434-A7F0-29B6-01D9-0727D7E70C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3E6FE52-B51F-4EA1-429C-6FD546DC8B6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DE07ABE4-B09E-EB06-BF35-D987DDB551C3}"/>
              </a:ext>
            </a:extLst>
          </p:cNvPr>
          <p:cNvSpPr txBox="1"/>
          <p:nvPr/>
        </p:nvSpPr>
        <p:spPr>
          <a:xfrm>
            <a:off x="2041397" y="3944889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message</a:t>
            </a:r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4A31C02-24B1-D11E-72EE-1F96CFBA605B}"/>
              </a:ext>
            </a:extLst>
          </p:cNvPr>
          <p:cNvCxnSpPr>
            <a:cxnSpLocks/>
            <a:stCxn id="181" idx="2"/>
            <a:endCxn id="152" idx="2"/>
          </p:cNvCxnSpPr>
          <p:nvPr/>
        </p:nvCxnSpPr>
        <p:spPr>
          <a:xfrm flipV="1">
            <a:off x="2592083" y="3464658"/>
            <a:ext cx="1151382" cy="47720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6F1847AC-E20D-8228-4153-818E9C006E4A}"/>
              </a:ext>
            </a:extLst>
          </p:cNvPr>
          <p:cNvCxnSpPr>
            <a:cxnSpLocks/>
            <a:stCxn id="7" idx="3"/>
            <a:endCxn id="158" idx="2"/>
          </p:cNvCxnSpPr>
          <p:nvPr/>
        </p:nvCxnSpPr>
        <p:spPr>
          <a:xfrm flipV="1">
            <a:off x="5842302" y="3464658"/>
            <a:ext cx="374105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0A7BE91-63E9-93BF-7694-3C235F5A3C02}"/>
              </a:ext>
            </a:extLst>
          </p:cNvPr>
          <p:cNvCxnSpPr>
            <a:cxnSpLocks/>
            <a:stCxn id="335" idx="3"/>
            <a:endCxn id="136" idx="1"/>
          </p:cNvCxnSpPr>
          <p:nvPr/>
        </p:nvCxnSpPr>
        <p:spPr>
          <a:xfrm>
            <a:off x="7483720" y="3887860"/>
            <a:ext cx="195059" cy="763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8133834-78F5-4A67-9A27-53DE104AE4E6}"/>
              </a:ext>
            </a:extLst>
          </p:cNvPr>
          <p:cNvSpPr/>
          <p:nvPr/>
        </p:nvSpPr>
        <p:spPr>
          <a:xfrm>
            <a:off x="7678779" y="3935596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436FCBFA-255B-C0E2-1F5D-5226912F8C9C}"/>
              </a:ext>
            </a:extLst>
          </p:cNvPr>
          <p:cNvSpPr/>
          <p:nvPr/>
        </p:nvSpPr>
        <p:spPr>
          <a:xfrm>
            <a:off x="7678779" y="4040226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F8D24A4F-64AC-B6F4-76AC-910F8AA2D7E4}"/>
              </a:ext>
            </a:extLst>
          </p:cNvPr>
          <p:cNvCxnSpPr>
            <a:cxnSpLocks/>
            <a:stCxn id="27" idx="3"/>
            <a:endCxn id="164" idx="2"/>
          </p:cNvCxnSpPr>
          <p:nvPr/>
        </p:nvCxnSpPr>
        <p:spPr>
          <a:xfrm flipV="1">
            <a:off x="8914934" y="3464658"/>
            <a:ext cx="428761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6E422225-4B0B-B774-CE68-7CD87F7D5033}"/>
              </a:ext>
            </a:extLst>
          </p:cNvPr>
          <p:cNvSpPr txBox="1"/>
          <p:nvPr/>
        </p:nvSpPr>
        <p:spPr>
          <a:xfrm>
            <a:off x="3496403" y="278580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led(3)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5F88F69-867F-4040-D38D-DD902F242C16}"/>
              </a:ext>
            </a:extLst>
          </p:cNvPr>
          <p:cNvSpPr txBox="1"/>
          <p:nvPr/>
        </p:nvSpPr>
        <p:spPr>
          <a:xfrm>
            <a:off x="9095663" y="278580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led(0)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B7391F17-44BC-617C-8669-E598A6B4A8B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4948238" y="3996366"/>
            <a:ext cx="305372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0D350D71-1EF5-CE29-F615-F9DAB5786258}"/>
              </a:ext>
            </a:extLst>
          </p:cNvPr>
          <p:cNvSpPr txBox="1"/>
          <p:nvPr/>
        </p:nvSpPr>
        <p:spPr>
          <a:xfrm>
            <a:off x="2000713" y="3309368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button(3)</a:t>
            </a:r>
          </a:p>
        </p:txBody>
      </p: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6AE26346-FA56-0796-8CC0-B679A0979D59}"/>
              </a:ext>
            </a:extLst>
          </p:cNvPr>
          <p:cNvGrpSpPr/>
          <p:nvPr/>
        </p:nvGrpSpPr>
        <p:grpSpPr>
          <a:xfrm>
            <a:off x="2780971" y="4985453"/>
            <a:ext cx="1097289" cy="1498860"/>
            <a:chOff x="3804067" y="3356673"/>
            <a:chExt cx="1097289" cy="14988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804A700-E749-642C-E476-58818538BF05}"/>
                </a:ext>
              </a:extLst>
            </p:cNvPr>
            <p:cNvSpPr/>
            <p:nvPr/>
          </p:nvSpPr>
          <p:spPr>
            <a:xfrm>
              <a:off x="3804067" y="3356673"/>
              <a:ext cx="1097288" cy="10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1C287B5-27E9-43FE-16BB-9780852343F7}"/>
                </a:ext>
              </a:extLst>
            </p:cNvPr>
            <p:cNvSpPr/>
            <p:nvPr/>
          </p:nvSpPr>
          <p:spPr>
            <a:xfrm rot="5400000">
              <a:off x="3851987" y="3556526"/>
              <a:ext cx="829678" cy="66917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76F3AE20-74E4-C3CF-0A8D-CDCAFBF7612E}"/>
                </a:ext>
              </a:extLst>
            </p:cNvPr>
            <p:cNvGrpSpPr/>
            <p:nvPr/>
          </p:nvGrpSpPr>
          <p:grpSpPr>
            <a:xfrm flipV="1">
              <a:off x="4391587" y="3770464"/>
              <a:ext cx="398594" cy="241300"/>
              <a:chOff x="6096000" y="1957179"/>
              <a:chExt cx="398594" cy="241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8C20DD22-7C66-3634-28DC-C5D7E26AB857}"/>
                  </a:ext>
                </a:extLst>
              </p:cNvPr>
              <p:cNvSpPr/>
              <p:nvPr/>
            </p:nvSpPr>
            <p:spPr>
              <a:xfrm>
                <a:off x="6126348" y="199288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137027B-9F60-A9CE-6C12-C0B946FC9217}"/>
                  </a:ext>
                </a:extLst>
              </p:cNvPr>
              <p:cNvSpPr/>
              <p:nvPr/>
            </p:nvSpPr>
            <p:spPr>
              <a:xfrm>
                <a:off x="6126348" y="209751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5152826D-012A-8826-FC6C-18D78BA31A47}"/>
                  </a:ext>
                </a:extLst>
              </p:cNvPr>
              <p:cNvGrpSpPr/>
              <p:nvPr/>
            </p:nvGrpSpPr>
            <p:grpSpPr>
              <a:xfrm>
                <a:off x="6096000" y="1957179"/>
                <a:ext cx="398594" cy="241300"/>
                <a:chOff x="6039462" y="2148722"/>
                <a:chExt cx="398594" cy="241300"/>
              </a:xfrm>
            </p:grpSpPr>
            <p:sp>
              <p:nvSpPr>
                <p:cNvPr id="256" name="Flowchart: Delay 18">
                  <a:extLst>
                    <a:ext uri="{FF2B5EF4-FFF2-40B4-BE49-F238E27FC236}">
                      <a16:creationId xmlns:a16="http://schemas.microsoft.com/office/drawing/2014/main" id="{74A725C9-8964-C06F-EBB4-C3CD70BA34C9}"/>
                    </a:ext>
                  </a:extLst>
                </p:cNvPr>
                <p:cNvSpPr/>
                <p:nvPr/>
              </p:nvSpPr>
              <p:spPr>
                <a:xfrm>
                  <a:off x="6096000" y="2148722"/>
                  <a:ext cx="342056" cy="241300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056" h="241300">
                      <a:moveTo>
                        <a:pt x="56402" y="125412"/>
                      </a:moveTo>
                      <a:cubicBezTo>
                        <a:pt x="57586" y="96397"/>
                        <a:pt x="52087" y="57944"/>
                        <a:pt x="0" y="529"/>
                      </a:cubicBezTo>
                      <a:lnTo>
                        <a:pt x="231772" y="0"/>
                      </a:lnTo>
                      <a:cubicBezTo>
                        <a:pt x="288869" y="20020"/>
                        <a:pt x="331364" y="63235"/>
                        <a:pt x="342056" y="113770"/>
                      </a:cubicBezTo>
                      <a:cubicBezTo>
                        <a:pt x="332178" y="175154"/>
                        <a:pt x="315650" y="215900"/>
                        <a:pt x="236006" y="241300"/>
                      </a:cubicBezTo>
                      <a:lnTo>
                        <a:pt x="2427" y="241300"/>
                      </a:lnTo>
                      <a:cubicBezTo>
                        <a:pt x="48164" y="179123"/>
                        <a:pt x="55218" y="154427"/>
                        <a:pt x="56402" y="1254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4" name="Flowchart: Delay 18">
                  <a:extLst>
                    <a:ext uri="{FF2B5EF4-FFF2-40B4-BE49-F238E27FC236}">
                      <a16:creationId xmlns:a16="http://schemas.microsoft.com/office/drawing/2014/main" id="{5421794E-17E5-5806-873F-D8E4000676E9}"/>
                    </a:ext>
                  </a:extLst>
                </p:cNvPr>
                <p:cNvSpPr/>
                <p:nvPr/>
              </p:nvSpPr>
              <p:spPr>
                <a:xfrm>
                  <a:off x="6039462" y="2149251"/>
                  <a:ext cx="56538" cy="240771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4883 h 240771"/>
                    <a:gd name="connsiteX1" fmla="*/ 0 w 342056"/>
                    <a:gd name="connsiteY1" fmla="*/ 0 h 240771"/>
                    <a:gd name="connsiteX2" fmla="*/ 342056 w 342056"/>
                    <a:gd name="connsiteY2" fmla="*/ 113241 h 240771"/>
                    <a:gd name="connsiteX3" fmla="*/ 236006 w 342056"/>
                    <a:gd name="connsiteY3" fmla="*/ 240771 h 240771"/>
                    <a:gd name="connsiteX4" fmla="*/ 2427 w 342056"/>
                    <a:gd name="connsiteY4" fmla="*/ 240771 h 240771"/>
                    <a:gd name="connsiteX5" fmla="*/ 56402 w 342056"/>
                    <a:gd name="connsiteY5" fmla="*/ 124883 h 240771"/>
                    <a:gd name="connsiteX0" fmla="*/ 342056 w 433496"/>
                    <a:gd name="connsiteY0" fmla="*/ 113241 h 240771"/>
                    <a:gd name="connsiteX1" fmla="*/ 236006 w 433496"/>
                    <a:gd name="connsiteY1" fmla="*/ 240771 h 240771"/>
                    <a:gd name="connsiteX2" fmla="*/ 2427 w 433496"/>
                    <a:gd name="connsiteY2" fmla="*/ 240771 h 240771"/>
                    <a:gd name="connsiteX3" fmla="*/ 56402 w 433496"/>
                    <a:gd name="connsiteY3" fmla="*/ 124883 h 240771"/>
                    <a:gd name="connsiteX4" fmla="*/ 0 w 433496"/>
                    <a:gd name="connsiteY4" fmla="*/ 0 h 240771"/>
                    <a:gd name="connsiteX5" fmla="*/ 433496 w 433496"/>
                    <a:gd name="connsiteY5" fmla="*/ 204681 h 240771"/>
                    <a:gd name="connsiteX0" fmla="*/ 342056 w 342056"/>
                    <a:gd name="connsiteY0" fmla="*/ 113241 h 240771"/>
                    <a:gd name="connsiteX1" fmla="*/ 236006 w 342056"/>
                    <a:gd name="connsiteY1" fmla="*/ 240771 h 240771"/>
                    <a:gd name="connsiteX2" fmla="*/ 2427 w 342056"/>
                    <a:gd name="connsiteY2" fmla="*/ 240771 h 240771"/>
                    <a:gd name="connsiteX3" fmla="*/ 56402 w 342056"/>
                    <a:gd name="connsiteY3" fmla="*/ 124883 h 240771"/>
                    <a:gd name="connsiteX4" fmla="*/ 0 w 342056"/>
                    <a:gd name="connsiteY4" fmla="*/ 0 h 240771"/>
                    <a:gd name="connsiteX0" fmla="*/ 236006 w 236006"/>
                    <a:gd name="connsiteY0" fmla="*/ 240771 h 240771"/>
                    <a:gd name="connsiteX1" fmla="*/ 2427 w 236006"/>
                    <a:gd name="connsiteY1" fmla="*/ 240771 h 240771"/>
                    <a:gd name="connsiteX2" fmla="*/ 56402 w 236006"/>
                    <a:gd name="connsiteY2" fmla="*/ 124883 h 240771"/>
                    <a:gd name="connsiteX3" fmla="*/ 0 w 236006"/>
                    <a:gd name="connsiteY3" fmla="*/ 0 h 240771"/>
                    <a:gd name="connsiteX0" fmla="*/ 2427 w 56538"/>
                    <a:gd name="connsiteY0" fmla="*/ 240771 h 240771"/>
                    <a:gd name="connsiteX1" fmla="*/ 56402 w 56538"/>
                    <a:gd name="connsiteY1" fmla="*/ 124883 h 240771"/>
                    <a:gd name="connsiteX2" fmla="*/ 0 w 56538"/>
                    <a:gd name="connsiteY2" fmla="*/ 0 h 24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538" h="240771">
                      <a:moveTo>
                        <a:pt x="2427" y="240771"/>
                      </a:moveTo>
                      <a:cubicBezTo>
                        <a:pt x="48164" y="178594"/>
                        <a:pt x="55218" y="153898"/>
                        <a:pt x="56402" y="124883"/>
                      </a:cubicBezTo>
                      <a:cubicBezTo>
                        <a:pt x="57586" y="95868"/>
                        <a:pt x="52087" y="57415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8776505-B2BA-8979-6DFE-C459CA882F2A}"/>
                </a:ext>
              </a:extLst>
            </p:cNvPr>
            <p:cNvGrpSpPr/>
            <p:nvPr/>
          </p:nvGrpSpPr>
          <p:grpSpPr>
            <a:xfrm>
              <a:off x="4239992" y="3549424"/>
              <a:ext cx="95187" cy="683381"/>
              <a:chOff x="10068614" y="4901512"/>
              <a:chExt cx="152615" cy="13669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423CCC5-2CC2-6A36-EE20-B8F2A8B9AAD9}"/>
                  </a:ext>
                </a:extLst>
              </p:cNvPr>
              <p:cNvSpPr/>
              <p:nvPr/>
            </p:nvSpPr>
            <p:spPr>
              <a:xfrm rot="5400000">
                <a:off x="10060324" y="490980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AFA2C5-74E0-EE70-C758-637ED3760428}"/>
                  </a:ext>
                </a:extLst>
              </p:cNvPr>
              <p:cNvSpPr/>
              <p:nvPr/>
            </p:nvSpPr>
            <p:spPr>
              <a:xfrm rot="5400000">
                <a:off x="10060324" y="5080728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AD57C22-D492-42F1-ED10-3F12015A8B37}"/>
                  </a:ext>
                </a:extLst>
              </p:cNvPr>
              <p:cNvSpPr/>
              <p:nvPr/>
            </p:nvSpPr>
            <p:spPr>
              <a:xfrm rot="5400000">
                <a:off x="10060324" y="525161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F67B626B-1457-52DA-97BB-416235A52D69}"/>
                  </a:ext>
                </a:extLst>
              </p:cNvPr>
              <p:cNvSpPr/>
              <p:nvPr/>
            </p:nvSpPr>
            <p:spPr>
              <a:xfrm rot="5400000">
                <a:off x="10060324" y="5423987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82DEF551-5878-7220-05AB-ADB5051679A7}"/>
                  </a:ext>
                </a:extLst>
              </p:cNvPr>
              <p:cNvSpPr/>
              <p:nvPr/>
            </p:nvSpPr>
            <p:spPr>
              <a:xfrm rot="5400000">
                <a:off x="10060324" y="559332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993BB08-01F0-F2E2-D3F5-CD0ED5FE5E43}"/>
                  </a:ext>
                </a:extLst>
              </p:cNvPr>
              <p:cNvSpPr/>
              <p:nvPr/>
            </p:nvSpPr>
            <p:spPr>
              <a:xfrm rot="5400000">
                <a:off x="10060324" y="576425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B35ED9EB-98E8-4FA9-A1E9-6EA7CFA790BD}"/>
                  </a:ext>
                </a:extLst>
              </p:cNvPr>
              <p:cNvSpPr/>
              <p:nvPr/>
            </p:nvSpPr>
            <p:spPr>
              <a:xfrm rot="5400000">
                <a:off x="10060324" y="5935140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416C5AFD-ECD7-1114-5ECD-3E960503E34D}"/>
                  </a:ext>
                </a:extLst>
              </p:cNvPr>
              <p:cNvSpPr/>
              <p:nvPr/>
            </p:nvSpPr>
            <p:spPr>
              <a:xfrm rot="5400000">
                <a:off x="10060324" y="6107511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5C2501A4-9FF8-BBA0-F867-CD3B3401C758}"/>
                </a:ext>
              </a:extLst>
            </p:cNvPr>
            <p:cNvGrpSpPr/>
            <p:nvPr/>
          </p:nvGrpSpPr>
          <p:grpSpPr>
            <a:xfrm>
              <a:off x="4082262" y="3549424"/>
              <a:ext cx="95187" cy="683381"/>
              <a:chOff x="9835588" y="4901512"/>
              <a:chExt cx="152615" cy="1366905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C4F66E45-7E14-F814-DBCA-84CCE9C29A0D}"/>
                  </a:ext>
                </a:extLst>
              </p:cNvPr>
              <p:cNvSpPr/>
              <p:nvPr/>
            </p:nvSpPr>
            <p:spPr>
              <a:xfrm rot="5400000">
                <a:off x="9827298" y="490980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EE52C81C-9B18-324C-7AD7-A2AD1DA5A64F}"/>
                  </a:ext>
                </a:extLst>
              </p:cNvPr>
              <p:cNvSpPr/>
              <p:nvPr/>
            </p:nvSpPr>
            <p:spPr>
              <a:xfrm rot="5400000">
                <a:off x="9827298" y="5080728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6A9A1378-9F45-A563-7DF6-8B2E8797F82F}"/>
                  </a:ext>
                </a:extLst>
              </p:cNvPr>
              <p:cNvSpPr/>
              <p:nvPr/>
            </p:nvSpPr>
            <p:spPr>
              <a:xfrm rot="5400000">
                <a:off x="9827298" y="525161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64CF89DD-DE96-DB43-8093-857300529D04}"/>
                  </a:ext>
                </a:extLst>
              </p:cNvPr>
              <p:cNvSpPr/>
              <p:nvPr/>
            </p:nvSpPr>
            <p:spPr>
              <a:xfrm rot="5400000">
                <a:off x="9827298" y="5423987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A558845-A15A-B84E-03BA-A6F143B49E8B}"/>
                  </a:ext>
                </a:extLst>
              </p:cNvPr>
              <p:cNvSpPr/>
              <p:nvPr/>
            </p:nvSpPr>
            <p:spPr>
              <a:xfrm rot="5400000">
                <a:off x="9827298" y="559332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5CAF8BE-A727-48EC-2E52-A9C7BA6FF80A}"/>
                  </a:ext>
                </a:extLst>
              </p:cNvPr>
              <p:cNvSpPr/>
              <p:nvPr/>
            </p:nvSpPr>
            <p:spPr>
              <a:xfrm rot="5400000">
                <a:off x="9827298" y="576425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78B39C2-8A32-A573-D5D3-B93C8D72B530}"/>
                  </a:ext>
                </a:extLst>
              </p:cNvPr>
              <p:cNvSpPr/>
              <p:nvPr/>
            </p:nvSpPr>
            <p:spPr>
              <a:xfrm rot="5400000">
                <a:off x="9827298" y="5935140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C3A7392F-89B4-A9F8-859D-61A1F2778D7C}"/>
                  </a:ext>
                </a:extLst>
              </p:cNvPr>
              <p:cNvSpPr/>
              <p:nvPr/>
            </p:nvSpPr>
            <p:spPr>
              <a:xfrm rot="5400000">
                <a:off x="9827298" y="6107511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4C750D2F-5BD1-75BC-7BA0-2B81B1EEADE6}"/>
                </a:ext>
              </a:extLst>
            </p:cNvPr>
            <p:cNvSpPr txBox="1"/>
            <p:nvPr/>
          </p:nvSpPr>
          <p:spPr>
            <a:xfrm>
              <a:off x="3809934" y="4424646"/>
              <a:ext cx="10914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Encryption Key Generator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C184970-ED62-C9F0-D68D-63B32D91850E}"/>
                </a:ext>
              </a:extLst>
            </p:cNvPr>
            <p:cNvSpPr txBox="1"/>
            <p:nvPr/>
          </p:nvSpPr>
          <p:spPr>
            <a:xfrm rot="5400000" flipV="1">
              <a:off x="3828393" y="3775699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/>
                <a:t>key</a:t>
              </a:r>
            </a:p>
          </p:txBody>
        </p:sp>
      </p:grp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CC35C06F-E4D5-ECB8-1C98-C1ADA71C84B8}"/>
              </a:ext>
            </a:extLst>
          </p:cNvPr>
          <p:cNvCxnSpPr>
            <a:cxnSpLocks/>
            <a:endCxn id="88" idx="0"/>
          </p:cNvCxnSpPr>
          <p:nvPr/>
        </p:nvCxnSpPr>
        <p:spPr>
          <a:xfrm rot="5400000">
            <a:off x="3241553" y="4066569"/>
            <a:ext cx="1823252" cy="1682192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E942A35-5563-69FB-1086-D46E4ECA58A1}"/>
              </a:ext>
            </a:extLst>
          </p:cNvPr>
          <p:cNvGrpSpPr/>
          <p:nvPr/>
        </p:nvGrpSpPr>
        <p:grpSpPr>
          <a:xfrm flipH="1">
            <a:off x="8364820" y="4985453"/>
            <a:ext cx="1097289" cy="1498860"/>
            <a:chOff x="3804067" y="3356673"/>
            <a:chExt cx="1097289" cy="14988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0303EE5-8FA6-34A8-0390-1FD640E2CBD7}"/>
                </a:ext>
              </a:extLst>
            </p:cNvPr>
            <p:cNvSpPr/>
            <p:nvPr/>
          </p:nvSpPr>
          <p:spPr>
            <a:xfrm>
              <a:off x="3804067" y="3356673"/>
              <a:ext cx="1097288" cy="10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3F57550-7262-6397-E36A-9525426D203E}"/>
                </a:ext>
              </a:extLst>
            </p:cNvPr>
            <p:cNvSpPr/>
            <p:nvPr/>
          </p:nvSpPr>
          <p:spPr>
            <a:xfrm rot="5400000">
              <a:off x="3851987" y="3556526"/>
              <a:ext cx="829678" cy="66917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DABF5EBA-D6B5-B820-6E01-CDA73DC00E97}"/>
                </a:ext>
              </a:extLst>
            </p:cNvPr>
            <p:cNvGrpSpPr/>
            <p:nvPr/>
          </p:nvGrpSpPr>
          <p:grpSpPr>
            <a:xfrm flipV="1">
              <a:off x="4391587" y="3770464"/>
              <a:ext cx="398594" cy="241300"/>
              <a:chOff x="6096000" y="1957179"/>
              <a:chExt cx="398594" cy="241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E4AAB4B-4FF3-84DB-EA45-19EB4527C0F4}"/>
                  </a:ext>
                </a:extLst>
              </p:cNvPr>
              <p:cNvSpPr/>
              <p:nvPr/>
            </p:nvSpPr>
            <p:spPr>
              <a:xfrm>
                <a:off x="6126348" y="199288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3C27F70D-C158-EC7A-F902-504C2EA47D73}"/>
                  </a:ext>
                </a:extLst>
              </p:cNvPr>
              <p:cNvSpPr/>
              <p:nvPr/>
            </p:nvSpPr>
            <p:spPr>
              <a:xfrm>
                <a:off x="6126348" y="209751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5EA6BB50-66E5-B08B-A46A-A96345ADDCA3}"/>
                  </a:ext>
                </a:extLst>
              </p:cNvPr>
              <p:cNvGrpSpPr/>
              <p:nvPr/>
            </p:nvGrpSpPr>
            <p:grpSpPr>
              <a:xfrm>
                <a:off x="6096000" y="1957179"/>
                <a:ext cx="398594" cy="241300"/>
                <a:chOff x="6039462" y="2148722"/>
                <a:chExt cx="398594" cy="241300"/>
              </a:xfrm>
            </p:grpSpPr>
            <p:sp>
              <p:nvSpPr>
                <p:cNvPr id="188" name="Flowchart: Delay 18">
                  <a:extLst>
                    <a:ext uri="{FF2B5EF4-FFF2-40B4-BE49-F238E27FC236}">
                      <a16:creationId xmlns:a16="http://schemas.microsoft.com/office/drawing/2014/main" id="{C4173CA2-912A-AF4A-C09D-44BA83E90803}"/>
                    </a:ext>
                  </a:extLst>
                </p:cNvPr>
                <p:cNvSpPr/>
                <p:nvPr/>
              </p:nvSpPr>
              <p:spPr>
                <a:xfrm>
                  <a:off x="6096000" y="2148722"/>
                  <a:ext cx="342056" cy="241300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056" h="241300">
                      <a:moveTo>
                        <a:pt x="56402" y="125412"/>
                      </a:moveTo>
                      <a:cubicBezTo>
                        <a:pt x="57586" y="96397"/>
                        <a:pt x="52087" y="57944"/>
                        <a:pt x="0" y="529"/>
                      </a:cubicBezTo>
                      <a:lnTo>
                        <a:pt x="231772" y="0"/>
                      </a:lnTo>
                      <a:cubicBezTo>
                        <a:pt x="288869" y="20020"/>
                        <a:pt x="331364" y="63235"/>
                        <a:pt x="342056" y="113770"/>
                      </a:cubicBezTo>
                      <a:cubicBezTo>
                        <a:pt x="332178" y="175154"/>
                        <a:pt x="315650" y="215900"/>
                        <a:pt x="236006" y="241300"/>
                      </a:cubicBezTo>
                      <a:lnTo>
                        <a:pt x="2427" y="241300"/>
                      </a:lnTo>
                      <a:cubicBezTo>
                        <a:pt x="48164" y="179123"/>
                        <a:pt x="55218" y="154427"/>
                        <a:pt x="56402" y="1254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0" name="Flowchart: Delay 18">
                  <a:extLst>
                    <a:ext uri="{FF2B5EF4-FFF2-40B4-BE49-F238E27FC236}">
                      <a16:creationId xmlns:a16="http://schemas.microsoft.com/office/drawing/2014/main" id="{2AD08299-4892-15F4-A37A-E0A2A6F6DBF1}"/>
                    </a:ext>
                  </a:extLst>
                </p:cNvPr>
                <p:cNvSpPr/>
                <p:nvPr/>
              </p:nvSpPr>
              <p:spPr>
                <a:xfrm>
                  <a:off x="6039462" y="2149251"/>
                  <a:ext cx="56538" cy="240771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4883 h 240771"/>
                    <a:gd name="connsiteX1" fmla="*/ 0 w 342056"/>
                    <a:gd name="connsiteY1" fmla="*/ 0 h 240771"/>
                    <a:gd name="connsiteX2" fmla="*/ 342056 w 342056"/>
                    <a:gd name="connsiteY2" fmla="*/ 113241 h 240771"/>
                    <a:gd name="connsiteX3" fmla="*/ 236006 w 342056"/>
                    <a:gd name="connsiteY3" fmla="*/ 240771 h 240771"/>
                    <a:gd name="connsiteX4" fmla="*/ 2427 w 342056"/>
                    <a:gd name="connsiteY4" fmla="*/ 240771 h 240771"/>
                    <a:gd name="connsiteX5" fmla="*/ 56402 w 342056"/>
                    <a:gd name="connsiteY5" fmla="*/ 124883 h 240771"/>
                    <a:gd name="connsiteX0" fmla="*/ 342056 w 433496"/>
                    <a:gd name="connsiteY0" fmla="*/ 113241 h 240771"/>
                    <a:gd name="connsiteX1" fmla="*/ 236006 w 433496"/>
                    <a:gd name="connsiteY1" fmla="*/ 240771 h 240771"/>
                    <a:gd name="connsiteX2" fmla="*/ 2427 w 433496"/>
                    <a:gd name="connsiteY2" fmla="*/ 240771 h 240771"/>
                    <a:gd name="connsiteX3" fmla="*/ 56402 w 433496"/>
                    <a:gd name="connsiteY3" fmla="*/ 124883 h 240771"/>
                    <a:gd name="connsiteX4" fmla="*/ 0 w 433496"/>
                    <a:gd name="connsiteY4" fmla="*/ 0 h 240771"/>
                    <a:gd name="connsiteX5" fmla="*/ 433496 w 433496"/>
                    <a:gd name="connsiteY5" fmla="*/ 204681 h 240771"/>
                    <a:gd name="connsiteX0" fmla="*/ 342056 w 342056"/>
                    <a:gd name="connsiteY0" fmla="*/ 113241 h 240771"/>
                    <a:gd name="connsiteX1" fmla="*/ 236006 w 342056"/>
                    <a:gd name="connsiteY1" fmla="*/ 240771 h 240771"/>
                    <a:gd name="connsiteX2" fmla="*/ 2427 w 342056"/>
                    <a:gd name="connsiteY2" fmla="*/ 240771 h 240771"/>
                    <a:gd name="connsiteX3" fmla="*/ 56402 w 342056"/>
                    <a:gd name="connsiteY3" fmla="*/ 124883 h 240771"/>
                    <a:gd name="connsiteX4" fmla="*/ 0 w 342056"/>
                    <a:gd name="connsiteY4" fmla="*/ 0 h 240771"/>
                    <a:gd name="connsiteX0" fmla="*/ 236006 w 236006"/>
                    <a:gd name="connsiteY0" fmla="*/ 240771 h 240771"/>
                    <a:gd name="connsiteX1" fmla="*/ 2427 w 236006"/>
                    <a:gd name="connsiteY1" fmla="*/ 240771 h 240771"/>
                    <a:gd name="connsiteX2" fmla="*/ 56402 w 236006"/>
                    <a:gd name="connsiteY2" fmla="*/ 124883 h 240771"/>
                    <a:gd name="connsiteX3" fmla="*/ 0 w 236006"/>
                    <a:gd name="connsiteY3" fmla="*/ 0 h 240771"/>
                    <a:gd name="connsiteX0" fmla="*/ 2427 w 56538"/>
                    <a:gd name="connsiteY0" fmla="*/ 240771 h 240771"/>
                    <a:gd name="connsiteX1" fmla="*/ 56402 w 56538"/>
                    <a:gd name="connsiteY1" fmla="*/ 124883 h 240771"/>
                    <a:gd name="connsiteX2" fmla="*/ 0 w 56538"/>
                    <a:gd name="connsiteY2" fmla="*/ 0 h 24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538" h="240771">
                      <a:moveTo>
                        <a:pt x="2427" y="240771"/>
                      </a:moveTo>
                      <a:cubicBezTo>
                        <a:pt x="48164" y="178594"/>
                        <a:pt x="55218" y="153898"/>
                        <a:pt x="56402" y="124883"/>
                      </a:cubicBezTo>
                      <a:cubicBezTo>
                        <a:pt x="57586" y="95868"/>
                        <a:pt x="52087" y="57415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8341F3D-25FD-0593-930C-7CF4B78A01DA}"/>
                </a:ext>
              </a:extLst>
            </p:cNvPr>
            <p:cNvGrpSpPr/>
            <p:nvPr/>
          </p:nvGrpSpPr>
          <p:grpSpPr>
            <a:xfrm>
              <a:off x="4239992" y="3549424"/>
              <a:ext cx="95187" cy="683381"/>
              <a:chOff x="10068614" y="4901512"/>
              <a:chExt cx="152615" cy="1366905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C72A823F-547B-3842-30C7-8FD38FB4F739}"/>
                  </a:ext>
                </a:extLst>
              </p:cNvPr>
              <p:cNvSpPr/>
              <p:nvPr/>
            </p:nvSpPr>
            <p:spPr>
              <a:xfrm rot="5400000">
                <a:off x="10060324" y="490980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8ECF4150-6C11-3BF9-9C79-9AA795480E39}"/>
                  </a:ext>
                </a:extLst>
              </p:cNvPr>
              <p:cNvSpPr/>
              <p:nvPr/>
            </p:nvSpPr>
            <p:spPr>
              <a:xfrm rot="5400000">
                <a:off x="10060324" y="5080728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70EAB4BC-6027-0A67-5D9E-8E8B6D162090}"/>
                  </a:ext>
                </a:extLst>
              </p:cNvPr>
              <p:cNvSpPr/>
              <p:nvPr/>
            </p:nvSpPr>
            <p:spPr>
              <a:xfrm rot="5400000">
                <a:off x="10060324" y="525161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50972DCC-1C97-31B1-7C65-D9F606168116}"/>
                  </a:ext>
                </a:extLst>
              </p:cNvPr>
              <p:cNvSpPr/>
              <p:nvPr/>
            </p:nvSpPr>
            <p:spPr>
              <a:xfrm rot="5400000">
                <a:off x="10060324" y="5423987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D240F6CC-205C-BD92-923C-BC5CE94CE365}"/>
                  </a:ext>
                </a:extLst>
              </p:cNvPr>
              <p:cNvSpPr/>
              <p:nvPr/>
            </p:nvSpPr>
            <p:spPr>
              <a:xfrm rot="5400000">
                <a:off x="10060324" y="559332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505E6703-325B-FA1A-04A4-C0ADB8865CE8}"/>
                  </a:ext>
                </a:extLst>
              </p:cNvPr>
              <p:cNvSpPr/>
              <p:nvPr/>
            </p:nvSpPr>
            <p:spPr>
              <a:xfrm rot="5400000">
                <a:off x="10060324" y="576425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BB1804E6-0D64-88A4-C80C-EB7FAE3AB2BB}"/>
                  </a:ext>
                </a:extLst>
              </p:cNvPr>
              <p:cNvSpPr/>
              <p:nvPr/>
            </p:nvSpPr>
            <p:spPr>
              <a:xfrm rot="5400000">
                <a:off x="10060324" y="5935140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8AADE2AE-E3AC-72E5-FE9B-C3ED09E43E17}"/>
                  </a:ext>
                </a:extLst>
              </p:cNvPr>
              <p:cNvSpPr/>
              <p:nvPr/>
            </p:nvSpPr>
            <p:spPr>
              <a:xfrm rot="5400000">
                <a:off x="10060324" y="6107511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0D81398D-B8F9-1B5B-213D-7AE04D0A3C53}"/>
                </a:ext>
              </a:extLst>
            </p:cNvPr>
            <p:cNvGrpSpPr/>
            <p:nvPr/>
          </p:nvGrpSpPr>
          <p:grpSpPr>
            <a:xfrm>
              <a:off x="4082262" y="3549424"/>
              <a:ext cx="95187" cy="683381"/>
              <a:chOff x="9835588" y="4901512"/>
              <a:chExt cx="152615" cy="1366905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3769EFF9-BB83-DDF4-ADC3-172BBA30B78D}"/>
                  </a:ext>
                </a:extLst>
              </p:cNvPr>
              <p:cNvSpPr/>
              <p:nvPr/>
            </p:nvSpPr>
            <p:spPr>
              <a:xfrm rot="5400000">
                <a:off x="9827298" y="490980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5144DF56-B01C-14BB-D36A-2D781FE0973B}"/>
                  </a:ext>
                </a:extLst>
              </p:cNvPr>
              <p:cNvSpPr/>
              <p:nvPr/>
            </p:nvSpPr>
            <p:spPr>
              <a:xfrm rot="5400000">
                <a:off x="9827298" y="5080728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D0D12F94-E742-622F-C793-1DCA3EE32548}"/>
                  </a:ext>
                </a:extLst>
              </p:cNvPr>
              <p:cNvSpPr/>
              <p:nvPr/>
            </p:nvSpPr>
            <p:spPr>
              <a:xfrm rot="5400000">
                <a:off x="9827298" y="525161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F4F792D0-0248-878A-1460-0F0D82E142FC}"/>
                  </a:ext>
                </a:extLst>
              </p:cNvPr>
              <p:cNvSpPr/>
              <p:nvPr/>
            </p:nvSpPr>
            <p:spPr>
              <a:xfrm rot="5400000">
                <a:off x="9827298" y="5423987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5CE52E00-E508-927C-A237-C7A81FCE43D9}"/>
                  </a:ext>
                </a:extLst>
              </p:cNvPr>
              <p:cNvSpPr/>
              <p:nvPr/>
            </p:nvSpPr>
            <p:spPr>
              <a:xfrm rot="5400000">
                <a:off x="9827298" y="559332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774509EE-F2E0-3E80-931A-FF5CC74B9014}"/>
                  </a:ext>
                </a:extLst>
              </p:cNvPr>
              <p:cNvSpPr/>
              <p:nvPr/>
            </p:nvSpPr>
            <p:spPr>
              <a:xfrm rot="5400000">
                <a:off x="9827298" y="576425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93FD19E2-7451-6153-A3A8-A5495A2F0B33}"/>
                  </a:ext>
                </a:extLst>
              </p:cNvPr>
              <p:cNvSpPr/>
              <p:nvPr/>
            </p:nvSpPr>
            <p:spPr>
              <a:xfrm rot="5400000">
                <a:off x="9827298" y="5935140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CB758D6-A2B0-F12F-F2F6-655C86ECA0E3}"/>
                  </a:ext>
                </a:extLst>
              </p:cNvPr>
              <p:cNvSpPr/>
              <p:nvPr/>
            </p:nvSpPr>
            <p:spPr>
              <a:xfrm rot="5400000">
                <a:off x="9827298" y="6107511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F94086B7-162C-2C6E-4916-5C999DB99D81}"/>
                </a:ext>
              </a:extLst>
            </p:cNvPr>
            <p:cNvSpPr txBox="1"/>
            <p:nvPr/>
          </p:nvSpPr>
          <p:spPr>
            <a:xfrm>
              <a:off x="3809934" y="4424646"/>
              <a:ext cx="10914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Decryption Key Generator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E9FEF1EC-9D55-E858-5320-9330C7A67FD4}"/>
                </a:ext>
              </a:extLst>
            </p:cNvPr>
            <p:cNvSpPr txBox="1"/>
            <p:nvPr/>
          </p:nvSpPr>
          <p:spPr>
            <a:xfrm rot="5400000" flipV="1">
              <a:off x="3828393" y="3775699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/>
                <a:t>key</a:t>
              </a:r>
            </a:p>
          </p:txBody>
        </p:sp>
      </p:grp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EF4C35CF-939E-743E-9212-A964177315A1}"/>
              </a:ext>
            </a:extLst>
          </p:cNvPr>
          <p:cNvCxnSpPr>
            <a:cxnSpLocks/>
            <a:stCxn id="7" idx="3"/>
            <a:endCxn id="177" idx="0"/>
          </p:cNvCxnSpPr>
          <p:nvPr/>
        </p:nvCxnSpPr>
        <p:spPr>
          <a:xfrm>
            <a:off x="5842302" y="3996366"/>
            <a:ext cx="3088695" cy="1822925"/>
          </a:xfrm>
          <a:prstGeom prst="bentConnector3">
            <a:avLst>
              <a:gd name="adj1" fmla="val 2063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02165AA-BCEF-962F-C39B-F07B4EAF3B79}"/>
              </a:ext>
            </a:extLst>
          </p:cNvPr>
          <p:cNvGrpSpPr/>
          <p:nvPr/>
        </p:nvGrpSpPr>
        <p:grpSpPr>
          <a:xfrm>
            <a:off x="7636477" y="3898748"/>
            <a:ext cx="398594" cy="241300"/>
            <a:chOff x="6039462" y="2148722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Delay 18">
              <a:extLst>
                <a:ext uri="{FF2B5EF4-FFF2-40B4-BE49-F238E27FC236}">
                  <a16:creationId xmlns:a16="http://schemas.microsoft.com/office/drawing/2014/main" id="{D0C77E4E-475F-90D8-1B39-7D7E2DC8903C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Flowchart: Delay 18">
              <a:extLst>
                <a:ext uri="{FF2B5EF4-FFF2-40B4-BE49-F238E27FC236}">
                  <a16:creationId xmlns:a16="http://schemas.microsoft.com/office/drawing/2014/main" id="{77BF62E3-548A-F9B2-3DF9-DDB48C1FD295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7F53A703-7206-E0B9-F021-207492C971E0}"/>
              </a:ext>
            </a:extLst>
          </p:cNvPr>
          <p:cNvCxnSpPr>
            <a:cxnSpLocks/>
            <a:stCxn id="188" idx="3"/>
          </p:cNvCxnSpPr>
          <p:nvPr/>
        </p:nvCxnSpPr>
        <p:spPr>
          <a:xfrm rot="10800000">
            <a:off x="7678783" y="4070548"/>
            <a:ext cx="797213" cy="1456227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6AFC2FE7-FE90-E904-949F-A050223BCA2B}"/>
              </a:ext>
            </a:extLst>
          </p:cNvPr>
          <p:cNvGrpSpPr/>
          <p:nvPr/>
        </p:nvGrpSpPr>
        <p:grpSpPr>
          <a:xfrm>
            <a:off x="6216407" y="3181754"/>
            <a:ext cx="461273" cy="438194"/>
            <a:chOff x="8296214" y="1240185"/>
            <a:chExt cx="461273" cy="438194"/>
          </a:xfrm>
        </p:grpSpPr>
        <p:sp>
          <p:nvSpPr>
            <p:cNvPr id="158" name="Flowchart: Extract 157">
              <a:extLst>
                <a:ext uri="{FF2B5EF4-FFF2-40B4-BE49-F238E27FC236}">
                  <a16:creationId xmlns:a16="http://schemas.microsoft.com/office/drawing/2014/main" id="{9EFE99CE-B884-8093-B2F3-7EA9F403268A}"/>
                </a:ext>
              </a:extLst>
            </p:cNvPr>
            <p:cNvSpPr/>
            <p:nvPr/>
          </p:nvSpPr>
          <p:spPr>
            <a:xfrm rot="5400000">
              <a:off x="8275719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CB90138-C3C3-2E62-36D1-085D8CFE2AD8}"/>
                </a:ext>
              </a:extLst>
            </p:cNvPr>
            <p:cNvCxnSpPr>
              <a:cxnSpLocks/>
              <a:stCxn id="158" idx="0"/>
            </p:cNvCxnSpPr>
            <p:nvPr/>
          </p:nvCxnSpPr>
          <p:spPr>
            <a:xfrm>
              <a:off x="8565804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5E6533E3-4ADF-FB87-FF01-14CB838DEE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1461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C9F275B7-D7DB-CE01-523B-E50BBD9309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629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C816586E-20DB-E337-71BB-3E1869D10676}"/>
              </a:ext>
            </a:extLst>
          </p:cNvPr>
          <p:cNvSpPr txBox="1"/>
          <p:nvPr/>
        </p:nvSpPr>
        <p:spPr>
          <a:xfrm>
            <a:off x="5968375" y="2785801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led(1)</a:t>
            </a:r>
          </a:p>
        </p:txBody>
      </p: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FBEC7875-EFAE-D872-16C9-E511BC357223}"/>
              </a:ext>
            </a:extLst>
          </p:cNvPr>
          <p:cNvGrpSpPr/>
          <p:nvPr/>
        </p:nvGrpSpPr>
        <p:grpSpPr>
          <a:xfrm>
            <a:off x="5243024" y="1261099"/>
            <a:ext cx="1464652" cy="1300460"/>
            <a:chOff x="6325763" y="-343453"/>
            <a:chExt cx="1464652" cy="130046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E1BE2A11-A3A6-E96D-585C-0592C1B7CCD4}"/>
                </a:ext>
              </a:extLst>
            </p:cNvPr>
            <p:cNvSpPr/>
            <p:nvPr/>
          </p:nvSpPr>
          <p:spPr>
            <a:xfrm>
              <a:off x="6325763" y="-343453"/>
              <a:ext cx="1464652" cy="130046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dirty="0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D594FBF7-30EA-2BD7-E29C-F189F6F58A4E}"/>
                </a:ext>
              </a:extLst>
            </p:cNvPr>
            <p:cNvGrpSpPr/>
            <p:nvPr/>
          </p:nvGrpSpPr>
          <p:grpSpPr>
            <a:xfrm>
              <a:off x="6341862" y="-319478"/>
              <a:ext cx="1432454" cy="1252510"/>
              <a:chOff x="6361160" y="-297814"/>
              <a:chExt cx="1432454" cy="1252510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07195491-2129-A17F-78A2-A07093C5499B}"/>
                  </a:ext>
                </a:extLst>
              </p:cNvPr>
              <p:cNvCxnSpPr>
                <a:cxnSpLocks/>
                <a:endCxn id="223" idx="2"/>
              </p:cNvCxnSpPr>
              <p:nvPr/>
            </p:nvCxnSpPr>
            <p:spPr>
              <a:xfrm>
                <a:off x="6619042" y="312005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D6522DA9-D70E-E3AF-3E3B-E6299CD3FCA3}"/>
                  </a:ext>
                </a:extLst>
              </p:cNvPr>
              <p:cNvGrpSpPr/>
              <p:nvPr/>
            </p:nvGrpSpPr>
            <p:grpSpPr>
              <a:xfrm>
                <a:off x="6869866" y="118330"/>
                <a:ext cx="271462" cy="223838"/>
                <a:chOff x="1525099" y="4464389"/>
                <a:chExt cx="271462" cy="22383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F3A806B3-CC85-DEE7-4A97-56D9AB247CD2}"/>
                    </a:ext>
                  </a:extLst>
                </p:cNvPr>
                <p:cNvSpPr/>
                <p:nvPr/>
              </p:nvSpPr>
              <p:spPr>
                <a:xfrm>
                  <a:off x="1531450" y="4627902"/>
                  <a:ext cx="60325" cy="60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9B37B864-FDAE-9535-7147-09E01E358002}"/>
                    </a:ext>
                  </a:extLst>
                </p:cNvPr>
                <p:cNvSpPr/>
                <p:nvPr/>
              </p:nvSpPr>
              <p:spPr>
                <a:xfrm flipH="1">
                  <a:off x="1728300" y="4627902"/>
                  <a:ext cx="60325" cy="60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B667F45E-6510-DC24-A1EC-B5D02A6B1A5D}"/>
                    </a:ext>
                  </a:extLst>
                </p:cNvPr>
                <p:cNvGrpSpPr/>
                <p:nvPr/>
              </p:nvGrpSpPr>
              <p:grpSpPr>
                <a:xfrm>
                  <a:off x="1525099" y="4464389"/>
                  <a:ext cx="271462" cy="119063"/>
                  <a:chOff x="5688013" y="2752725"/>
                  <a:chExt cx="271462" cy="119063"/>
                </a:xfrm>
              </p:grpSpPr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F9AEC5DD-A789-0C42-EE0D-6CF35F9813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88013" y="2871788"/>
                    <a:ext cx="271462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B8E29069-7A37-1C9B-7F74-EFE56067D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23744" y="2752725"/>
                    <a:ext cx="0" cy="11588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C9431D2A-C35B-F866-06A2-6B7BC615AEB0}"/>
                  </a:ext>
                </a:extLst>
              </p:cNvPr>
              <p:cNvSpPr txBox="1"/>
              <p:nvPr/>
            </p:nvSpPr>
            <p:spPr>
              <a:xfrm>
                <a:off x="6361160" y="308365"/>
                <a:ext cx="1432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Transmission error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45B6CDEA-86DC-422B-455F-F262D86DCF18}"/>
                  </a:ext>
                </a:extLst>
              </p:cNvPr>
              <p:cNvSpPr txBox="1"/>
              <p:nvPr/>
            </p:nvSpPr>
            <p:spPr>
              <a:xfrm>
                <a:off x="6538165" y="-297814"/>
                <a:ext cx="1078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button(0)</a:t>
                </a:r>
              </a:p>
            </p:txBody>
          </p:sp>
        </p:grpSp>
      </p:grp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C2D31BA2-5C34-E571-5A71-118F64B86E8D}"/>
              </a:ext>
            </a:extLst>
          </p:cNvPr>
          <p:cNvCxnSpPr>
            <a:cxnSpLocks/>
            <a:stCxn id="320" idx="2"/>
            <a:endCxn id="341" idx="1"/>
          </p:cNvCxnSpPr>
          <p:nvPr/>
        </p:nvCxnSpPr>
        <p:spPr>
          <a:xfrm>
            <a:off x="6031355" y="1894894"/>
            <a:ext cx="1086198" cy="1944504"/>
          </a:xfrm>
          <a:prstGeom prst="bentConnector3">
            <a:avLst>
              <a:gd name="adj1" fmla="val 774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7ED250BF-6B16-763A-E3CE-5ECE6556EF6B}"/>
              </a:ext>
            </a:extLst>
          </p:cNvPr>
          <p:cNvGrpSpPr/>
          <p:nvPr/>
        </p:nvGrpSpPr>
        <p:grpSpPr>
          <a:xfrm>
            <a:off x="7085126" y="3774090"/>
            <a:ext cx="398594" cy="241300"/>
            <a:chOff x="6039462" y="2148722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5" name="Flowchart: Delay 18">
              <a:extLst>
                <a:ext uri="{FF2B5EF4-FFF2-40B4-BE49-F238E27FC236}">
                  <a16:creationId xmlns:a16="http://schemas.microsoft.com/office/drawing/2014/main" id="{4715F14F-8DCF-9B41-2C2A-397B3B28EB79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7" name="Flowchart: Delay 18">
              <a:extLst>
                <a:ext uri="{FF2B5EF4-FFF2-40B4-BE49-F238E27FC236}">
                  <a16:creationId xmlns:a16="http://schemas.microsoft.com/office/drawing/2014/main" id="{5AB40C25-5164-0F42-6CF7-47EB3EC64142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58838B4A-8896-024C-B8BF-CC4977786FDF}"/>
              </a:ext>
            </a:extLst>
          </p:cNvPr>
          <p:cNvCxnSpPr>
            <a:cxnSpLocks/>
            <a:stCxn id="7" idx="3"/>
            <a:endCxn id="342" idx="1"/>
          </p:cNvCxnSpPr>
          <p:nvPr/>
        </p:nvCxnSpPr>
        <p:spPr>
          <a:xfrm flipV="1">
            <a:off x="5842302" y="3944028"/>
            <a:ext cx="1275251" cy="523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A4ECE88A-9519-8A84-819B-F7FDE7D2F2CF}"/>
              </a:ext>
            </a:extLst>
          </p:cNvPr>
          <p:cNvSpPr/>
          <p:nvPr/>
        </p:nvSpPr>
        <p:spPr>
          <a:xfrm>
            <a:off x="7117553" y="3810823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48A556A1-7EB0-F37B-6BD7-8AEEA84DED5D}"/>
              </a:ext>
            </a:extLst>
          </p:cNvPr>
          <p:cNvSpPr/>
          <p:nvPr/>
        </p:nvSpPr>
        <p:spPr>
          <a:xfrm>
            <a:off x="7117553" y="3915453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150823A6-0D2B-492B-B483-45C7023A3A60}"/>
              </a:ext>
            </a:extLst>
          </p:cNvPr>
          <p:cNvCxnSpPr>
            <a:cxnSpLocks/>
            <a:stCxn id="256" idx="3"/>
            <a:endCxn id="133" idx="1"/>
          </p:cNvCxnSpPr>
          <p:nvPr/>
        </p:nvCxnSpPr>
        <p:spPr>
          <a:xfrm flipV="1">
            <a:off x="3767085" y="4046491"/>
            <a:ext cx="816213" cy="1480283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47" name="Title 46">
            <a:extLst>
              <a:ext uri="{FF2B5EF4-FFF2-40B4-BE49-F238E27FC236}">
                <a16:creationId xmlns:a16="http://schemas.microsoft.com/office/drawing/2014/main" id="{0407AB33-6C86-9BD2-E518-F99347D00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Cryptography Demo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CC41B61-BC02-81D9-A5EC-B56D1D8A5A8D}"/>
              </a:ext>
            </a:extLst>
          </p:cNvPr>
          <p:cNvSpPr txBox="1"/>
          <p:nvPr/>
        </p:nvSpPr>
        <p:spPr>
          <a:xfrm>
            <a:off x="311811" y="5335228"/>
            <a:ext cx="15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/>
              <a:t>Symmetric Key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999362-B937-816E-62F7-177DC732A790}"/>
              </a:ext>
            </a:extLst>
          </p:cNvPr>
          <p:cNvCxnSpPr>
            <a:stCxn id="56" idx="3"/>
            <a:endCxn id="48" idx="1"/>
          </p:cNvCxnSpPr>
          <p:nvPr/>
        </p:nvCxnSpPr>
        <p:spPr>
          <a:xfrm>
            <a:off x="1881408" y="5519894"/>
            <a:ext cx="89956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251B51A-68C8-99CA-1130-5E117BBF6194}"/>
              </a:ext>
            </a:extLst>
          </p:cNvPr>
          <p:cNvSpPr txBox="1"/>
          <p:nvPr/>
        </p:nvSpPr>
        <p:spPr>
          <a:xfrm>
            <a:off x="10297987" y="5335228"/>
            <a:ext cx="1569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Symmetric Key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1AA2AC-0ACD-8287-8880-B12D43CAD9D4}"/>
              </a:ext>
            </a:extLst>
          </p:cNvPr>
          <p:cNvCxnSpPr>
            <a:stCxn id="73" idx="1"/>
            <a:endCxn id="135" idx="1"/>
          </p:cNvCxnSpPr>
          <p:nvPr/>
        </p:nvCxnSpPr>
        <p:spPr>
          <a:xfrm flipH="1">
            <a:off x="9462109" y="5519894"/>
            <a:ext cx="83587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783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09A66-C7FF-91BA-C853-B2CCD1FD0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Cryptography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4FA98-B3F2-BDA8-EFAA-0A2A85CAE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Try encrypting your own generated data stream</a:t>
            </a:r>
          </a:p>
          <a:p>
            <a:pPr lvl="1"/>
            <a:r>
              <a:rPr lang="en-GB" dirty="0"/>
              <a:t>How do we prevent a “man-in-the-middle” listening in?</a:t>
            </a:r>
          </a:p>
          <a:p>
            <a:endParaRPr lang="en-GB" dirty="0"/>
          </a:p>
          <a:p>
            <a:r>
              <a:rPr lang="en-GB" dirty="0"/>
              <a:t>How do we generate “key material” to encipher the plain text?</a:t>
            </a:r>
          </a:p>
          <a:p>
            <a:pPr lvl="1"/>
            <a:r>
              <a:rPr lang="en-GB" dirty="0"/>
              <a:t>Random Number Generators?</a:t>
            </a:r>
          </a:p>
          <a:p>
            <a:endParaRPr lang="en-GB" dirty="0"/>
          </a:p>
          <a:p>
            <a:r>
              <a:rPr lang="en-GB" dirty="0"/>
              <a:t>How do we ensure the key material on reception is “in synchronisation” with the cipher text?</a:t>
            </a:r>
          </a:p>
          <a:p>
            <a:endParaRPr lang="en-GB" dirty="0"/>
          </a:p>
          <a:p>
            <a:r>
              <a:rPr lang="en-GB" dirty="0"/>
              <a:t>How does the recovered plain text survive transmission errors?</a:t>
            </a:r>
          </a:p>
          <a:p>
            <a:pPr lvl="1"/>
            <a:r>
              <a:rPr lang="en-GB" dirty="0"/>
              <a:t>Try inserting transmission errors in the demonstrator</a:t>
            </a:r>
          </a:p>
        </p:txBody>
      </p:sp>
    </p:spTree>
    <p:extLst>
      <p:ext uri="{BB962C8B-B14F-4D97-AF65-F5344CB8AC3E}">
        <p14:creationId xmlns:p14="http://schemas.microsoft.com/office/powerpoint/2010/main" val="3321744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C53D4E9E-AD94-4539-9A8E-B0AD1A5EBEBD}"/>
              </a:ext>
            </a:extLst>
          </p:cNvPr>
          <p:cNvSpPr/>
          <p:nvPr/>
        </p:nvSpPr>
        <p:spPr>
          <a:xfrm>
            <a:off x="2334383" y="2104284"/>
            <a:ext cx="3272667" cy="12294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8D95E26-1423-4CB9-F024-DABD11AF29DA}"/>
              </a:ext>
            </a:extLst>
          </p:cNvPr>
          <p:cNvSpPr/>
          <p:nvPr/>
        </p:nvSpPr>
        <p:spPr>
          <a:xfrm>
            <a:off x="2209800" y="457200"/>
            <a:ext cx="2538867" cy="116839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715F722-0695-DDC1-EA69-EF2357BA2317}"/>
              </a:ext>
            </a:extLst>
          </p:cNvPr>
          <p:cNvCxnSpPr>
            <a:cxnSpLocks/>
          </p:cNvCxnSpPr>
          <p:nvPr/>
        </p:nvCxnSpPr>
        <p:spPr>
          <a:xfrm>
            <a:off x="2401625" y="2381094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0A51054-B98D-1142-4B7A-9847D56E9235}"/>
              </a:ext>
            </a:extLst>
          </p:cNvPr>
          <p:cNvCxnSpPr>
            <a:cxnSpLocks/>
          </p:cNvCxnSpPr>
          <p:nvPr/>
        </p:nvCxnSpPr>
        <p:spPr>
          <a:xfrm>
            <a:off x="2401625" y="2778225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9DF5D9B-FE36-6789-3B81-D1C450429221}"/>
              </a:ext>
            </a:extLst>
          </p:cNvPr>
          <p:cNvCxnSpPr>
            <a:cxnSpLocks/>
          </p:cNvCxnSpPr>
          <p:nvPr/>
        </p:nvCxnSpPr>
        <p:spPr>
          <a:xfrm>
            <a:off x="2401625" y="8352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946329-3170-AD4A-6BD8-943D494E7322}"/>
              </a:ext>
            </a:extLst>
          </p:cNvPr>
          <p:cNvCxnSpPr>
            <a:cxnSpLocks/>
          </p:cNvCxnSpPr>
          <p:nvPr/>
        </p:nvCxnSpPr>
        <p:spPr>
          <a:xfrm>
            <a:off x="2401625" y="1232349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09E4B4B-27C4-F58D-81CD-819A06328FB8}"/>
              </a:ext>
            </a:extLst>
          </p:cNvPr>
          <p:cNvSpPr/>
          <p:nvPr/>
        </p:nvSpPr>
        <p:spPr>
          <a:xfrm>
            <a:off x="4636329" y="2464383"/>
            <a:ext cx="581416" cy="7562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8F8A5B-4096-E4B9-314C-4BFC594EFB81}"/>
              </a:ext>
            </a:extLst>
          </p:cNvPr>
          <p:cNvGrpSpPr/>
          <p:nvPr/>
        </p:nvGrpSpPr>
        <p:grpSpPr>
          <a:xfrm>
            <a:off x="4630637" y="2930465"/>
            <a:ext cx="118030" cy="208875"/>
            <a:chOff x="8388570" y="2302315"/>
            <a:chExt cx="61130" cy="1081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04CB5A-1E3A-847B-9230-498C09FC70F4}"/>
                </a:ext>
              </a:extLst>
            </p:cNvPr>
            <p:cNvCxnSpPr>
              <a:cxnSpLocks/>
            </p:cNvCxnSpPr>
            <p:nvPr/>
          </p:nvCxnSpPr>
          <p:spPr>
            <a:xfrm>
              <a:off x="8391518" y="2302315"/>
              <a:ext cx="58182" cy="5693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4C0A35F-B90A-FB6F-7A1E-CC1910B965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88570" y="2359249"/>
              <a:ext cx="61130" cy="512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400738-2700-30FD-5C24-681EE9D716D7}"/>
              </a:ext>
            </a:extLst>
          </p:cNvPr>
          <p:cNvSpPr txBox="1"/>
          <p:nvPr/>
        </p:nvSpPr>
        <p:spPr>
          <a:xfrm>
            <a:off x="4601579" y="240844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848FD5-A2F9-B03B-1178-A44883673F8A}"/>
              </a:ext>
            </a:extLst>
          </p:cNvPr>
          <p:cNvSpPr txBox="1"/>
          <p:nvPr/>
        </p:nvSpPr>
        <p:spPr>
          <a:xfrm>
            <a:off x="4912334" y="24084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Q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20705CE-81E6-6AD9-D752-E340A070334E}"/>
              </a:ext>
            </a:extLst>
          </p:cNvPr>
          <p:cNvCxnSpPr>
            <a:cxnSpLocks/>
          </p:cNvCxnSpPr>
          <p:nvPr/>
        </p:nvCxnSpPr>
        <p:spPr>
          <a:xfrm>
            <a:off x="5217746" y="2598868"/>
            <a:ext cx="3316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26925D-EEA3-76E6-ED73-23A06632534C}"/>
              </a:ext>
            </a:extLst>
          </p:cNvPr>
          <p:cNvCxnSpPr>
            <a:cxnSpLocks/>
          </p:cNvCxnSpPr>
          <p:nvPr/>
        </p:nvCxnSpPr>
        <p:spPr>
          <a:xfrm>
            <a:off x="4431874" y="3034902"/>
            <a:ext cx="19876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1567D50-AF9F-4353-07E5-907529BD44F3}"/>
              </a:ext>
            </a:extLst>
          </p:cNvPr>
          <p:cNvSpPr txBox="1"/>
          <p:nvPr/>
        </p:nvSpPr>
        <p:spPr>
          <a:xfrm>
            <a:off x="4601579" y="2627820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3D866C-AD8E-C87A-22F2-C5F50A94E108}"/>
              </a:ext>
            </a:extLst>
          </p:cNvPr>
          <p:cNvCxnSpPr>
            <a:cxnSpLocks/>
          </p:cNvCxnSpPr>
          <p:nvPr/>
        </p:nvCxnSpPr>
        <p:spPr>
          <a:xfrm>
            <a:off x="3644900" y="2616142"/>
            <a:ext cx="9857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loud 1">
            <a:extLst>
              <a:ext uri="{FF2B5EF4-FFF2-40B4-BE49-F238E27FC236}">
                <a16:creationId xmlns:a16="http://schemas.microsoft.com/office/drawing/2014/main" id="{DFD8CEEF-5A5F-A52B-4F44-307CCD760149}"/>
              </a:ext>
            </a:extLst>
          </p:cNvPr>
          <p:cNvSpPr/>
          <p:nvPr/>
        </p:nvSpPr>
        <p:spPr>
          <a:xfrm>
            <a:off x="2831788" y="2194385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lowchart: Delay 16">
            <a:extLst>
              <a:ext uri="{FF2B5EF4-FFF2-40B4-BE49-F238E27FC236}">
                <a16:creationId xmlns:a16="http://schemas.microsoft.com/office/drawing/2014/main" id="{5AFEAC4A-943F-80D0-1F10-859F4761FEBD}"/>
              </a:ext>
            </a:extLst>
          </p:cNvPr>
          <p:cNvSpPr/>
          <p:nvPr/>
        </p:nvSpPr>
        <p:spPr>
          <a:xfrm>
            <a:off x="3474821" y="2338519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6A411DE-8317-65F0-DD4A-2ABCBE7FE343}"/>
              </a:ext>
            </a:extLst>
          </p:cNvPr>
          <p:cNvGrpSpPr/>
          <p:nvPr/>
        </p:nvGrpSpPr>
        <p:grpSpPr>
          <a:xfrm>
            <a:off x="3250189" y="2691836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Flowchart: Delay 18">
              <a:extLst>
                <a:ext uri="{FF2B5EF4-FFF2-40B4-BE49-F238E27FC236}">
                  <a16:creationId xmlns:a16="http://schemas.microsoft.com/office/drawing/2014/main" id="{964CBBA8-B9B7-8F13-B3E0-04FE7042438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507DAEC-FB60-9384-B42F-2A6A4668EC5C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CE6558C-EC41-9D27-DED8-93BB0D0952BC}"/>
              </a:ext>
            </a:extLst>
          </p:cNvPr>
          <p:cNvCxnSpPr>
            <a:cxnSpLocks/>
          </p:cNvCxnSpPr>
          <p:nvPr/>
        </p:nvCxnSpPr>
        <p:spPr>
          <a:xfrm>
            <a:off x="3995475" y="1025718"/>
            <a:ext cx="63516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loud 21">
            <a:extLst>
              <a:ext uri="{FF2B5EF4-FFF2-40B4-BE49-F238E27FC236}">
                <a16:creationId xmlns:a16="http://schemas.microsoft.com/office/drawing/2014/main" id="{681D575B-9EE4-EF39-C2ED-49F5CCD8462B}"/>
              </a:ext>
            </a:extLst>
          </p:cNvPr>
          <p:cNvSpPr/>
          <p:nvPr/>
        </p:nvSpPr>
        <p:spPr>
          <a:xfrm>
            <a:off x="2831788" y="640284"/>
            <a:ext cx="1311691" cy="895482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lowchart: Delay 22">
            <a:extLst>
              <a:ext uri="{FF2B5EF4-FFF2-40B4-BE49-F238E27FC236}">
                <a16:creationId xmlns:a16="http://schemas.microsoft.com/office/drawing/2014/main" id="{7C7A64A5-6D32-4C56-F573-5487B1EBCD06}"/>
              </a:ext>
            </a:extLst>
          </p:cNvPr>
          <p:cNvSpPr/>
          <p:nvPr/>
        </p:nvSpPr>
        <p:spPr>
          <a:xfrm>
            <a:off x="3474821" y="784418"/>
            <a:ext cx="340158" cy="241300"/>
          </a:xfrm>
          <a:prstGeom prst="flowChartDelay">
            <a:avLst/>
          </a:prstGeo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FF3E109-2A5C-E1DE-9740-C280E1A3B369}"/>
              </a:ext>
            </a:extLst>
          </p:cNvPr>
          <p:cNvGrpSpPr/>
          <p:nvPr/>
        </p:nvGrpSpPr>
        <p:grpSpPr>
          <a:xfrm>
            <a:off x="3250189" y="1137735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5" name="Flowchart: Delay 18">
              <a:extLst>
                <a:ext uri="{FF2B5EF4-FFF2-40B4-BE49-F238E27FC236}">
                  <a16:creationId xmlns:a16="http://schemas.microsoft.com/office/drawing/2014/main" id="{4D00DDC2-8291-7208-11AD-77EAB45CE5F7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267EB24-FCAE-028F-B011-F43512BC5D5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476272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3">
            <a:extLst>
              <a:ext uri="{FF2B5EF4-FFF2-40B4-BE49-F238E27FC236}">
                <a16:creationId xmlns:a16="http://schemas.microsoft.com/office/drawing/2014/main" id="{F03E01E4-46C6-212F-BED7-53F290F21AA6}"/>
              </a:ext>
            </a:extLst>
          </p:cNvPr>
          <p:cNvSpPr/>
          <p:nvPr/>
        </p:nvSpPr>
        <p:spPr>
          <a:xfrm>
            <a:off x="1244600" y="1513840"/>
            <a:ext cx="3789680" cy="29108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1E30762-9D34-4724-7C56-9F2AE5FFF4ED}"/>
              </a:ext>
            </a:extLst>
          </p:cNvPr>
          <p:cNvSpPr/>
          <p:nvPr/>
        </p:nvSpPr>
        <p:spPr>
          <a:xfrm>
            <a:off x="2793650" y="1626121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113ED5-7B7D-B160-471C-1A86F021B81C}"/>
              </a:ext>
            </a:extLst>
          </p:cNvPr>
          <p:cNvSpPr/>
          <p:nvPr/>
        </p:nvSpPr>
        <p:spPr>
          <a:xfrm>
            <a:off x="2793650" y="2971800"/>
            <a:ext cx="914400" cy="9144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 CPU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0A6292-D14F-0FF0-5918-F0A4E73ACA31}"/>
              </a:ext>
            </a:extLst>
          </p:cNvPr>
          <p:cNvGrpSpPr/>
          <p:nvPr/>
        </p:nvGrpSpPr>
        <p:grpSpPr>
          <a:xfrm>
            <a:off x="4205211" y="25405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Flowchart: Extract 5">
              <a:extLst>
                <a:ext uri="{FF2B5EF4-FFF2-40B4-BE49-F238E27FC236}">
                  <a16:creationId xmlns:a16="http://schemas.microsoft.com/office/drawing/2014/main" id="{2CA7C31D-7916-03EF-5350-80073B5CA380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CAF2217-A071-4B16-8D11-9B91E1FF61D1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4E566D8-AE46-2ACE-72C8-32FB4ECD2FC9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370D15E-3C85-B0ED-2F3B-7BE33114B9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9ACBB6-EE3B-2D5C-A31A-441590245E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31F72DB-DBEC-A2D0-0298-EC6AF5DC287F}"/>
              </a:ext>
            </a:extLst>
          </p:cNvPr>
          <p:cNvGrpSpPr/>
          <p:nvPr/>
        </p:nvGrpSpPr>
        <p:grpSpPr>
          <a:xfrm>
            <a:off x="1387782" y="2754877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D12806-2A4B-6690-E459-CC846C0D1CD9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E633AD2-336F-5BF1-DFA2-717E4629C4B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41F00EF-C7E3-FB4A-1688-1053A02DC10C}"/>
                </a:ext>
              </a:extLst>
            </p:cNvPr>
            <p:cNvCxnSpPr>
              <a:cxnSpLocks/>
              <a:endCxn id="3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D61E70-BF16-BE3B-6584-CC028F324722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814C038-D570-520E-B865-C75289C90EE0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DD58DF09-3FB1-45C8-97BF-2DE5392201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9E1606C-53C8-7462-B352-CC8259B315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0E8F257-6C5D-7265-DE00-A44E1A550C62}"/>
              </a:ext>
            </a:extLst>
          </p:cNvPr>
          <p:cNvGrpSpPr/>
          <p:nvPr/>
        </p:nvGrpSpPr>
        <p:grpSpPr>
          <a:xfrm>
            <a:off x="4205211" y="2986636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9F1242E3-5D70-4AC8-08C2-F4DEC620A37E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9ACF3FD-DF41-DD7B-62F4-B768CE5E5239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A663858-E38F-0D5A-A6EE-AFEBA6078A78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D5B4BEE-665E-81BC-2F67-3F5E9CA456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7491948-8EEE-74A2-451E-2BE79A4A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E354E9E-0FB6-31F9-1A1E-420881941724}"/>
              </a:ext>
            </a:extLst>
          </p:cNvPr>
          <p:cNvGrpSpPr/>
          <p:nvPr/>
        </p:nvGrpSpPr>
        <p:grpSpPr>
          <a:xfrm>
            <a:off x="4205211" y="3424829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948E9BBF-9DCB-A1FB-6A3B-468A64C8EBAD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A18076C-3E79-8466-548C-206D072EC6E3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8BF9DD04-FC92-5390-118F-6FBAF9E2ED45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793CC925-382B-D26B-B939-A89484C195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5B9DC0-85C6-1FAC-A6BB-5FB6F7528B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364A078-E710-4D29-2747-537B5D3D134B}"/>
              </a:ext>
            </a:extLst>
          </p:cNvPr>
          <p:cNvGrpSpPr/>
          <p:nvPr/>
        </p:nvGrpSpPr>
        <p:grpSpPr>
          <a:xfrm>
            <a:off x="4205211" y="3863021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3F9629D9-F9DD-67A0-3C66-C5E8BE200188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A2194463-95D3-6273-3D26-93CF3B13AF34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02CB481F-D360-3570-80B3-F9DC3806B202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CBD4431-6ED7-D5C7-F231-C9FE9A65EC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988FDEF9-1A17-02B3-8471-727CAF5601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8300953-0D7A-5324-B392-F33F1A381962}"/>
              </a:ext>
            </a:extLst>
          </p:cNvPr>
          <p:cNvGrpSpPr/>
          <p:nvPr/>
        </p:nvGrpSpPr>
        <p:grpSpPr>
          <a:xfrm>
            <a:off x="1387782" y="30833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126A361-0B84-3420-C280-E30677CCDAED}"/>
                </a:ext>
              </a:extLst>
            </p:cNvPr>
            <p:cNvCxnSpPr>
              <a:cxnSpLocks/>
              <a:endCxn id="59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242495B-9215-8CF0-25A2-5AF808323EC2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08A6677-9791-BF7E-84D6-E0D2E750F23C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09004F-993A-DAC4-BAA8-B1357D61B587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A4FEBC33-18B1-F92C-BAC2-5FFFA9BDC272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B72CC3B-C68D-D4F9-F593-F0DAB341D8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10CA969-5AE9-D359-5875-BF57E6C9DC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67A89579-9173-DFE1-6F7C-03AA989920B2}"/>
              </a:ext>
            </a:extLst>
          </p:cNvPr>
          <p:cNvGrpSpPr/>
          <p:nvPr/>
        </p:nvGrpSpPr>
        <p:grpSpPr>
          <a:xfrm>
            <a:off x="1387782" y="3744244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75A99180-9FA3-D135-4909-9E20A20D18A1}"/>
                </a:ext>
              </a:extLst>
            </p:cNvPr>
            <p:cNvCxnSpPr>
              <a:cxnSpLocks/>
              <a:endCxn id="67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A3C385E-8BF8-5FBC-9BE0-7698941A3B66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1A1DB1-5B1B-132D-2853-EEB685AFCA3B}"/>
                </a:ext>
              </a:extLst>
            </p:cNvPr>
            <p:cNvCxnSpPr>
              <a:cxnSpLocks/>
              <a:endCxn id="69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B53705E-690D-E04B-A30F-DA7C3F7C7D5A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FDBFD7AC-9BC8-CF57-2054-85CAEB77F3F5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592733BD-D281-B5EF-E9DE-EDCBA74D2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D8C77588-ADDD-CBE4-BFBD-D7F6F553E44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D255EEA-F664-C544-0422-ACDAE57F4863}"/>
              </a:ext>
            </a:extLst>
          </p:cNvPr>
          <p:cNvGrpSpPr/>
          <p:nvPr/>
        </p:nvGrpSpPr>
        <p:grpSpPr>
          <a:xfrm>
            <a:off x="1387782" y="341181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2F9E2F4-B91C-7E27-D33F-4A6D6BB6E49F}"/>
                </a:ext>
              </a:extLst>
            </p:cNvPr>
            <p:cNvCxnSpPr>
              <a:cxnSpLocks/>
              <a:endCxn id="75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9C3E460-A816-E715-84D4-3C7C4CDCE31B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E10DA61-E81A-8FE2-6DCD-5498C4F3ECAB}"/>
                </a:ext>
              </a:extLst>
            </p:cNvPr>
            <p:cNvCxnSpPr>
              <a:cxnSpLocks/>
              <a:endCxn id="77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C31E8E9E-A6C7-6B13-46E2-6B7F076E48DD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7E436EE-A8F1-C8C8-2955-7EFD20A75683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7DA44ABC-E394-0B80-BE60-A4B48B6989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976FF75D-47FD-6A02-8FBE-0A385A1461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7CA4912-BBE6-90EF-089D-B790674F1018}"/>
              </a:ext>
            </a:extLst>
          </p:cNvPr>
          <p:cNvCxnSpPr/>
          <p:nvPr/>
        </p:nvCxnSpPr>
        <p:spPr>
          <a:xfrm>
            <a:off x="4205211" y="2823425"/>
            <a:ext cx="0" cy="132250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A26B151-2B3C-B88B-0975-903E071CBA9A}"/>
              </a:ext>
            </a:extLst>
          </p:cNvPr>
          <p:cNvCxnSpPr>
            <a:stCxn id="3" idx="3"/>
          </p:cNvCxnSpPr>
          <p:nvPr/>
        </p:nvCxnSpPr>
        <p:spPr>
          <a:xfrm flipV="1">
            <a:off x="3708050" y="3424829"/>
            <a:ext cx="497161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8F3F7AB-E86C-5A23-8D4B-0E8D484DDDCA}"/>
              </a:ext>
            </a:extLst>
          </p:cNvPr>
          <p:cNvCxnSpPr/>
          <p:nvPr/>
        </p:nvCxnSpPr>
        <p:spPr>
          <a:xfrm>
            <a:off x="2159307" y="2948552"/>
            <a:ext cx="0" cy="98936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E018E146-AF2E-7654-7E24-2EC61239902A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2159307" y="3424829"/>
            <a:ext cx="634343" cy="417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EDC3D26-D76D-AFB2-B8BC-76195EB60C87}"/>
              </a:ext>
            </a:extLst>
          </p:cNvPr>
          <p:cNvCxnSpPr>
            <a:stCxn id="2" idx="2"/>
            <a:endCxn id="3" idx="0"/>
          </p:cNvCxnSpPr>
          <p:nvPr/>
        </p:nvCxnSpPr>
        <p:spPr>
          <a:xfrm>
            <a:off x="3250850" y="2540521"/>
            <a:ext cx="0" cy="43127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89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58F37AE4-38EA-594F-70A6-84585DE16DE0}"/>
              </a:ext>
            </a:extLst>
          </p:cNvPr>
          <p:cNvSpPr/>
          <p:nvPr/>
        </p:nvSpPr>
        <p:spPr>
          <a:xfrm>
            <a:off x="1718440" y="812800"/>
            <a:ext cx="8436480" cy="473964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C3724D4-898F-DA51-39AB-577C06725E28}"/>
              </a:ext>
            </a:extLst>
          </p:cNvPr>
          <p:cNvSpPr/>
          <p:nvPr/>
        </p:nvSpPr>
        <p:spPr>
          <a:xfrm>
            <a:off x="3642174" y="980660"/>
            <a:ext cx="4690442" cy="44404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A4FA9C-5B8B-F0FA-82CF-01B908A40754}"/>
              </a:ext>
            </a:extLst>
          </p:cNvPr>
          <p:cNvSpPr/>
          <p:nvPr/>
        </p:nvSpPr>
        <p:spPr>
          <a:xfrm>
            <a:off x="6443716" y="2418861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4410B4-D769-7BBF-608D-498AA98512E7}"/>
              </a:ext>
            </a:extLst>
          </p:cNvPr>
          <p:cNvSpPr/>
          <p:nvPr/>
        </p:nvSpPr>
        <p:spPr>
          <a:xfrm>
            <a:off x="4160523" y="4385112"/>
            <a:ext cx="582592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PLL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246D48-2423-9EC4-54E5-C770E25A7F63}"/>
              </a:ext>
            </a:extLst>
          </p:cNvPr>
          <p:cNvSpPr/>
          <p:nvPr/>
        </p:nvSpPr>
        <p:spPr>
          <a:xfrm>
            <a:off x="3853127" y="1764093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E8F522-3F3C-8189-8B2A-AA89E7FB9033}"/>
              </a:ext>
            </a:extLst>
          </p:cNvPr>
          <p:cNvSpPr/>
          <p:nvPr/>
        </p:nvSpPr>
        <p:spPr>
          <a:xfrm>
            <a:off x="3853127" y="3401721"/>
            <a:ext cx="1436228" cy="84688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Synchroniser (retime)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F294EE48-7723-DB54-341D-8A8F543F7242}"/>
              </a:ext>
            </a:extLst>
          </p:cNvPr>
          <p:cNvGrpSpPr/>
          <p:nvPr/>
        </p:nvGrpSpPr>
        <p:grpSpPr>
          <a:xfrm>
            <a:off x="2696817" y="3149513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2A30B6-CAB3-3037-E509-DB2D299832C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1BAC022-E367-DBE9-4386-105ABF6B0D8E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0597820-E611-3787-9E5B-A21EEAD72754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585E110-16A4-861B-426A-77ED770740FE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10383DD3-C58E-E083-B757-78EA83F9646E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6DB1C1C-0011-FBB5-52CC-290D74E79E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6D86ED3-ECEF-3A2B-1E78-C9434453B9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8DA90DE-EF70-EA23-B65A-A4A749482112}"/>
              </a:ext>
            </a:extLst>
          </p:cNvPr>
          <p:cNvGrpSpPr/>
          <p:nvPr/>
        </p:nvGrpSpPr>
        <p:grpSpPr>
          <a:xfrm>
            <a:off x="2696817" y="34779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3D8A42C-C04B-101D-9756-0F5977E06016}"/>
                </a:ext>
              </a:extLst>
            </p:cNvPr>
            <p:cNvCxnSpPr>
              <a:cxnSpLocks/>
              <a:endCxn id="16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2E4C94C-265B-4C30-09CA-D8BA7344978C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EEA822F-7F28-B9F3-D033-AD3B22C4B30C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D74E3E6-08E8-1104-4BFA-CCE78252BD36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7813984-5264-CBE1-C0FB-EE7FAF039838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57B0C5F-F3A8-7544-B8CC-59E4C2DC49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87184F8-41AF-5E8D-997C-65DD103C09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FCBF36-4A02-1EC0-79C7-99F9EE3954D7}"/>
              </a:ext>
            </a:extLst>
          </p:cNvPr>
          <p:cNvGrpSpPr/>
          <p:nvPr/>
        </p:nvGrpSpPr>
        <p:grpSpPr>
          <a:xfrm>
            <a:off x="2696817" y="4138880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064F0-2677-88F0-D7CB-2B145F40911B}"/>
                </a:ext>
              </a:extLst>
            </p:cNvPr>
            <p:cNvCxnSpPr>
              <a:cxnSpLocks/>
              <a:endCxn id="24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DA6AB01-12B3-889E-48A3-BB8594058D7D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57438F-708F-2DF5-9FED-1592580B97D3}"/>
                </a:ext>
              </a:extLst>
            </p:cNvPr>
            <p:cNvCxnSpPr>
              <a:cxnSpLocks/>
              <a:endCxn id="26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D4FC79F-08C5-EF49-D838-BD10961AD6E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0C6A355-7BC8-5532-6131-A889B457C707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456AB0C6-0955-7845-40FF-77E4EF0765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47164A3B-238B-0767-B446-E52D0165AD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AEA0528-3C94-A625-2906-F8F78E32E163}"/>
              </a:ext>
            </a:extLst>
          </p:cNvPr>
          <p:cNvGrpSpPr/>
          <p:nvPr/>
        </p:nvGrpSpPr>
        <p:grpSpPr>
          <a:xfrm>
            <a:off x="2696817" y="3806446"/>
            <a:ext cx="771525" cy="223838"/>
            <a:chOff x="5454650" y="2763837"/>
            <a:chExt cx="771525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242588E-395F-771E-730C-EA6C0F18E1E7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545465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781C665-89CF-600A-B769-63A90C2B31BF}"/>
                </a:ext>
              </a:extLst>
            </p:cNvPr>
            <p:cNvSpPr/>
            <p:nvPr/>
          </p:nvSpPr>
          <p:spPr>
            <a:xfrm>
              <a:off x="571182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34401C7-BDED-4CF4-346D-4A152F3C1B1C}"/>
                </a:ext>
              </a:extLst>
            </p:cNvPr>
            <p:cNvCxnSpPr>
              <a:cxnSpLocks/>
              <a:endCxn id="34" idx="2"/>
            </p:cNvCxnSpPr>
            <p:nvPr/>
          </p:nvCxnSpPr>
          <p:spPr>
            <a:xfrm flipH="1">
              <a:off x="5969000" y="2957512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DDF8F49-6E90-F87E-E7AE-906FFC29803B}"/>
                </a:ext>
              </a:extLst>
            </p:cNvPr>
            <p:cNvSpPr/>
            <p:nvPr/>
          </p:nvSpPr>
          <p:spPr>
            <a:xfrm flipH="1">
              <a:off x="5908675" y="292735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0906AC5D-9D39-63C5-F52A-3F14EEA20BBB}"/>
                </a:ext>
              </a:extLst>
            </p:cNvPr>
            <p:cNvGrpSpPr/>
            <p:nvPr/>
          </p:nvGrpSpPr>
          <p:grpSpPr>
            <a:xfrm>
              <a:off x="5705474" y="2763837"/>
              <a:ext cx="271462" cy="119063"/>
              <a:chOff x="5688013" y="2752725"/>
              <a:chExt cx="271462" cy="119063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F4E9847-68A4-29FB-C6D0-D06DE54875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AD243B7D-8A28-37B8-380B-DCAF9959C3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FA5AB65-4BB7-28C3-A025-F709ABA4420A}"/>
              </a:ext>
            </a:extLst>
          </p:cNvPr>
          <p:cNvCxnSpPr>
            <a:cxnSpLocks/>
          </p:cNvCxnSpPr>
          <p:nvPr/>
        </p:nvCxnSpPr>
        <p:spPr>
          <a:xfrm>
            <a:off x="3468342" y="3343188"/>
            <a:ext cx="0" cy="98936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05497717-30F7-DF1F-B67B-E652BDD3652A}"/>
              </a:ext>
            </a:extLst>
          </p:cNvPr>
          <p:cNvGrpSpPr/>
          <p:nvPr/>
        </p:nvGrpSpPr>
        <p:grpSpPr>
          <a:xfrm>
            <a:off x="8522217" y="20868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Flowchart: Extract 39">
              <a:extLst>
                <a:ext uri="{FF2B5EF4-FFF2-40B4-BE49-F238E27FC236}">
                  <a16:creationId xmlns:a16="http://schemas.microsoft.com/office/drawing/2014/main" id="{499CDC11-F563-F400-00AD-ABDC8D8DA449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B452C4F-129B-2A09-0CCF-FFD8F7122425}"/>
                </a:ext>
              </a:extLst>
            </p:cNvPr>
            <p:cNvCxnSpPr>
              <a:cxnSpLocks/>
              <a:stCxn id="40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C303C23-BC78-836D-CD65-F9BB80416CB6}"/>
                </a:ext>
              </a:extLst>
            </p:cNvPr>
            <p:cNvCxnSpPr>
              <a:cxnSpLocks/>
              <a:stCxn id="40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9327043-1D5E-67DC-52C6-70B8CA9B7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CB85A33-CC64-C247-A0AA-9C5AF5318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2EABF60-2455-E202-8347-F766EACE8EE1}"/>
              </a:ext>
            </a:extLst>
          </p:cNvPr>
          <p:cNvGrpSpPr/>
          <p:nvPr/>
        </p:nvGrpSpPr>
        <p:grpSpPr>
          <a:xfrm>
            <a:off x="8522217" y="2532982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6" name="Flowchart: Extract 45">
              <a:extLst>
                <a:ext uri="{FF2B5EF4-FFF2-40B4-BE49-F238E27FC236}">
                  <a16:creationId xmlns:a16="http://schemas.microsoft.com/office/drawing/2014/main" id="{E41EDE52-FDFA-63DC-CA61-3802EA8468FC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5BE9999-791F-A175-CD78-4923CD8FD1F4}"/>
                </a:ext>
              </a:extLst>
            </p:cNvPr>
            <p:cNvCxnSpPr>
              <a:cxnSpLocks/>
              <a:stCxn id="46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9F954824-F046-0E10-7C1B-407D0B0C8379}"/>
                </a:ext>
              </a:extLst>
            </p:cNvPr>
            <p:cNvCxnSpPr>
              <a:cxnSpLocks/>
              <a:stCxn id="46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24C349AB-AC48-0EAC-6C7A-66BFC8FED4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DD84BB6-A84D-5B4E-10D6-06A575FCEA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1DC2797-54F2-7C68-7BEA-B345C2625B8E}"/>
              </a:ext>
            </a:extLst>
          </p:cNvPr>
          <p:cNvGrpSpPr/>
          <p:nvPr/>
        </p:nvGrpSpPr>
        <p:grpSpPr>
          <a:xfrm>
            <a:off x="8522217" y="2971175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Flowchart: Extract 51">
              <a:extLst>
                <a:ext uri="{FF2B5EF4-FFF2-40B4-BE49-F238E27FC236}">
                  <a16:creationId xmlns:a16="http://schemas.microsoft.com/office/drawing/2014/main" id="{CABC632A-9318-D51B-060F-07DD4EC8EC86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7F4E5A90-C929-ACA2-CAD6-5E9EF092AC4B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3C653E8-91A5-1577-BBA9-43A009A2D8DE}"/>
                </a:ext>
              </a:extLst>
            </p:cNvPr>
            <p:cNvCxnSpPr>
              <a:cxnSpLocks/>
              <a:stCxn id="52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014E3A0-7BF7-0F49-EE02-E1E3083CBB6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BB06FB0-6651-AACF-F0EA-6FEF952FB1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1D421A7-C0C0-3091-AD95-871E9590ED36}"/>
              </a:ext>
            </a:extLst>
          </p:cNvPr>
          <p:cNvGrpSpPr/>
          <p:nvPr/>
        </p:nvGrpSpPr>
        <p:grpSpPr>
          <a:xfrm>
            <a:off x="8522217" y="3409367"/>
            <a:ext cx="650875" cy="438194"/>
            <a:chOff x="6797675" y="3488996"/>
            <a:chExt cx="650875" cy="43819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8" name="Flowchart: Extract 57">
              <a:extLst>
                <a:ext uri="{FF2B5EF4-FFF2-40B4-BE49-F238E27FC236}">
                  <a16:creationId xmlns:a16="http://schemas.microsoft.com/office/drawing/2014/main" id="{9C0187A7-CC51-1FA0-2185-40A971525A97}"/>
                </a:ext>
              </a:extLst>
            </p:cNvPr>
            <p:cNvSpPr/>
            <p:nvPr/>
          </p:nvSpPr>
          <p:spPr>
            <a:xfrm rot="5400000">
              <a:off x="6966782" y="3637105"/>
              <a:ext cx="310580" cy="269590"/>
            </a:xfrm>
            <a:prstGeom prst="flowChartExtra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5342F4E2-B299-F7D3-1CA6-2D7AB3822149}"/>
                </a:ext>
              </a:extLst>
            </p:cNvPr>
            <p:cNvCxnSpPr>
              <a:cxnSpLocks/>
              <a:stCxn id="58" idx="2"/>
            </p:cNvCxnSpPr>
            <p:nvPr/>
          </p:nvCxnSpPr>
          <p:spPr>
            <a:xfrm flipH="1">
              <a:off x="6797675" y="3771900"/>
              <a:ext cx="18960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A26E5A4-2D15-9CFF-B9BF-36386B14B042}"/>
                </a:ext>
              </a:extLst>
            </p:cNvPr>
            <p:cNvCxnSpPr>
              <a:cxnSpLocks/>
              <a:stCxn id="58" idx="0"/>
            </p:cNvCxnSpPr>
            <p:nvPr/>
          </p:nvCxnSpPr>
          <p:spPr>
            <a:xfrm>
              <a:off x="7256867" y="3771900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0D1FA43-DEAD-EAF6-A033-F9E7DB9ABC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2524" y="3552803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A6D462B-E0D9-066A-62D9-0CE8A98423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05692" y="3488996"/>
              <a:ext cx="128686" cy="12761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1D5DFB7-1B70-1302-57ED-630705066327}"/>
              </a:ext>
            </a:extLst>
          </p:cNvPr>
          <p:cNvCxnSpPr/>
          <p:nvPr/>
        </p:nvCxnSpPr>
        <p:spPr>
          <a:xfrm>
            <a:off x="8522217" y="2369771"/>
            <a:ext cx="0" cy="132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4" name="Group 73">
            <a:extLst>
              <a:ext uri="{FF2B5EF4-FFF2-40B4-BE49-F238E27FC236}">
                <a16:creationId xmlns:a16="http://schemas.microsoft.com/office/drawing/2014/main" id="{71319EA5-D305-0986-16BC-B59B76B4A5A6}"/>
              </a:ext>
            </a:extLst>
          </p:cNvPr>
          <p:cNvGrpSpPr/>
          <p:nvPr/>
        </p:nvGrpSpPr>
        <p:grpSpPr>
          <a:xfrm>
            <a:off x="2696817" y="1588533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51D9627-3D9A-D0B5-B1F6-60B7D88936A7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B1E1249-A851-7E0F-B4EA-D0BA25964849}"/>
                </a:ext>
              </a:extLst>
            </p:cNvPr>
            <p:cNvCxnSpPr>
              <a:cxnSpLocks/>
              <a:endCxn id="66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A6B8B1E-F1F9-7A82-1F5D-01B096D0A857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292D23C-70F0-61C8-C1B7-156AA5C2CE95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00FE74DC-1595-1A94-2E9A-730E25EC0C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6C3F7D63-CC03-AADA-E0FC-069AF6B619BA}"/>
              </a:ext>
            </a:extLst>
          </p:cNvPr>
          <p:cNvGrpSpPr/>
          <p:nvPr/>
        </p:nvGrpSpPr>
        <p:grpSpPr>
          <a:xfrm>
            <a:off x="2694058" y="1917537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223E125-7C3C-28CA-BB23-41D7CEAD2B29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08D4AB8-1DED-543E-B896-2139FFCC76D1}"/>
                </a:ext>
              </a:extLst>
            </p:cNvPr>
            <p:cNvCxnSpPr>
              <a:cxnSpLocks/>
              <a:endCxn id="78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318DCEF1-4E86-71EB-C556-0CD17DEEAB41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41D8B40-20D6-BD5E-BF8B-DEFA29E64A13}"/>
                </a:ext>
              </a:extLst>
            </p:cNvPr>
            <p:cNvCxnSpPr>
              <a:cxnSpLocks/>
              <a:endCxn id="80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63F3FC50-7146-F546-E35B-27FF2056CE3F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8C47BA54-48D3-ABE7-5EC9-77A59A2379D9}"/>
              </a:ext>
            </a:extLst>
          </p:cNvPr>
          <p:cNvGrpSpPr/>
          <p:nvPr/>
        </p:nvGrpSpPr>
        <p:grpSpPr>
          <a:xfrm>
            <a:off x="2694058" y="2246541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C238603-7F4E-8B86-1DCB-106005974E81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8C6BC10-3AB7-61E2-EF8C-23FF447C57CE}"/>
                </a:ext>
              </a:extLst>
            </p:cNvPr>
            <p:cNvCxnSpPr>
              <a:cxnSpLocks/>
              <a:endCxn id="84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82C329F-F7AF-8385-41AC-F5A01CCC1C98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4F205B98-BB46-08F6-6E1B-0030F9051E11}"/>
                </a:ext>
              </a:extLst>
            </p:cNvPr>
            <p:cNvCxnSpPr>
              <a:cxnSpLocks/>
              <a:endCxn id="86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A45DE95-1A1A-55D4-0770-295C916A7B95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7C93E9C9-32D9-2912-CC08-959B46356707}"/>
              </a:ext>
            </a:extLst>
          </p:cNvPr>
          <p:cNvGrpSpPr/>
          <p:nvPr/>
        </p:nvGrpSpPr>
        <p:grpSpPr>
          <a:xfrm>
            <a:off x="2691190" y="2575544"/>
            <a:ext cx="771525" cy="137915"/>
            <a:chOff x="1388574" y="1864503"/>
            <a:chExt cx="771525" cy="13791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39D5AA6-1D7A-3B8C-710C-AE33A00FAFE0}"/>
                </a:ext>
              </a:extLst>
            </p:cNvPr>
            <p:cNvCxnSpPr>
              <a:cxnSpLocks/>
            </p:cNvCxnSpPr>
            <p:nvPr/>
          </p:nvCxnSpPr>
          <p:spPr>
            <a:xfrm>
              <a:off x="1680427" y="1864503"/>
              <a:ext cx="178817" cy="103240"/>
            </a:xfrm>
            <a:prstGeom prst="line">
              <a:avLst/>
            </a:prstGeom>
            <a:ln w="25400" cap="flat">
              <a:miter lim="800000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78B3121-E47E-C911-836B-5DAD8E8174C6}"/>
                </a:ext>
              </a:extLst>
            </p:cNvPr>
            <p:cNvCxnSpPr>
              <a:cxnSpLocks/>
              <a:endCxn id="90" idx="2"/>
            </p:cNvCxnSpPr>
            <p:nvPr/>
          </p:nvCxnSpPr>
          <p:spPr>
            <a:xfrm>
              <a:off x="138857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EAE47631-4E5C-560A-8AA6-E73511B77EB4}"/>
                </a:ext>
              </a:extLst>
            </p:cNvPr>
            <p:cNvSpPr/>
            <p:nvPr/>
          </p:nvSpPr>
          <p:spPr>
            <a:xfrm>
              <a:off x="164574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AA7AB81-A697-0006-AF0E-2BC7B7379693}"/>
                </a:ext>
              </a:extLst>
            </p:cNvPr>
            <p:cNvCxnSpPr>
              <a:cxnSpLocks/>
              <a:endCxn id="92" idx="2"/>
            </p:cNvCxnSpPr>
            <p:nvPr/>
          </p:nvCxnSpPr>
          <p:spPr>
            <a:xfrm flipH="1">
              <a:off x="1902924" y="1972255"/>
              <a:ext cx="257175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DE438E25-BA1D-CFAB-47FE-75F495ADFDB7}"/>
                </a:ext>
              </a:extLst>
            </p:cNvPr>
            <p:cNvSpPr/>
            <p:nvPr/>
          </p:nvSpPr>
          <p:spPr>
            <a:xfrm flipH="1">
              <a:off x="1842599" y="1942093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C32D394-B1A0-53F5-5498-1D710D168BE6}"/>
              </a:ext>
            </a:extLst>
          </p:cNvPr>
          <p:cNvCxnSpPr>
            <a:cxnSpLocks/>
          </p:cNvCxnSpPr>
          <p:nvPr/>
        </p:nvCxnSpPr>
        <p:spPr>
          <a:xfrm>
            <a:off x="3466197" y="1696284"/>
            <a:ext cx="0" cy="98250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479D3129-7FA7-D8ED-663E-28ACAB29E837}"/>
              </a:ext>
            </a:extLst>
          </p:cNvPr>
          <p:cNvCxnSpPr>
            <a:cxnSpLocks/>
          </p:cNvCxnSpPr>
          <p:nvPr/>
        </p:nvCxnSpPr>
        <p:spPr>
          <a:xfrm flipH="1">
            <a:off x="5539723" y="2971965"/>
            <a:ext cx="289275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F400C64-1C6D-6B62-7C53-0B94BA2C5141}"/>
              </a:ext>
            </a:extLst>
          </p:cNvPr>
          <p:cNvCxnSpPr>
            <a:cxnSpLocks/>
          </p:cNvCxnSpPr>
          <p:nvPr/>
        </p:nvCxnSpPr>
        <p:spPr>
          <a:xfrm flipH="1">
            <a:off x="5541310" y="3071289"/>
            <a:ext cx="287688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5E47185-A2CA-F2D1-3EB0-57083C1A4125}"/>
              </a:ext>
            </a:extLst>
          </p:cNvPr>
          <p:cNvGrpSpPr/>
          <p:nvPr/>
        </p:nvGrpSpPr>
        <p:grpSpPr>
          <a:xfrm>
            <a:off x="5753682" y="2908213"/>
            <a:ext cx="387461" cy="241300"/>
            <a:chOff x="7023410" y="1876718"/>
            <a:chExt cx="387461" cy="241300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7" name="Flowchart: Delay 18">
              <a:extLst>
                <a:ext uri="{FF2B5EF4-FFF2-40B4-BE49-F238E27FC236}">
                  <a16:creationId xmlns:a16="http://schemas.microsoft.com/office/drawing/2014/main" id="{026659EB-3C4D-4155-BEE9-D4DCDE2409CC}"/>
                </a:ext>
              </a:extLst>
            </p:cNvPr>
            <p:cNvSpPr/>
            <p:nvPr/>
          </p:nvSpPr>
          <p:spPr>
            <a:xfrm>
              <a:off x="7023410" y="1876718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5FAF7797-2D2B-B40F-09BD-DC63E095B03A}"/>
                </a:ext>
              </a:extLst>
            </p:cNvPr>
            <p:cNvSpPr/>
            <p:nvPr/>
          </p:nvSpPr>
          <p:spPr>
            <a:xfrm>
              <a:off x="7365152" y="1971332"/>
              <a:ext cx="45719" cy="45719"/>
            </a:xfrm>
            <a:prstGeom prst="ellipse">
              <a:avLst/>
            </a:prstGeom>
            <a:grp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72D24E6C-8D72-0137-CC8B-C28444704AFB}"/>
              </a:ext>
            </a:extLst>
          </p:cNvPr>
          <p:cNvCxnSpPr>
            <a:stCxn id="5" idx="1"/>
          </p:cNvCxnSpPr>
          <p:nvPr/>
        </p:nvCxnSpPr>
        <p:spPr>
          <a:xfrm flipH="1" flipV="1">
            <a:off x="3462715" y="3823636"/>
            <a:ext cx="390412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E3CDBE6-FB0F-17FF-3880-3FDB219F2CC7}"/>
              </a:ext>
            </a:extLst>
          </p:cNvPr>
          <p:cNvCxnSpPr>
            <a:stCxn id="4" idx="1"/>
          </p:cNvCxnSpPr>
          <p:nvPr/>
        </p:nvCxnSpPr>
        <p:spPr>
          <a:xfrm flipH="1" flipV="1">
            <a:off x="3462715" y="2186772"/>
            <a:ext cx="390412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725B5C8-52F0-6D29-D6B0-98DB05BE9220}"/>
              </a:ext>
            </a:extLst>
          </p:cNvPr>
          <p:cNvCxnSpPr>
            <a:stCxn id="4" idx="3"/>
          </p:cNvCxnSpPr>
          <p:nvPr/>
        </p:nvCxnSpPr>
        <p:spPr>
          <a:xfrm flipV="1">
            <a:off x="5289355" y="2186772"/>
            <a:ext cx="250368" cy="76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866C58D-B68B-9F28-7A28-2E31135EFDDC}"/>
              </a:ext>
            </a:extLst>
          </p:cNvPr>
          <p:cNvCxnSpPr>
            <a:stCxn id="5" idx="3"/>
          </p:cNvCxnSpPr>
          <p:nvPr/>
        </p:nvCxnSpPr>
        <p:spPr>
          <a:xfrm flipV="1">
            <a:off x="5289355" y="3823636"/>
            <a:ext cx="250368" cy="15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B4F95693-ED00-EE11-E85D-049053467991}"/>
              </a:ext>
            </a:extLst>
          </p:cNvPr>
          <p:cNvCxnSpPr>
            <a:cxnSpLocks/>
          </p:cNvCxnSpPr>
          <p:nvPr/>
        </p:nvCxnSpPr>
        <p:spPr>
          <a:xfrm flipV="1">
            <a:off x="5539723" y="3071289"/>
            <a:ext cx="0" cy="75234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D9831774-8B08-E963-F858-4B7C89AADB8B}"/>
              </a:ext>
            </a:extLst>
          </p:cNvPr>
          <p:cNvCxnSpPr>
            <a:cxnSpLocks/>
          </p:cNvCxnSpPr>
          <p:nvPr/>
        </p:nvCxnSpPr>
        <p:spPr>
          <a:xfrm flipV="1">
            <a:off x="5539723" y="2184395"/>
            <a:ext cx="0" cy="7875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E82F107-2315-1906-F012-F9D69B30796A}"/>
              </a:ext>
            </a:extLst>
          </p:cNvPr>
          <p:cNvCxnSpPr>
            <a:cxnSpLocks/>
            <a:stCxn id="3" idx="1"/>
            <a:endCxn id="135" idx="3"/>
          </p:cNvCxnSpPr>
          <p:nvPr/>
        </p:nvCxnSpPr>
        <p:spPr>
          <a:xfrm flipH="1">
            <a:off x="2691189" y="4696665"/>
            <a:ext cx="1469334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39DD10C-61C0-9463-C0A3-127D18400F36}"/>
              </a:ext>
            </a:extLst>
          </p:cNvPr>
          <p:cNvCxnSpPr>
            <a:cxnSpLocks/>
            <a:stCxn id="3" idx="3"/>
            <a:endCxn id="110" idx="1"/>
          </p:cNvCxnSpPr>
          <p:nvPr/>
        </p:nvCxnSpPr>
        <p:spPr>
          <a:xfrm>
            <a:off x="4743115" y="4696665"/>
            <a:ext cx="2100336" cy="3404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0E73ECE0-B674-2BB1-B977-285778D2CD66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605788" y="3628416"/>
            <a:ext cx="0" cy="106726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14791D25-3E24-FF27-C767-961D1DE20795}"/>
              </a:ext>
            </a:extLst>
          </p:cNvPr>
          <p:cNvSpPr txBox="1"/>
          <p:nvPr/>
        </p:nvSpPr>
        <p:spPr>
          <a:xfrm>
            <a:off x="1718439" y="4373499"/>
            <a:ext cx="972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External clock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520F4AF-F5B8-E492-1CBE-02C95A9044F0}"/>
              </a:ext>
            </a:extLst>
          </p:cNvPr>
          <p:cNvCxnSpPr/>
          <p:nvPr/>
        </p:nvCxnSpPr>
        <p:spPr>
          <a:xfrm flipV="1">
            <a:off x="5452410" y="2525061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C0EA95B3-9F5C-95E3-F122-DCB6B1EC2324}"/>
              </a:ext>
            </a:extLst>
          </p:cNvPr>
          <p:cNvSpPr txBox="1"/>
          <p:nvPr/>
        </p:nvSpPr>
        <p:spPr>
          <a:xfrm>
            <a:off x="5525441" y="2457282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9F89646-CD0D-DD4B-15A1-A28FE64B7DFD}"/>
              </a:ext>
            </a:extLst>
          </p:cNvPr>
          <p:cNvCxnSpPr/>
          <p:nvPr/>
        </p:nvCxnSpPr>
        <p:spPr>
          <a:xfrm flipV="1">
            <a:off x="5450265" y="3388054"/>
            <a:ext cx="161925" cy="153723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0" name="TextBox 139">
            <a:extLst>
              <a:ext uri="{FF2B5EF4-FFF2-40B4-BE49-F238E27FC236}">
                <a16:creationId xmlns:a16="http://schemas.microsoft.com/office/drawing/2014/main" id="{27764F6A-3781-B31B-7986-FA7123FB9D61}"/>
              </a:ext>
            </a:extLst>
          </p:cNvPr>
          <p:cNvSpPr txBox="1"/>
          <p:nvPr/>
        </p:nvSpPr>
        <p:spPr>
          <a:xfrm>
            <a:off x="5523296" y="3320275"/>
            <a:ext cx="301686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FB1E61C-B58D-959D-1D80-89F246B667C5}"/>
              </a:ext>
            </a:extLst>
          </p:cNvPr>
          <p:cNvCxnSpPr>
            <a:cxnSpLocks/>
            <a:stCxn id="98" idx="6"/>
            <a:endCxn id="2" idx="1"/>
          </p:cNvCxnSpPr>
          <p:nvPr/>
        </p:nvCxnSpPr>
        <p:spPr>
          <a:xfrm flipV="1">
            <a:off x="6141143" y="3023639"/>
            <a:ext cx="302573" cy="2048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57215FF9-132F-CC6C-A611-CFB815AFA053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942638" y="3023639"/>
            <a:ext cx="579579" cy="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08209D19-505C-D69C-14FD-25865204D561}"/>
              </a:ext>
            </a:extLst>
          </p:cNvPr>
          <p:cNvSpPr txBox="1"/>
          <p:nvPr/>
        </p:nvSpPr>
        <p:spPr>
          <a:xfrm>
            <a:off x="1762404" y="1995127"/>
            <a:ext cx="876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sw</a:t>
            </a:r>
            <a:r>
              <a:rPr lang="en-GB" dirty="0"/>
              <a:t>(3:0)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B579E282-AE3F-C16E-956C-DC8C936962D9}"/>
              </a:ext>
            </a:extLst>
          </p:cNvPr>
          <p:cNvSpPr txBox="1"/>
          <p:nvPr/>
        </p:nvSpPr>
        <p:spPr>
          <a:xfrm>
            <a:off x="1718440" y="3653205"/>
            <a:ext cx="941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 err="1"/>
              <a:t>btn</a:t>
            </a:r>
            <a:r>
              <a:rPr lang="en-GB" dirty="0"/>
              <a:t>(3:0)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A7C86D1F-DB54-F41F-D0FA-43388CE18CC9}"/>
              </a:ext>
            </a:extLst>
          </p:cNvPr>
          <p:cNvSpPr/>
          <p:nvPr/>
        </p:nvSpPr>
        <p:spPr>
          <a:xfrm>
            <a:off x="6641604" y="1190978"/>
            <a:ext cx="1103145" cy="62310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Power-on Reset</a:t>
            </a:r>
          </a:p>
        </p:txBody>
      </p: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341C70F4-9228-41F7-C718-30250BCE6D8F}"/>
              </a:ext>
            </a:extLst>
          </p:cNvPr>
          <p:cNvCxnSpPr>
            <a:cxnSpLocks/>
          </p:cNvCxnSpPr>
          <p:nvPr/>
        </p:nvCxnSpPr>
        <p:spPr>
          <a:xfrm>
            <a:off x="7196241" y="1814084"/>
            <a:ext cx="0" cy="604777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C1222105-C10F-F45B-8D24-AA129BCC7740}"/>
              </a:ext>
            </a:extLst>
          </p:cNvPr>
          <p:cNvSpPr txBox="1"/>
          <p:nvPr/>
        </p:nvSpPr>
        <p:spPr>
          <a:xfrm>
            <a:off x="3642174" y="981951"/>
            <a:ext cx="1295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zybo_z7_10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F06F7627-E02C-1EA9-884B-37192E2898F5}"/>
              </a:ext>
            </a:extLst>
          </p:cNvPr>
          <p:cNvSpPr txBox="1"/>
          <p:nvPr/>
        </p:nvSpPr>
        <p:spPr>
          <a:xfrm>
            <a:off x="9281458" y="2838972"/>
            <a:ext cx="912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led(3:0)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5674623B-FDB8-1CFA-24D6-9679051172D8}"/>
              </a:ext>
            </a:extLst>
          </p:cNvPr>
          <p:cNvSpPr txBox="1"/>
          <p:nvPr/>
        </p:nvSpPr>
        <p:spPr>
          <a:xfrm>
            <a:off x="7028848" y="2418439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F9947C2-475A-7A17-19DA-1BCB2906472E}"/>
              </a:ext>
            </a:extLst>
          </p:cNvPr>
          <p:cNvSpPr txBox="1"/>
          <p:nvPr/>
        </p:nvSpPr>
        <p:spPr>
          <a:xfrm>
            <a:off x="6520027" y="3443750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1823AE4-BC4C-32D9-5007-92007A0CD298}"/>
              </a:ext>
            </a:extLst>
          </p:cNvPr>
          <p:cNvSpPr txBox="1"/>
          <p:nvPr/>
        </p:nvSpPr>
        <p:spPr>
          <a:xfrm>
            <a:off x="6443715" y="2583653"/>
            <a:ext cx="15064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B9728BFD-86DC-37E1-6229-C81036BCB9F0}"/>
              </a:ext>
            </a:extLst>
          </p:cNvPr>
          <p:cNvSpPr txBox="1"/>
          <p:nvPr/>
        </p:nvSpPr>
        <p:spPr>
          <a:xfrm>
            <a:off x="6452828" y="2923669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5454F5A-C831-4684-D2D3-663529A433CF}"/>
              </a:ext>
            </a:extLst>
          </p:cNvPr>
          <p:cNvSpPr txBox="1"/>
          <p:nvPr/>
        </p:nvSpPr>
        <p:spPr>
          <a:xfrm>
            <a:off x="7358757" y="2923669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DE393775-87C6-DB55-3EB0-9A7E9B5B1A27}"/>
              </a:ext>
            </a:extLst>
          </p:cNvPr>
          <p:cNvGrpSpPr/>
          <p:nvPr/>
        </p:nvGrpSpPr>
        <p:grpSpPr>
          <a:xfrm>
            <a:off x="8525194" y="4067305"/>
            <a:ext cx="912429" cy="1256747"/>
            <a:chOff x="8522217" y="4030284"/>
            <a:chExt cx="912429" cy="1256747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6C71C24-592A-D3B7-DBAC-3404CC8111EE}"/>
                </a:ext>
              </a:extLst>
            </p:cNvPr>
            <p:cNvSpPr/>
            <p:nvPr/>
          </p:nvSpPr>
          <p:spPr>
            <a:xfrm>
              <a:off x="8522217" y="4030284"/>
              <a:ext cx="912429" cy="125674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616AA4B9-897A-6F07-C5D6-2525498050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2781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F88683A-F9BB-9E8B-34E8-8ED71DE046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754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852744CA-0A51-3019-665D-B9E4FCD57D38}"/>
                </a:ext>
              </a:extLst>
            </p:cNvPr>
            <p:cNvCxnSpPr>
              <a:cxnSpLocks/>
            </p:cNvCxnSpPr>
            <p:nvPr/>
          </p:nvCxnSpPr>
          <p:spPr>
            <a:xfrm>
              <a:off x="8902201" y="4230202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4BDFD318-366A-1D9B-A3A6-833FCDFAD6AA}"/>
                </a:ext>
              </a:extLst>
            </p:cNvPr>
            <p:cNvCxnSpPr>
              <a:cxnSpLocks/>
            </p:cNvCxnSpPr>
            <p:nvPr/>
          </p:nvCxnSpPr>
          <p:spPr>
            <a:xfrm>
              <a:off x="8835613" y="4658658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0EE26AD8-E5CB-075D-965E-08DA33008CDC}"/>
                </a:ext>
              </a:extLst>
            </p:cNvPr>
            <p:cNvCxnSpPr>
              <a:cxnSpLocks/>
            </p:cNvCxnSpPr>
            <p:nvPr/>
          </p:nvCxnSpPr>
          <p:spPr>
            <a:xfrm>
              <a:off x="8782174" y="5087114"/>
              <a:ext cx="262376" cy="0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B4DB885-2975-D20B-A441-BB87C8F5A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7732" y="4281658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4513B271-1C9D-9D84-C0CD-48C754EA11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1705" y="4726415"/>
              <a:ext cx="40542" cy="291405"/>
            </a:xfrm>
            <a:prstGeom prst="line">
              <a:avLst/>
            </a:prstGeom>
            <a:ln w="57150" cap="rnd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0EAE3620-36E7-3BCC-A575-A4158C2F27D4}"/>
              </a:ext>
            </a:extLst>
          </p:cNvPr>
          <p:cNvSpPr/>
          <p:nvPr/>
        </p:nvSpPr>
        <p:spPr>
          <a:xfrm>
            <a:off x="6843451" y="4168729"/>
            <a:ext cx="1206357" cy="106268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GB" sz="1200" dirty="0"/>
              <a:t>7 Segment  Display Decoder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2A4CC78-A6E7-46C8-100A-59F8292B68A9}"/>
              </a:ext>
            </a:extLst>
          </p:cNvPr>
          <p:cNvCxnSpPr>
            <a:cxnSpLocks/>
            <a:stCxn id="110" idx="3"/>
            <a:endCxn id="64" idx="1"/>
          </p:cNvCxnSpPr>
          <p:nvPr/>
        </p:nvCxnSpPr>
        <p:spPr>
          <a:xfrm flipV="1">
            <a:off x="8049808" y="4695679"/>
            <a:ext cx="475386" cy="439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8F2BD19F-E975-6806-A862-88365E3FCC2C}"/>
              </a:ext>
            </a:extLst>
          </p:cNvPr>
          <p:cNvCxnSpPr>
            <a:cxnSpLocks/>
            <a:stCxn id="110" idx="0"/>
          </p:cNvCxnSpPr>
          <p:nvPr/>
        </p:nvCxnSpPr>
        <p:spPr>
          <a:xfrm rot="5400000" flipH="1" flipV="1">
            <a:off x="7630066" y="3680955"/>
            <a:ext cx="304338" cy="671210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6B4646E-74FB-DB5F-C82B-D0115BB8A0A8}"/>
              </a:ext>
            </a:extLst>
          </p:cNvPr>
          <p:cNvCxnSpPr>
            <a:cxnSpLocks/>
          </p:cNvCxnSpPr>
          <p:nvPr/>
        </p:nvCxnSpPr>
        <p:spPr>
          <a:xfrm flipV="1">
            <a:off x="8113729" y="3023638"/>
            <a:ext cx="0" cy="840752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1A01A30E-5883-FD03-F610-29461653D0DC}"/>
              </a:ext>
            </a:extLst>
          </p:cNvPr>
          <p:cNvSpPr txBox="1"/>
          <p:nvPr/>
        </p:nvSpPr>
        <p:spPr>
          <a:xfrm>
            <a:off x="6854730" y="4603345"/>
            <a:ext cx="2078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EDE269FE-71B7-F936-6530-17AFFF004E71}"/>
              </a:ext>
            </a:extLst>
          </p:cNvPr>
          <p:cNvSpPr txBox="1"/>
          <p:nvPr/>
        </p:nvSpPr>
        <p:spPr>
          <a:xfrm>
            <a:off x="7172809" y="4180179"/>
            <a:ext cx="545021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6329D3B-72AA-F2D1-7E6E-9C1C9C99C231}"/>
              </a:ext>
            </a:extLst>
          </p:cNvPr>
          <p:cNvSpPr txBox="1"/>
          <p:nvPr/>
        </p:nvSpPr>
        <p:spPr>
          <a:xfrm>
            <a:off x="7318757" y="4610084"/>
            <a:ext cx="74340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sevseg</a:t>
            </a:r>
            <a:r>
              <a:rPr lang="en-GB" sz="1200" dirty="0"/>
              <a:t>(6:0)</a:t>
            </a:r>
          </a:p>
        </p:txBody>
      </p:sp>
      <p:sp>
        <p:nvSpPr>
          <p:cNvPr id="169" name="Oval 168">
            <a:extLst>
              <a:ext uri="{FF2B5EF4-FFF2-40B4-BE49-F238E27FC236}">
                <a16:creationId xmlns:a16="http://schemas.microsoft.com/office/drawing/2014/main" id="{E1FC3EE2-3CBD-901C-D750-C6E6B6A66000}"/>
              </a:ext>
            </a:extLst>
          </p:cNvPr>
          <p:cNvSpPr/>
          <p:nvPr/>
        </p:nvSpPr>
        <p:spPr>
          <a:xfrm>
            <a:off x="8083717" y="2993598"/>
            <a:ext cx="62107" cy="6210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0" name="Oval 169">
            <a:extLst>
              <a:ext uri="{FF2B5EF4-FFF2-40B4-BE49-F238E27FC236}">
                <a16:creationId xmlns:a16="http://schemas.microsoft.com/office/drawing/2014/main" id="{8C1EB6EE-8C0A-C2EC-B39A-C558DC486623}"/>
              </a:ext>
            </a:extLst>
          </p:cNvPr>
          <p:cNvSpPr/>
          <p:nvPr/>
        </p:nvSpPr>
        <p:spPr>
          <a:xfrm flipV="1">
            <a:off x="6581190" y="4672606"/>
            <a:ext cx="45722" cy="4572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083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E837F354-651C-FED1-B453-FF25F8AF2B8D}"/>
              </a:ext>
            </a:extLst>
          </p:cNvPr>
          <p:cNvSpPr/>
          <p:nvPr/>
        </p:nvSpPr>
        <p:spPr>
          <a:xfrm>
            <a:off x="6793022" y="781050"/>
            <a:ext cx="4390255" cy="475042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2176DED-0311-9D4D-45D6-0FCD3F44686F}"/>
              </a:ext>
            </a:extLst>
          </p:cNvPr>
          <p:cNvSpPr/>
          <p:nvPr/>
        </p:nvSpPr>
        <p:spPr>
          <a:xfrm>
            <a:off x="1370900" y="1446310"/>
            <a:ext cx="4013200" cy="43715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D9446-EA78-E851-C40D-F66D4AC59F2E}"/>
              </a:ext>
            </a:extLst>
          </p:cNvPr>
          <p:cNvSpPr/>
          <p:nvPr/>
        </p:nvSpPr>
        <p:spPr>
          <a:xfrm>
            <a:off x="1511054" y="1588761"/>
            <a:ext cx="3650796" cy="40921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4BC172-48D2-7056-BBA4-EB5466678F94}"/>
              </a:ext>
            </a:extLst>
          </p:cNvPr>
          <p:cNvSpPr/>
          <p:nvPr/>
        </p:nvSpPr>
        <p:spPr>
          <a:xfrm>
            <a:off x="2920372" y="2826522"/>
            <a:ext cx="1498922" cy="120955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8A249D-E970-33FA-451E-B4AEE07E2FC7}"/>
              </a:ext>
            </a:extLst>
          </p:cNvPr>
          <p:cNvSpPr txBox="1"/>
          <p:nvPr/>
        </p:nvSpPr>
        <p:spPr>
          <a:xfrm>
            <a:off x="3905812" y="2823006"/>
            <a:ext cx="31611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9A1B0A-279D-F6E1-8FF6-D92095AFA479}"/>
              </a:ext>
            </a:extLst>
          </p:cNvPr>
          <p:cNvSpPr txBox="1"/>
          <p:nvPr/>
        </p:nvSpPr>
        <p:spPr>
          <a:xfrm>
            <a:off x="3195356" y="2823006"/>
            <a:ext cx="171522" cy="184666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F5F83-7FF9-4651-8DB1-570A90F6F9AD}"/>
              </a:ext>
            </a:extLst>
          </p:cNvPr>
          <p:cNvSpPr txBox="1"/>
          <p:nvPr/>
        </p:nvSpPr>
        <p:spPr>
          <a:xfrm>
            <a:off x="2919976" y="2991314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009FBA-AF42-99FA-DB61-7A09DFE9CDAE}"/>
              </a:ext>
            </a:extLst>
          </p:cNvPr>
          <p:cNvSpPr txBox="1"/>
          <p:nvPr/>
        </p:nvSpPr>
        <p:spPr>
          <a:xfrm>
            <a:off x="2919976" y="3335828"/>
            <a:ext cx="81015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11ADC6-F12B-F5F5-20F3-7B192AE1E51C}"/>
              </a:ext>
            </a:extLst>
          </p:cNvPr>
          <p:cNvSpPr txBox="1"/>
          <p:nvPr/>
        </p:nvSpPr>
        <p:spPr>
          <a:xfrm>
            <a:off x="3837525" y="3335828"/>
            <a:ext cx="5813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429ABE-04E8-8348-2C2E-48C1B8042F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43" y="4369333"/>
            <a:ext cx="2119980" cy="11110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88B8266-6FAC-AAA2-34BE-B5783DB87B33}"/>
              </a:ext>
            </a:extLst>
          </p:cNvPr>
          <p:cNvCxnSpPr>
            <a:cxnSpLocks/>
          </p:cNvCxnSpPr>
          <p:nvPr/>
        </p:nvCxnSpPr>
        <p:spPr>
          <a:xfrm rot="10800000" flipH="1">
            <a:off x="2609843" y="3431300"/>
            <a:ext cx="310529" cy="1493549"/>
          </a:xfrm>
          <a:prstGeom prst="bentConnector3">
            <a:avLst>
              <a:gd name="adj1" fmla="val -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8E012FDE-B619-AA17-A441-2080408ED219}"/>
              </a:ext>
            </a:extLst>
          </p:cNvPr>
          <p:cNvCxnSpPr>
            <a:cxnSpLocks/>
            <a:stCxn id="2" idx="3"/>
            <a:endCxn id="12" idx="3"/>
          </p:cNvCxnSpPr>
          <p:nvPr/>
        </p:nvCxnSpPr>
        <p:spPr>
          <a:xfrm>
            <a:off x="4419294" y="3431300"/>
            <a:ext cx="310529" cy="1493549"/>
          </a:xfrm>
          <a:prstGeom prst="bentConnector3">
            <a:avLst>
              <a:gd name="adj1" fmla="val 173616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C93B001-F677-08FE-78F0-DBC3FEB835CB}"/>
              </a:ext>
            </a:extLst>
          </p:cNvPr>
          <p:cNvSpPr/>
          <p:nvPr/>
        </p:nvSpPr>
        <p:spPr>
          <a:xfrm>
            <a:off x="1686283" y="2144652"/>
            <a:ext cx="1038796" cy="603222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00804DA-9EF8-4C4A-EFA3-40C419380636}"/>
              </a:ext>
            </a:extLst>
          </p:cNvPr>
          <p:cNvSpPr txBox="1"/>
          <p:nvPr/>
        </p:nvSpPr>
        <p:spPr>
          <a:xfrm>
            <a:off x="2372615" y="2155635"/>
            <a:ext cx="352464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reset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0B6748-BDA6-91F4-AB24-974F5365478A}"/>
              </a:ext>
            </a:extLst>
          </p:cNvPr>
          <p:cNvSpPr txBox="1"/>
          <p:nvPr/>
        </p:nvSpPr>
        <p:spPr>
          <a:xfrm>
            <a:off x="2517206" y="2351274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 err="1"/>
              <a:t>clk</a:t>
            </a:r>
            <a:endParaRPr lang="en-GB" sz="1200" dirty="0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3E49DD65-707F-AEA5-AAED-AA57412A8809}"/>
              </a:ext>
            </a:extLst>
          </p:cNvPr>
          <p:cNvCxnSpPr>
            <a:stCxn id="25" idx="3"/>
            <a:endCxn id="7" idx="0"/>
          </p:cNvCxnSpPr>
          <p:nvPr/>
        </p:nvCxnSpPr>
        <p:spPr>
          <a:xfrm>
            <a:off x="2725079" y="2443607"/>
            <a:ext cx="556038" cy="379399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33C70F06-A601-EB05-69ED-D26F4D97DA7F}"/>
              </a:ext>
            </a:extLst>
          </p:cNvPr>
          <p:cNvCxnSpPr>
            <a:stCxn id="24" idx="3"/>
            <a:endCxn id="6" idx="0"/>
          </p:cNvCxnSpPr>
          <p:nvPr/>
        </p:nvCxnSpPr>
        <p:spPr>
          <a:xfrm>
            <a:off x="2725079" y="2247968"/>
            <a:ext cx="1338789" cy="575038"/>
          </a:xfrm>
          <a:prstGeom prst="bentConnector2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D4691EF-61AE-5739-16A0-83B15694DFDB}"/>
              </a:ext>
            </a:extLst>
          </p:cNvPr>
          <p:cNvSpPr txBox="1"/>
          <p:nvPr/>
        </p:nvSpPr>
        <p:spPr>
          <a:xfrm>
            <a:off x="1686283" y="2446263"/>
            <a:ext cx="1038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Stimulus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D89F05A-9317-AB58-4A7D-A3F36F52260E}"/>
              </a:ext>
            </a:extLst>
          </p:cNvPr>
          <p:cNvSpPr txBox="1"/>
          <p:nvPr/>
        </p:nvSpPr>
        <p:spPr>
          <a:xfrm>
            <a:off x="1511054" y="1586010"/>
            <a:ext cx="1764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test_zybo_z7_10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618C1DB-8BCF-4151-ED83-1324E239F175}"/>
              </a:ext>
            </a:extLst>
          </p:cNvPr>
          <p:cNvSpPr/>
          <p:nvPr/>
        </p:nvSpPr>
        <p:spPr>
          <a:xfrm>
            <a:off x="8271846" y="2033903"/>
            <a:ext cx="2254658" cy="33835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1C64E3-31FF-165D-FEAB-E1D4E52BA8A2}"/>
              </a:ext>
            </a:extLst>
          </p:cNvPr>
          <p:cNvSpPr txBox="1"/>
          <p:nvPr/>
        </p:nvSpPr>
        <p:spPr>
          <a:xfrm>
            <a:off x="7920872" y="4859674"/>
            <a:ext cx="352465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/>
              <a:t>reset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FC1431-28B5-8A50-4E84-37B3CE90B911}"/>
              </a:ext>
            </a:extLst>
          </p:cNvPr>
          <p:cNvSpPr txBox="1"/>
          <p:nvPr/>
        </p:nvSpPr>
        <p:spPr>
          <a:xfrm>
            <a:off x="8065464" y="5138549"/>
            <a:ext cx="20787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ctr"/>
            <a:r>
              <a:rPr lang="en-GB" sz="1200" dirty="0" err="1"/>
              <a:t>clk</a:t>
            </a:r>
            <a:endParaRPr lang="en-GB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16C661-EAED-4D97-37D7-1CE22C7CD32C}"/>
              </a:ext>
            </a:extLst>
          </p:cNvPr>
          <p:cNvSpPr txBox="1"/>
          <p:nvPr/>
        </p:nvSpPr>
        <p:spPr>
          <a:xfrm>
            <a:off x="8271846" y="2026766"/>
            <a:ext cx="1498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led4_button4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4B140E-8ADC-6895-A169-F6B508C9D9A4}"/>
              </a:ext>
            </a:extLst>
          </p:cNvPr>
          <p:cNvSpPr txBox="1"/>
          <p:nvPr/>
        </p:nvSpPr>
        <p:spPr>
          <a:xfrm>
            <a:off x="7461693" y="4486590"/>
            <a:ext cx="810153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r>
              <a:rPr lang="en-GB" sz="1200" dirty="0"/>
              <a:t>buttons(3:0)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2F9785C-C81D-388E-44CF-CD9B08D4A78B}"/>
              </a:ext>
            </a:extLst>
          </p:cNvPr>
          <p:cNvSpPr txBox="1"/>
          <p:nvPr/>
        </p:nvSpPr>
        <p:spPr>
          <a:xfrm>
            <a:off x="10526504" y="4486590"/>
            <a:ext cx="581373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pPr algn="r"/>
            <a:r>
              <a:rPr lang="en-GB" sz="1200" dirty="0" err="1"/>
              <a:t>leds</a:t>
            </a:r>
            <a:r>
              <a:rPr lang="en-GB" sz="1200" dirty="0"/>
              <a:t>(3:0)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D2D37F8-0B98-18D4-03F5-848DC066532E}"/>
              </a:ext>
            </a:extLst>
          </p:cNvPr>
          <p:cNvSpPr/>
          <p:nvPr/>
        </p:nvSpPr>
        <p:spPr>
          <a:xfrm>
            <a:off x="8659197" y="2587779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ROM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DED6343-95E9-0258-1E63-71CF149043EE}"/>
              </a:ext>
            </a:extLst>
          </p:cNvPr>
          <p:cNvSpPr/>
          <p:nvPr/>
        </p:nvSpPr>
        <p:spPr>
          <a:xfrm>
            <a:off x="8659197" y="4056342"/>
            <a:ext cx="1479958" cy="10599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RISC</a:t>
            </a:r>
            <a:br>
              <a:rPr lang="en-GB" dirty="0"/>
            </a:br>
            <a:r>
              <a:rPr lang="en-GB" dirty="0"/>
              <a:t>CPU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2156296-8E64-669D-171D-C66A2EF622BF}"/>
              </a:ext>
            </a:extLst>
          </p:cNvPr>
          <p:cNvSpPr txBox="1"/>
          <p:nvPr/>
        </p:nvSpPr>
        <p:spPr>
          <a:xfrm>
            <a:off x="9731355" y="4487660"/>
            <a:ext cx="407800" cy="184666"/>
          </a:xfrm>
          <a:prstGeom prst="rect">
            <a:avLst/>
          </a:prstGeom>
          <a:noFill/>
        </p:spPr>
        <p:txBody>
          <a:bodyPr wrap="none" lIns="0" tIns="0" rIns="36000" bIns="0" rtlCol="0">
            <a:spAutoFit/>
          </a:bodyPr>
          <a:lstStyle/>
          <a:p>
            <a:pPr algn="r"/>
            <a:r>
              <a:rPr lang="en-GB" sz="1200" dirty="0"/>
              <a:t>reg(7)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D7BD148-B400-2B20-E393-156B7A8EC525}"/>
              </a:ext>
            </a:extLst>
          </p:cNvPr>
          <p:cNvSpPr txBox="1"/>
          <p:nvPr/>
        </p:nvSpPr>
        <p:spPr>
          <a:xfrm>
            <a:off x="8659197" y="4487660"/>
            <a:ext cx="407800" cy="184666"/>
          </a:xfrm>
          <a:prstGeom prst="rect">
            <a:avLst/>
          </a:prstGeom>
          <a:noFill/>
        </p:spPr>
        <p:txBody>
          <a:bodyPr wrap="none" lIns="36000" tIns="0" rIns="0" bIns="0" rtlCol="0">
            <a:spAutoFit/>
          </a:bodyPr>
          <a:lstStyle/>
          <a:p>
            <a:r>
              <a:rPr lang="en-GB" sz="1200" dirty="0"/>
              <a:t>reg(6)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3CA94E6-026E-E99D-AF9B-24FD19DFFD13}"/>
              </a:ext>
            </a:extLst>
          </p:cNvPr>
          <p:cNvCxnSpPr>
            <a:stCxn id="39" idx="3"/>
            <a:endCxn id="46" idx="1"/>
          </p:cNvCxnSpPr>
          <p:nvPr/>
        </p:nvCxnSpPr>
        <p:spPr>
          <a:xfrm>
            <a:off x="8271846" y="4578923"/>
            <a:ext cx="387351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BF5565A-FECA-2652-06FE-DB203DAEF174}"/>
              </a:ext>
            </a:extLst>
          </p:cNvPr>
          <p:cNvCxnSpPr>
            <a:stCxn id="45" idx="3"/>
            <a:endCxn id="40" idx="1"/>
          </p:cNvCxnSpPr>
          <p:nvPr/>
        </p:nvCxnSpPr>
        <p:spPr>
          <a:xfrm flipV="1">
            <a:off x="10139155" y="4578923"/>
            <a:ext cx="387349" cy="1070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B66B9F4-62EA-8ECD-9F44-DBBC17818CE1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>
            <a:off x="9399176" y="3647716"/>
            <a:ext cx="0" cy="408626"/>
          </a:xfrm>
          <a:prstGeom prst="lin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27D24AF3-6CEE-C8AF-1884-AB93D44D60B9}"/>
              </a:ext>
            </a:extLst>
          </p:cNvPr>
          <p:cNvSpPr/>
          <p:nvPr/>
        </p:nvSpPr>
        <p:spPr>
          <a:xfrm>
            <a:off x="6922252" y="1868066"/>
            <a:ext cx="1182442" cy="555281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customasm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91CAED6-4576-EE01-1B7B-351E3EEB42C0}"/>
              </a:ext>
            </a:extLst>
          </p:cNvPr>
          <p:cNvCxnSpPr>
            <a:cxnSpLocks/>
            <a:stCxn id="62" idx="3"/>
            <a:endCxn id="43" idx="1"/>
          </p:cNvCxnSpPr>
          <p:nvPr/>
        </p:nvCxnSpPr>
        <p:spPr>
          <a:xfrm>
            <a:off x="7778442" y="3117747"/>
            <a:ext cx="88075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Folded Corner 59">
            <a:extLst>
              <a:ext uri="{FF2B5EF4-FFF2-40B4-BE49-F238E27FC236}">
                <a16:creationId xmlns:a16="http://schemas.microsoft.com/office/drawing/2014/main" id="{7127026B-B3DA-25B5-D43A-592A6F35A052}"/>
              </a:ext>
            </a:extLst>
          </p:cNvPr>
          <p:cNvSpPr/>
          <p:nvPr/>
        </p:nvSpPr>
        <p:spPr>
          <a:xfrm>
            <a:off x="7248504" y="905607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accent1"/>
                </a:solidFill>
              </a:rPr>
              <a:t>file.</a:t>
            </a:r>
            <a:br>
              <a:rPr lang="en-GB" sz="1400" dirty="0">
                <a:solidFill>
                  <a:schemeClr val="accent1"/>
                </a:solidFill>
              </a:rPr>
            </a:br>
            <a:r>
              <a:rPr lang="en-GB" sz="1400" dirty="0" err="1">
                <a:solidFill>
                  <a:schemeClr val="accent1"/>
                </a:solidFill>
              </a:rPr>
              <a:t>asm</a:t>
            </a:r>
            <a:endParaRPr lang="en-GB" sz="1400" dirty="0">
              <a:solidFill>
                <a:schemeClr val="accent1"/>
              </a:solidFill>
            </a:endParaRPr>
          </a:p>
        </p:txBody>
      </p:sp>
      <p:sp>
        <p:nvSpPr>
          <p:cNvPr id="62" name="Rectangle: Folded Corner 61">
            <a:extLst>
              <a:ext uri="{FF2B5EF4-FFF2-40B4-BE49-F238E27FC236}">
                <a16:creationId xmlns:a16="http://schemas.microsoft.com/office/drawing/2014/main" id="{5C65D95B-92EF-2D9C-AC2F-2351E9CFB910}"/>
              </a:ext>
            </a:extLst>
          </p:cNvPr>
          <p:cNvSpPr/>
          <p:nvPr/>
        </p:nvSpPr>
        <p:spPr>
          <a:xfrm>
            <a:off x="7248504" y="2852778"/>
            <a:ext cx="529938" cy="529938"/>
          </a:xfrm>
          <a:prstGeom prst="foldedCorner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accent1"/>
                </a:solidFill>
              </a:rPr>
              <a:t>file.o</a:t>
            </a:r>
            <a:endParaRPr lang="en-GB" sz="1400" dirty="0">
              <a:solidFill>
                <a:schemeClr val="accent1"/>
              </a:solidFill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33DD251-6DE3-76CF-9296-09757D49DEC0}"/>
              </a:ext>
            </a:extLst>
          </p:cNvPr>
          <p:cNvCxnSpPr>
            <a:cxnSpLocks/>
            <a:stCxn id="60" idx="2"/>
            <a:endCxn id="56" idx="0"/>
          </p:cNvCxnSpPr>
          <p:nvPr/>
        </p:nvCxnSpPr>
        <p:spPr>
          <a:xfrm>
            <a:off x="7513473" y="1435545"/>
            <a:ext cx="0" cy="43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14013D3-BAD9-FA50-B795-1B0FB728184A}"/>
              </a:ext>
            </a:extLst>
          </p:cNvPr>
          <p:cNvCxnSpPr>
            <a:cxnSpLocks/>
            <a:stCxn id="56" idx="4"/>
            <a:endCxn id="62" idx="0"/>
          </p:cNvCxnSpPr>
          <p:nvPr/>
        </p:nvCxnSpPr>
        <p:spPr>
          <a:xfrm>
            <a:off x="7513473" y="2423347"/>
            <a:ext cx="0" cy="429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283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DD98E779-0F37-5B3B-7C73-DAC9EC16E323}"/>
              </a:ext>
            </a:extLst>
          </p:cNvPr>
          <p:cNvSpPr/>
          <p:nvPr/>
        </p:nvSpPr>
        <p:spPr>
          <a:xfrm>
            <a:off x="1901687" y="894223"/>
            <a:ext cx="7904922" cy="484396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E939E8-AD58-F253-7064-B04ADF3E1984}"/>
              </a:ext>
            </a:extLst>
          </p:cNvPr>
          <p:cNvSpPr txBox="1"/>
          <p:nvPr/>
        </p:nvSpPr>
        <p:spPr>
          <a:xfrm>
            <a:off x="7128248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Start Emulation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771EDC-5232-A323-A8D0-D637CC79F3BB}"/>
              </a:ext>
            </a:extLst>
          </p:cNvPr>
          <p:cNvSpPr txBox="1"/>
          <p:nvPr/>
        </p:nvSpPr>
        <p:spPr>
          <a:xfrm>
            <a:off x="4465707" y="1171222"/>
            <a:ext cx="1509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Set Assembly File for 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309D54-E176-162E-D99E-BCDB17D524C0}"/>
              </a:ext>
            </a:extLst>
          </p:cNvPr>
          <p:cNvSpPr txBox="1"/>
          <p:nvPr/>
        </p:nvSpPr>
        <p:spPr>
          <a:xfrm>
            <a:off x="8024296" y="1814945"/>
            <a:ext cx="1841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Make the display reflect the state under the cursor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826EC4-713F-F881-4C78-0F2174FA7C56}"/>
              </a:ext>
            </a:extLst>
          </p:cNvPr>
          <p:cNvSpPr txBox="1"/>
          <p:nvPr/>
        </p:nvSpPr>
        <p:spPr>
          <a:xfrm>
            <a:off x="4996070" y="4959428"/>
            <a:ext cx="2761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Three tabs for different displays and button types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DB594B4-ACFE-D9FE-6849-EEDB3662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543" y="1855003"/>
            <a:ext cx="5890568" cy="3087107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D57CA8D-5BBA-7DDA-98A1-1E54321845DB}"/>
              </a:ext>
            </a:extLst>
          </p:cNvPr>
          <p:cNvSpPr/>
          <p:nvPr/>
        </p:nvSpPr>
        <p:spPr>
          <a:xfrm>
            <a:off x="4996070" y="4643303"/>
            <a:ext cx="2761643" cy="962456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099F8E-66B9-A82F-F98D-BA355568BE3D}"/>
              </a:ext>
            </a:extLst>
          </p:cNvPr>
          <p:cNvSpPr/>
          <p:nvPr/>
        </p:nvSpPr>
        <p:spPr>
          <a:xfrm>
            <a:off x="6427820" y="3054626"/>
            <a:ext cx="2211346" cy="1490870"/>
          </a:xfrm>
          <a:prstGeom prst="rect">
            <a:avLst/>
          </a:prstGeom>
          <a:noFill/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9025D27-0438-9F59-FF1D-D521F35B9A25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7520609" y="2276610"/>
            <a:ext cx="503687" cy="2800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D02A64-8820-FCB1-DEA1-5B0DD78C1C44}"/>
              </a:ext>
            </a:extLst>
          </p:cNvPr>
          <p:cNvCxnSpPr>
            <a:cxnSpLocks/>
            <a:endCxn id="5" idx="2"/>
          </p:cNvCxnSpPr>
          <p:nvPr/>
        </p:nvCxnSpPr>
        <p:spPr>
          <a:xfrm flipH="1" flipV="1">
            <a:off x="5220543" y="1817553"/>
            <a:ext cx="284919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E718938-EC80-D997-0CA8-94FAFF1180F6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796417" y="1817553"/>
            <a:ext cx="906530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457F85A-FD68-D248-5D88-1A0E16AAAE96}"/>
              </a:ext>
            </a:extLst>
          </p:cNvPr>
          <p:cNvSpPr txBox="1"/>
          <p:nvPr/>
        </p:nvSpPr>
        <p:spPr>
          <a:xfrm>
            <a:off x="5951183" y="1171222"/>
            <a:ext cx="1149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Step Emulation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CEDBD54-0A8B-6E9E-E56C-C019491F3132}"/>
              </a:ext>
            </a:extLst>
          </p:cNvPr>
          <p:cNvSpPr txBox="1"/>
          <p:nvPr/>
        </p:nvSpPr>
        <p:spPr>
          <a:xfrm>
            <a:off x="2844771" y="894223"/>
            <a:ext cx="16209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1"/>
                </a:solidFill>
              </a:rPr>
              <a:t>Restart the simulation and  reset the GUI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E833B6E-DC6A-07B8-4B08-68B4494D9D1B}"/>
              </a:ext>
            </a:extLst>
          </p:cNvPr>
          <p:cNvCxnSpPr>
            <a:cxnSpLocks/>
            <a:endCxn id="32" idx="2"/>
          </p:cNvCxnSpPr>
          <p:nvPr/>
        </p:nvCxnSpPr>
        <p:spPr>
          <a:xfrm flipV="1">
            <a:off x="6166570" y="1817553"/>
            <a:ext cx="359312" cy="7390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451D8EC-A7B4-AEC6-9F05-7F931A574FC4}"/>
              </a:ext>
            </a:extLst>
          </p:cNvPr>
          <p:cNvCxnSpPr>
            <a:cxnSpLocks/>
            <a:endCxn id="34" idx="2"/>
          </p:cNvCxnSpPr>
          <p:nvPr/>
        </p:nvCxnSpPr>
        <p:spPr>
          <a:xfrm flipH="1" flipV="1">
            <a:off x="3655239" y="1817553"/>
            <a:ext cx="1119583" cy="758381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84714CE-CB18-58A2-E1E4-86A9A2CEA612}"/>
              </a:ext>
            </a:extLst>
          </p:cNvPr>
          <p:cNvSpPr txBox="1"/>
          <p:nvPr/>
        </p:nvSpPr>
        <p:spPr>
          <a:xfrm>
            <a:off x="7249682" y="3615395"/>
            <a:ext cx="1389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Four buttons</a:t>
            </a:r>
          </a:p>
        </p:txBody>
      </p:sp>
    </p:spTree>
    <p:extLst>
      <p:ext uri="{BB962C8B-B14F-4D97-AF65-F5344CB8AC3E}">
        <p14:creationId xmlns:p14="http://schemas.microsoft.com/office/powerpoint/2010/main" val="1922784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ctangle 82">
            <a:extLst>
              <a:ext uri="{FF2B5EF4-FFF2-40B4-BE49-F238E27FC236}">
                <a16:creationId xmlns:a16="http://schemas.microsoft.com/office/drawing/2014/main" id="{97365F58-C382-E857-FAB8-92734C74A180}"/>
              </a:ext>
            </a:extLst>
          </p:cNvPr>
          <p:cNvSpPr/>
          <p:nvPr/>
        </p:nvSpPr>
        <p:spPr>
          <a:xfrm>
            <a:off x="1912402" y="513792"/>
            <a:ext cx="6129093" cy="58304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D37B6F7-0F28-BA1D-BA29-659C174AC3DF}"/>
              </a:ext>
            </a:extLst>
          </p:cNvPr>
          <p:cNvSpPr/>
          <p:nvPr/>
        </p:nvSpPr>
        <p:spPr>
          <a:xfrm>
            <a:off x="3445845" y="2377440"/>
            <a:ext cx="2550694" cy="36961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14A8FE-150F-DEBD-EADE-0C78C85B6F81}"/>
              </a:ext>
            </a:extLst>
          </p:cNvPr>
          <p:cNvSpPr/>
          <p:nvPr/>
        </p:nvSpPr>
        <p:spPr>
          <a:xfrm>
            <a:off x="4196615" y="251700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AA6D25-B9F8-4306-C186-F7CA3BB35A1E}"/>
              </a:ext>
            </a:extLst>
          </p:cNvPr>
          <p:cNvSpPr/>
          <p:nvPr/>
        </p:nvSpPr>
        <p:spPr>
          <a:xfrm>
            <a:off x="4196614" y="294533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C6D284-1828-1205-AC7A-79FDB004182D}"/>
              </a:ext>
            </a:extLst>
          </p:cNvPr>
          <p:cNvSpPr/>
          <p:nvPr/>
        </p:nvSpPr>
        <p:spPr>
          <a:xfrm>
            <a:off x="4196614" y="337365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AA649C-A8A2-66A2-E393-7CCCAD6C9C05}"/>
              </a:ext>
            </a:extLst>
          </p:cNvPr>
          <p:cNvSpPr/>
          <p:nvPr/>
        </p:nvSpPr>
        <p:spPr>
          <a:xfrm>
            <a:off x="4196613" y="380198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882935-CD67-C55C-B11A-ECAA774C85BE}"/>
              </a:ext>
            </a:extLst>
          </p:cNvPr>
          <p:cNvSpPr/>
          <p:nvPr/>
        </p:nvSpPr>
        <p:spPr>
          <a:xfrm>
            <a:off x="4196613" y="423030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842D63-838F-7AB6-7C68-C6833D427468}"/>
              </a:ext>
            </a:extLst>
          </p:cNvPr>
          <p:cNvSpPr/>
          <p:nvPr/>
        </p:nvSpPr>
        <p:spPr>
          <a:xfrm>
            <a:off x="4196612" y="465863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r5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36E710-70BE-AD57-55BA-CD1A232EAC83}"/>
              </a:ext>
            </a:extLst>
          </p:cNvPr>
          <p:cNvSpPr/>
          <p:nvPr/>
        </p:nvSpPr>
        <p:spPr>
          <a:xfrm>
            <a:off x="4196612" y="5086956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btns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E7BCF26-2FC9-AFDD-A0BC-7C6F2B7F7D00}"/>
              </a:ext>
            </a:extLst>
          </p:cNvPr>
          <p:cNvSpPr/>
          <p:nvPr/>
        </p:nvSpPr>
        <p:spPr>
          <a:xfrm>
            <a:off x="4196611" y="5515281"/>
            <a:ext cx="1039529" cy="42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leds</a:t>
            </a:r>
            <a:endParaRPr lang="en-GB" dirty="0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95A393A4-C615-9720-5D4E-AF6B1B62A4FD}"/>
              </a:ext>
            </a:extLst>
          </p:cNvPr>
          <p:cNvSpPr/>
          <p:nvPr/>
        </p:nvSpPr>
        <p:spPr>
          <a:xfrm rot="5400000">
            <a:off x="5225722" y="3161058"/>
            <a:ext cx="856650" cy="425196"/>
          </a:xfrm>
          <a:prstGeom prst="trapezoid">
            <a:avLst>
              <a:gd name="adj" fmla="val 51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rapezoid 15">
            <a:extLst>
              <a:ext uri="{FF2B5EF4-FFF2-40B4-BE49-F238E27FC236}">
                <a16:creationId xmlns:a16="http://schemas.microsoft.com/office/drawing/2014/main" id="{3BED0525-E5AB-61FD-014A-95C5625B868F}"/>
              </a:ext>
            </a:extLst>
          </p:cNvPr>
          <p:cNvSpPr/>
          <p:nvPr/>
        </p:nvSpPr>
        <p:spPr>
          <a:xfrm rot="16200000" flipH="1">
            <a:off x="2065405" y="4017710"/>
            <a:ext cx="3426601" cy="425196"/>
          </a:xfrm>
          <a:prstGeom prst="trapezoid">
            <a:avLst>
              <a:gd name="adj" fmla="val 78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B36969-6B67-3544-9188-22A7BCAEE589}"/>
              </a:ext>
            </a:extLst>
          </p:cNvPr>
          <p:cNvSpPr/>
          <p:nvPr/>
        </p:nvSpPr>
        <p:spPr>
          <a:xfrm>
            <a:off x="6809886" y="370091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ALU</a:t>
            </a:r>
          </a:p>
        </p:txBody>
      </p:sp>
      <p:sp>
        <p:nvSpPr>
          <p:cNvPr id="20" name="Trapezoid 19">
            <a:extLst>
              <a:ext uri="{FF2B5EF4-FFF2-40B4-BE49-F238E27FC236}">
                <a16:creationId xmlns:a16="http://schemas.microsoft.com/office/drawing/2014/main" id="{A45E68FD-12C8-20D3-09AC-B4BDAC92BA13}"/>
              </a:ext>
            </a:extLst>
          </p:cNvPr>
          <p:cNvSpPr/>
          <p:nvPr/>
        </p:nvSpPr>
        <p:spPr>
          <a:xfrm rot="5400000">
            <a:off x="5225723" y="4874358"/>
            <a:ext cx="856650" cy="425196"/>
          </a:xfrm>
          <a:prstGeom prst="trapezoid">
            <a:avLst>
              <a:gd name="adj" fmla="val 5103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F4DFBF-EE94-C0FA-2E88-C2352612641D}"/>
              </a:ext>
            </a:extLst>
          </p:cNvPr>
          <p:cNvGrpSpPr/>
          <p:nvPr/>
        </p:nvGrpSpPr>
        <p:grpSpPr>
          <a:xfrm>
            <a:off x="3625461" y="858873"/>
            <a:ext cx="3436242" cy="837580"/>
            <a:chOff x="3064821" y="671982"/>
            <a:chExt cx="3436242" cy="83758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7AC67FD-8027-58AB-5B90-6A0497665D96}"/>
                </a:ext>
              </a:extLst>
            </p:cNvPr>
            <p:cNvSpPr/>
            <p:nvPr/>
          </p:nvSpPr>
          <p:spPr>
            <a:xfrm>
              <a:off x="4880809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5:3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BC545E8-0126-5A8C-54AB-D18218D903D2}"/>
                </a:ext>
              </a:extLst>
            </p:cNvPr>
            <p:cNvSpPr/>
            <p:nvPr/>
          </p:nvSpPr>
          <p:spPr>
            <a:xfrm>
              <a:off x="5690936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2:0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C06452-669D-F36D-78D0-D4AADF9B5339}"/>
                </a:ext>
              </a:extLst>
            </p:cNvPr>
            <p:cNvSpPr/>
            <p:nvPr/>
          </p:nvSpPr>
          <p:spPr>
            <a:xfrm>
              <a:off x="4070682" y="1081237"/>
              <a:ext cx="810127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8:6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916EC87-662C-8B6B-A9CC-B281C801BF48}"/>
                </a:ext>
              </a:extLst>
            </p:cNvPr>
            <p:cNvSpPr txBox="1"/>
            <p:nvPr/>
          </p:nvSpPr>
          <p:spPr>
            <a:xfrm>
              <a:off x="4322498" y="67198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o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2AA3626-1868-955B-C3AF-1359EB4A82D7}"/>
                </a:ext>
              </a:extLst>
            </p:cNvPr>
            <p:cNvSpPr txBox="1"/>
            <p:nvPr/>
          </p:nvSpPr>
          <p:spPr>
            <a:xfrm>
              <a:off x="5138235" y="671982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826CC46-3262-F756-2EE1-EC9864CE1778}"/>
                </a:ext>
              </a:extLst>
            </p:cNvPr>
            <p:cNvSpPr txBox="1"/>
            <p:nvPr/>
          </p:nvSpPr>
          <p:spPr>
            <a:xfrm>
              <a:off x="5942752" y="671982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b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62FFE52-FACF-6AC1-BFE8-EEF23C42A4BF}"/>
                </a:ext>
              </a:extLst>
            </p:cNvPr>
            <p:cNvSpPr/>
            <p:nvPr/>
          </p:nvSpPr>
          <p:spPr>
            <a:xfrm>
              <a:off x="3064821" y="1081237"/>
              <a:ext cx="1005862" cy="42832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12:9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050585E-457E-5C1C-0323-6109E665055D}"/>
                </a:ext>
              </a:extLst>
            </p:cNvPr>
            <p:cNvSpPr txBox="1"/>
            <p:nvPr/>
          </p:nvSpPr>
          <p:spPr>
            <a:xfrm>
              <a:off x="3351664" y="671982"/>
              <a:ext cx="4283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dirty="0"/>
                <a:t>op</a:t>
              </a:r>
            </a:p>
          </p:txBody>
        </p:sp>
      </p:grp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74B9D2F-D825-3375-EC3F-65B6FB9C4B0B}"/>
              </a:ext>
            </a:extLst>
          </p:cNvPr>
          <p:cNvCxnSpPr>
            <a:stCxn id="14" idx="0"/>
            <a:endCxn id="19" idx="0"/>
          </p:cNvCxnSpPr>
          <p:nvPr/>
        </p:nvCxnSpPr>
        <p:spPr>
          <a:xfrm>
            <a:off x="5866645" y="3373656"/>
            <a:ext cx="1400441" cy="327258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04CA80D3-8EF5-EA7F-0139-65EE8F063E06}"/>
              </a:ext>
            </a:extLst>
          </p:cNvPr>
          <p:cNvCxnSpPr>
            <a:stCxn id="20" idx="0"/>
            <a:endCxn id="19" idx="2"/>
          </p:cNvCxnSpPr>
          <p:nvPr/>
        </p:nvCxnSpPr>
        <p:spPr>
          <a:xfrm flipV="1">
            <a:off x="5866646" y="4615314"/>
            <a:ext cx="1400440" cy="47164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E439596-3CA9-86A9-E23C-00012A778B79}"/>
              </a:ext>
            </a:extLst>
          </p:cNvPr>
          <p:cNvCxnSpPr>
            <a:cxnSpLocks/>
            <a:stCxn id="19" idx="3"/>
            <a:endCxn id="16" idx="0"/>
          </p:cNvCxnSpPr>
          <p:nvPr/>
        </p:nvCxnSpPr>
        <p:spPr>
          <a:xfrm flipH="1">
            <a:off x="3566108" y="4158114"/>
            <a:ext cx="4158178" cy="72195"/>
          </a:xfrm>
          <a:prstGeom prst="bentConnector5">
            <a:avLst>
              <a:gd name="adj1" fmla="val -5498"/>
              <a:gd name="adj2" fmla="val 2889779"/>
              <a:gd name="adj3" fmla="val 107929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27CD05B-1F0C-2DC2-5BCB-D5247405DD43}"/>
              </a:ext>
            </a:extLst>
          </p:cNvPr>
          <p:cNvCxnSpPr>
            <a:cxnSpLocks/>
            <a:stCxn id="24" idx="2"/>
            <a:endCxn id="16" idx="1"/>
          </p:cNvCxnSpPr>
          <p:nvPr/>
        </p:nvCxnSpPr>
        <p:spPr>
          <a:xfrm rot="5400000">
            <a:off x="3914145" y="1561014"/>
            <a:ext cx="986802" cy="125768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B14AF3BA-85ED-DBFE-73BB-EBFD81670F8C}"/>
              </a:ext>
            </a:extLst>
          </p:cNvPr>
          <p:cNvCxnSpPr>
            <a:stCxn id="22" idx="2"/>
            <a:endCxn id="14" idx="1"/>
          </p:cNvCxnSpPr>
          <p:nvPr/>
        </p:nvCxnSpPr>
        <p:spPr>
          <a:xfrm rot="5400000">
            <a:off x="5071594" y="2278906"/>
            <a:ext cx="1357373" cy="192466"/>
          </a:xfrm>
          <a:prstGeom prst="bentConnector3">
            <a:avLst>
              <a:gd name="adj1" fmla="val 3546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87A28614-34ED-2CB5-3D77-569508431C45}"/>
              </a:ext>
            </a:extLst>
          </p:cNvPr>
          <p:cNvCxnSpPr>
            <a:stCxn id="23" idx="2"/>
            <a:endCxn id="20" idx="1"/>
          </p:cNvCxnSpPr>
          <p:nvPr/>
        </p:nvCxnSpPr>
        <p:spPr>
          <a:xfrm rot="5400000">
            <a:off x="4620008" y="2730493"/>
            <a:ext cx="3070673" cy="1002592"/>
          </a:xfrm>
          <a:prstGeom prst="bentConnector3">
            <a:avLst>
              <a:gd name="adj1" fmla="val 78211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FE3C754B-49C8-1A3A-475A-3E3D245B485B}"/>
              </a:ext>
            </a:extLst>
          </p:cNvPr>
          <p:cNvCxnSpPr>
            <a:cxnSpLocks/>
            <a:stCxn id="28" idx="2"/>
            <a:endCxn id="68" idx="0"/>
          </p:cNvCxnSpPr>
          <p:nvPr/>
        </p:nvCxnSpPr>
        <p:spPr>
          <a:xfrm rot="16200000" flipH="1">
            <a:off x="4799976" y="1024869"/>
            <a:ext cx="2008125" cy="3351292"/>
          </a:xfrm>
          <a:prstGeom prst="bentConnector3">
            <a:avLst>
              <a:gd name="adj1" fmla="val 1195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C0C3A94-B290-2073-4490-E2D2218BFBD0}"/>
              </a:ext>
            </a:extLst>
          </p:cNvPr>
          <p:cNvSpPr/>
          <p:nvPr/>
        </p:nvSpPr>
        <p:spPr>
          <a:xfrm>
            <a:off x="7382281" y="3704578"/>
            <a:ext cx="194805" cy="1948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DF7A08A-7092-C6E9-6523-BC37EA94BB22}"/>
              </a:ext>
            </a:extLst>
          </p:cNvPr>
          <p:cNvSpPr txBox="1"/>
          <p:nvPr/>
        </p:nvSpPr>
        <p:spPr>
          <a:xfrm>
            <a:off x="4385586" y="513791"/>
            <a:ext cx="17011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o &lt;- a op b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2D95111-6666-63A3-36E6-DD5F65E190EC}"/>
              </a:ext>
            </a:extLst>
          </p:cNvPr>
          <p:cNvSpPr txBox="1"/>
          <p:nvPr/>
        </p:nvSpPr>
        <p:spPr>
          <a:xfrm>
            <a:off x="1985490" y="1025788"/>
            <a:ext cx="16298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Assembled instructions are 13-bits long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FC7DDFA-5607-54BC-C13F-AC29F7B88B72}"/>
              </a:ext>
            </a:extLst>
          </p:cNvPr>
          <p:cNvSpPr txBox="1"/>
          <p:nvPr/>
        </p:nvSpPr>
        <p:spPr>
          <a:xfrm>
            <a:off x="1989878" y="2503673"/>
            <a:ext cx="1446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6 registers, but no RAM. 2 “special” registers</a:t>
            </a:r>
          </a:p>
        </p:txBody>
      </p:sp>
    </p:spTree>
    <p:extLst>
      <p:ext uri="{BB962C8B-B14F-4D97-AF65-F5344CB8AC3E}">
        <p14:creationId xmlns:p14="http://schemas.microsoft.com/office/powerpoint/2010/main" val="2637868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ctangle 224">
            <a:extLst>
              <a:ext uri="{FF2B5EF4-FFF2-40B4-BE49-F238E27FC236}">
                <a16:creationId xmlns:a16="http://schemas.microsoft.com/office/drawing/2014/main" id="{F0F461C2-4AF6-0DC5-551B-FFEEF4558946}"/>
              </a:ext>
            </a:extLst>
          </p:cNvPr>
          <p:cNvSpPr/>
          <p:nvPr/>
        </p:nvSpPr>
        <p:spPr>
          <a:xfrm>
            <a:off x="1057275" y="828675"/>
            <a:ext cx="10501313" cy="5181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6F37A819-4F21-473D-41AA-D3C18042825D}"/>
              </a:ext>
            </a:extLst>
          </p:cNvPr>
          <p:cNvSpPr/>
          <p:nvPr/>
        </p:nvSpPr>
        <p:spPr>
          <a:xfrm>
            <a:off x="1197080" y="995086"/>
            <a:ext cx="5049552" cy="203400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C6D5FC04-1F75-C5C6-17D5-A8C68BA132A0}"/>
              </a:ext>
            </a:extLst>
          </p:cNvPr>
          <p:cNvSpPr/>
          <p:nvPr/>
        </p:nvSpPr>
        <p:spPr>
          <a:xfrm>
            <a:off x="3370326" y="3028948"/>
            <a:ext cx="2876306" cy="142750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ACE652A1-69FE-A213-9742-8909F9E8E78A}"/>
              </a:ext>
            </a:extLst>
          </p:cNvPr>
          <p:cNvSpPr/>
          <p:nvPr/>
        </p:nvSpPr>
        <p:spPr>
          <a:xfrm>
            <a:off x="9421978" y="992111"/>
            <a:ext cx="2026785" cy="20346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A045FFDF-7045-5ADC-BABF-5B1AC00012B0}"/>
              </a:ext>
            </a:extLst>
          </p:cNvPr>
          <p:cNvSpPr/>
          <p:nvPr/>
        </p:nvSpPr>
        <p:spPr>
          <a:xfrm>
            <a:off x="6367889" y="999297"/>
            <a:ext cx="2929956" cy="203400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Cipher Text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139152F-90A1-1203-4289-75AC70389EE2}"/>
              </a:ext>
            </a:extLst>
          </p:cNvPr>
          <p:cNvSpPr/>
          <p:nvPr/>
        </p:nvSpPr>
        <p:spPr>
          <a:xfrm>
            <a:off x="1099671" y="4269642"/>
            <a:ext cx="1194246" cy="10373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FF7B832-F7C1-5851-9560-99BB97D9D127}"/>
              </a:ext>
            </a:extLst>
          </p:cNvPr>
          <p:cNvGrpSpPr/>
          <p:nvPr/>
        </p:nvGrpSpPr>
        <p:grpSpPr>
          <a:xfrm>
            <a:off x="6563389" y="2143181"/>
            <a:ext cx="790213" cy="812200"/>
            <a:chOff x="6595139" y="1870131"/>
            <a:chExt cx="790213" cy="812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2A2448-2F39-7091-1BE8-6E8863CAE040}"/>
                </a:ext>
              </a:extLst>
            </p:cNvPr>
            <p:cNvSpPr/>
            <p:nvPr/>
          </p:nvSpPr>
          <p:spPr>
            <a:xfrm>
              <a:off x="6799594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7630B9-33ED-180F-AC66-18F30D1733C8}"/>
                </a:ext>
              </a:extLst>
            </p:cNvPr>
            <p:cNvGrpSpPr/>
            <p:nvPr/>
          </p:nvGrpSpPr>
          <p:grpSpPr>
            <a:xfrm>
              <a:off x="6793902" y="2392152"/>
              <a:ext cx="118030" cy="208875"/>
              <a:chOff x="8388570" y="2302315"/>
              <a:chExt cx="61130" cy="10818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936EAD9-FBA2-915E-3842-352CFC610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3A2D2E-F915-7B20-FA9B-7A283B159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10ED51-232E-FA76-BDF3-0839CC131B5C}"/>
                </a:ext>
              </a:extLst>
            </p:cNvPr>
            <p:cNvSpPr txBox="1"/>
            <p:nvPr/>
          </p:nvSpPr>
          <p:spPr>
            <a:xfrm>
              <a:off x="6796660" y="1870131"/>
              <a:ext cx="220753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EE6F1-083D-9A65-F378-0E6AECA626E3}"/>
                </a:ext>
              </a:extLst>
            </p:cNvPr>
            <p:cNvSpPr txBox="1"/>
            <p:nvPr/>
          </p:nvSpPr>
          <p:spPr>
            <a:xfrm>
              <a:off x="7157157" y="1870131"/>
              <a:ext cx="228195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F1C35C-38C3-38FC-9B1E-CEFCEB12EBE4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39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93A7A9-216B-B93F-0A7D-947D4745309C}"/>
                </a:ext>
              </a:extLst>
            </p:cNvPr>
            <p:cNvSpPr txBox="1"/>
            <p:nvPr/>
          </p:nvSpPr>
          <p:spPr>
            <a:xfrm>
              <a:off x="6796660" y="2089507"/>
              <a:ext cx="309841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323C615-4256-B916-FAA9-69583599138A}"/>
              </a:ext>
            </a:extLst>
          </p:cNvPr>
          <p:cNvGrpSpPr/>
          <p:nvPr/>
        </p:nvGrpSpPr>
        <p:grpSpPr>
          <a:xfrm>
            <a:off x="9646916" y="2143181"/>
            <a:ext cx="780179" cy="812200"/>
            <a:chOff x="9678666" y="1870131"/>
            <a:chExt cx="780179" cy="812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993EDE-4A48-5D54-2D3A-0FB612B13113}"/>
                </a:ext>
              </a:extLst>
            </p:cNvPr>
            <p:cNvSpPr/>
            <p:nvPr/>
          </p:nvSpPr>
          <p:spPr>
            <a:xfrm>
              <a:off x="9877429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B333CC-9B1B-80B8-0823-0DC96F1203D9}"/>
                </a:ext>
              </a:extLst>
            </p:cNvPr>
            <p:cNvGrpSpPr/>
            <p:nvPr/>
          </p:nvGrpSpPr>
          <p:grpSpPr>
            <a:xfrm>
              <a:off x="9877429" y="2392152"/>
              <a:ext cx="118030" cy="208875"/>
              <a:chOff x="8388570" y="2302315"/>
              <a:chExt cx="61130" cy="10818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DA2A35-C0AD-A529-B048-F38BD3E09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202081F-5660-7A68-918E-3C73F0BD8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CF4AE0-B8AB-A4D7-A592-5C853A9C061F}"/>
                </a:ext>
              </a:extLst>
            </p:cNvPr>
            <p:cNvSpPr txBox="1"/>
            <p:nvPr/>
          </p:nvSpPr>
          <p:spPr>
            <a:xfrm>
              <a:off x="9877429" y="1870131"/>
              <a:ext cx="32733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FBBA47-0BF7-ACE5-01B0-C4133C36D6F8}"/>
                </a:ext>
              </a:extLst>
            </p:cNvPr>
            <p:cNvSpPr txBox="1"/>
            <p:nvPr/>
          </p:nvSpPr>
          <p:spPr>
            <a:xfrm>
              <a:off x="10229790" y="1870131"/>
              <a:ext cx="22819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BEE6A4-1A8D-E788-7C45-B87B03B25AAD}"/>
                </a:ext>
              </a:extLst>
            </p:cNvPr>
            <p:cNvCxnSpPr>
              <a:cxnSpLocks/>
            </p:cNvCxnSpPr>
            <p:nvPr/>
          </p:nvCxnSpPr>
          <p:spPr>
            <a:xfrm>
              <a:off x="9678666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5BD885-3E5F-5E8B-1653-736610C8762B}"/>
                </a:ext>
              </a:extLst>
            </p:cNvPr>
            <p:cNvSpPr txBox="1"/>
            <p:nvPr/>
          </p:nvSpPr>
          <p:spPr>
            <a:xfrm>
              <a:off x="9877429" y="2089507"/>
              <a:ext cx="420308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3EB777-E334-0F4D-66AD-D67638B49E59}"/>
              </a:ext>
            </a:extLst>
          </p:cNvPr>
          <p:cNvCxnSpPr>
            <a:cxnSpLocks/>
          </p:cNvCxnSpPr>
          <p:nvPr/>
        </p:nvCxnSpPr>
        <p:spPr>
          <a:xfrm>
            <a:off x="9525000" y="2350879"/>
            <a:ext cx="32067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A53066-7AF2-3B56-4AF1-5FE15E3D439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3103153" y="4927474"/>
            <a:ext cx="255507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4798D17-E660-8210-B138-4152301C3366}"/>
              </a:ext>
            </a:extLst>
          </p:cNvPr>
          <p:cNvGrpSpPr/>
          <p:nvPr/>
        </p:nvGrpSpPr>
        <p:grpSpPr>
          <a:xfrm>
            <a:off x="5449652" y="4742809"/>
            <a:ext cx="785871" cy="802674"/>
            <a:chOff x="5481402" y="4469759"/>
            <a:chExt cx="785871" cy="80267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02E2FF-274C-FD59-03D6-80288955EC4F}"/>
                </a:ext>
              </a:extLst>
            </p:cNvPr>
            <p:cNvCxnSpPr>
              <a:cxnSpLocks/>
            </p:cNvCxnSpPr>
            <p:nvPr/>
          </p:nvCxnSpPr>
          <p:spPr>
            <a:xfrm>
              <a:off x="5481402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DCEC0B-FDC0-B50C-95E7-BB3CDF07AAAA}"/>
                </a:ext>
              </a:extLst>
            </p:cNvPr>
            <p:cNvSpPr/>
            <p:nvPr/>
          </p:nvSpPr>
          <p:spPr>
            <a:xfrm>
              <a:off x="5685857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35AD8B7-F59F-521D-51F7-0D4E30F56244}"/>
                </a:ext>
              </a:extLst>
            </p:cNvPr>
            <p:cNvGrpSpPr/>
            <p:nvPr/>
          </p:nvGrpSpPr>
          <p:grpSpPr>
            <a:xfrm>
              <a:off x="5680165" y="4982254"/>
              <a:ext cx="118030" cy="208875"/>
              <a:chOff x="8388570" y="2302315"/>
              <a:chExt cx="61130" cy="10818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79BB7B3-ADEA-74A1-DD6E-E248C2D0B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B09AD19-1552-6A6D-6A4E-0C7FF80055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098929-A88A-96B8-C8B1-63FFEB50D722}"/>
                </a:ext>
              </a:extLst>
            </p:cNvPr>
            <p:cNvSpPr txBox="1"/>
            <p:nvPr/>
          </p:nvSpPr>
          <p:spPr>
            <a:xfrm>
              <a:off x="5689981" y="4469759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C43233-4077-14E7-0603-647A77A581D7}"/>
                </a:ext>
              </a:extLst>
            </p:cNvPr>
            <p:cNvSpPr txBox="1"/>
            <p:nvPr/>
          </p:nvSpPr>
          <p:spPr>
            <a:xfrm>
              <a:off x="5921903" y="447339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AFE8DF-F7BF-AD17-2FBC-0587A6F6B645}"/>
                </a:ext>
              </a:extLst>
            </p:cNvPr>
            <p:cNvSpPr txBox="1"/>
            <p:nvPr/>
          </p:nvSpPr>
          <p:spPr>
            <a:xfrm>
              <a:off x="5689981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79B91C-8A3E-1049-0DC8-6C72BD9A3276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242525" y="4931114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165567D-D65B-9F19-CA9B-B5FF80A7CA3F}"/>
              </a:ext>
            </a:extLst>
          </p:cNvPr>
          <p:cNvGrpSpPr/>
          <p:nvPr/>
        </p:nvGrpSpPr>
        <p:grpSpPr>
          <a:xfrm>
            <a:off x="1493349" y="4737439"/>
            <a:ext cx="271462" cy="223838"/>
            <a:chOff x="1525099" y="4464389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D6BA462-5C8A-A2B4-6172-E4591F126DC1}"/>
                </a:ext>
              </a:extLst>
            </p:cNvPr>
            <p:cNvSpPr/>
            <p:nvPr/>
          </p:nvSpPr>
          <p:spPr>
            <a:xfrm>
              <a:off x="153145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348E21F-59A8-ECF9-9DB3-C6796DB08972}"/>
                </a:ext>
              </a:extLst>
            </p:cNvPr>
            <p:cNvSpPr/>
            <p:nvPr/>
          </p:nvSpPr>
          <p:spPr>
            <a:xfrm flipH="1">
              <a:off x="172830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7CC57CC-3645-2F3A-4C66-2BD862F09A6F}"/>
                </a:ext>
              </a:extLst>
            </p:cNvPr>
            <p:cNvGrpSpPr/>
            <p:nvPr/>
          </p:nvGrpSpPr>
          <p:grpSpPr>
            <a:xfrm>
              <a:off x="1525099" y="4464389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3CC141C-BB68-3BF9-5E5A-99A370F6F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EDBE5BD-C092-CD55-1671-FCDE030A4D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64CE5F-B484-4B11-DD29-709672D732FD}"/>
              </a:ext>
            </a:extLst>
          </p:cNvPr>
          <p:cNvSpPr txBox="1"/>
          <p:nvPr/>
        </p:nvSpPr>
        <p:spPr>
          <a:xfrm>
            <a:off x="2564176" y="55751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3628E5-7BE4-9106-B357-BD25EA7CE37B}"/>
              </a:ext>
            </a:extLst>
          </p:cNvPr>
          <p:cNvSpPr txBox="1"/>
          <p:nvPr/>
        </p:nvSpPr>
        <p:spPr>
          <a:xfrm>
            <a:off x="5576847" y="5575194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run_d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9A5892-0ED4-F81D-EB43-78E2D28A8BCA}"/>
              </a:ext>
            </a:extLst>
          </p:cNvPr>
          <p:cNvSpPr txBox="1"/>
          <p:nvPr/>
        </p:nvSpPr>
        <p:spPr>
          <a:xfrm>
            <a:off x="1105639" y="492747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key enable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139689-A853-3DD3-5FD3-6EF6542147AA}"/>
              </a:ext>
            </a:extLst>
          </p:cNvPr>
          <p:cNvCxnSpPr>
            <a:cxnSpLocks/>
            <a:stCxn id="77" idx="2"/>
            <a:endCxn id="54" idx="1"/>
          </p:cNvCxnSpPr>
          <p:nvPr/>
        </p:nvCxnSpPr>
        <p:spPr>
          <a:xfrm flipV="1">
            <a:off x="1756875" y="4927474"/>
            <a:ext cx="775102" cy="36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4D832EF-2BD7-3614-C07B-2EE1C948EDA6}"/>
              </a:ext>
            </a:extLst>
          </p:cNvPr>
          <p:cNvCxnSpPr>
            <a:cxnSpLocks/>
            <a:stCxn id="49" idx="3"/>
            <a:endCxn id="125" idx="1"/>
          </p:cNvCxnSpPr>
          <p:nvPr/>
        </p:nvCxnSpPr>
        <p:spPr>
          <a:xfrm>
            <a:off x="8034172" y="3892134"/>
            <a:ext cx="464316" cy="128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B0B54AD-3574-44B1-FCBD-7DF63F686A81}"/>
              </a:ext>
            </a:extLst>
          </p:cNvPr>
          <p:cNvCxnSpPr>
            <a:cxnSpLocks/>
            <a:stCxn id="48" idx="3"/>
            <a:endCxn id="102" idx="1"/>
          </p:cNvCxnSpPr>
          <p:nvPr/>
        </p:nvCxnSpPr>
        <p:spPr>
          <a:xfrm>
            <a:off x="4773340" y="3892134"/>
            <a:ext cx="475448" cy="128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96241F2-EA74-EFE5-91F3-3CB699CC407C}"/>
              </a:ext>
            </a:extLst>
          </p:cNvPr>
          <p:cNvCxnSpPr>
            <a:cxnSpLocks/>
            <a:stCxn id="46" idx="3"/>
            <a:endCxn id="133" idx="1"/>
          </p:cNvCxnSpPr>
          <p:nvPr/>
        </p:nvCxnSpPr>
        <p:spPr>
          <a:xfrm flipV="1">
            <a:off x="5588018" y="2377972"/>
            <a:ext cx="506580" cy="156682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F72469E-41C1-D3D0-A74B-2DEEAA62698C}"/>
              </a:ext>
            </a:extLst>
          </p:cNvPr>
          <p:cNvCxnSpPr>
            <a:cxnSpLocks/>
            <a:stCxn id="126" idx="1"/>
            <a:endCxn id="65" idx="3"/>
          </p:cNvCxnSpPr>
          <p:nvPr/>
        </p:nvCxnSpPr>
        <p:spPr>
          <a:xfrm rot="10800000" flipV="1">
            <a:off x="6230312" y="3996892"/>
            <a:ext cx="2268177" cy="934222"/>
          </a:xfrm>
          <a:prstGeom prst="bentConnector3">
            <a:avLst>
              <a:gd name="adj1" fmla="val 921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1C541E65-E438-71C0-14F7-580B31CF3D53}"/>
              </a:ext>
            </a:extLst>
          </p:cNvPr>
          <p:cNvCxnSpPr>
            <a:cxnSpLocks/>
            <a:stCxn id="48" idx="1"/>
            <a:endCxn id="55" idx="3"/>
          </p:cNvCxnSpPr>
          <p:nvPr/>
        </p:nvCxnSpPr>
        <p:spPr>
          <a:xfrm rot="10800000" flipV="1">
            <a:off x="3103154" y="3892134"/>
            <a:ext cx="419237" cy="1035340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D8642B70-CE41-02AB-3AC7-ED6CA2DC475A}"/>
              </a:ext>
            </a:extLst>
          </p:cNvPr>
          <p:cNvCxnSpPr>
            <a:cxnSpLocks/>
            <a:stCxn id="49" idx="1"/>
            <a:endCxn id="65" idx="3"/>
          </p:cNvCxnSpPr>
          <p:nvPr/>
        </p:nvCxnSpPr>
        <p:spPr>
          <a:xfrm rot="10800000" flipV="1">
            <a:off x="6230312" y="3892134"/>
            <a:ext cx="552911" cy="1038980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17F074F-C65E-1B40-3930-8A34EB78DDA3}"/>
              </a:ext>
            </a:extLst>
          </p:cNvPr>
          <p:cNvCxnSpPr>
            <a:cxnSpLocks/>
            <a:stCxn id="181" idx="2"/>
            <a:endCxn id="132" idx="1"/>
          </p:cNvCxnSpPr>
          <p:nvPr/>
        </p:nvCxnSpPr>
        <p:spPr>
          <a:xfrm flipV="1">
            <a:off x="1753018" y="2273342"/>
            <a:ext cx="4341580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F3FDC9E-1C45-5C26-351D-F286BA9EC385}"/>
              </a:ext>
            </a:extLst>
          </p:cNvPr>
          <p:cNvGrpSpPr/>
          <p:nvPr/>
        </p:nvGrpSpPr>
        <p:grpSpPr>
          <a:xfrm>
            <a:off x="2904400" y="1513235"/>
            <a:ext cx="461273" cy="438194"/>
            <a:chOff x="2936150" y="1240185"/>
            <a:chExt cx="461273" cy="438194"/>
          </a:xfrm>
        </p:grpSpPr>
        <p:sp>
          <p:nvSpPr>
            <p:cNvPr id="152" name="Flowchart: Extract 151">
              <a:extLst>
                <a:ext uri="{FF2B5EF4-FFF2-40B4-BE49-F238E27FC236}">
                  <a16:creationId xmlns:a16="http://schemas.microsoft.com/office/drawing/2014/main" id="{C84CEBA1-0F6A-E72D-E469-C545112836BA}"/>
                </a:ext>
              </a:extLst>
            </p:cNvPr>
            <p:cNvSpPr/>
            <p:nvPr/>
          </p:nvSpPr>
          <p:spPr>
            <a:xfrm rot="5400000">
              <a:off x="2915655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5D703C6-5A5B-E111-0474-A4AEE4A99749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>
              <a:off x="3205740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2A2AFB2-A7F1-A059-908B-F8D808DEB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97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E1B6D46-F528-8CAE-CBB0-05E9B559E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565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3CD3C76-D105-5FF7-F01B-4E90FF9EDF4A}"/>
              </a:ext>
            </a:extLst>
          </p:cNvPr>
          <p:cNvGrpSpPr/>
          <p:nvPr/>
        </p:nvGrpSpPr>
        <p:grpSpPr>
          <a:xfrm>
            <a:off x="10854995" y="1513235"/>
            <a:ext cx="461273" cy="438194"/>
            <a:chOff x="10886745" y="1240185"/>
            <a:chExt cx="461273" cy="438194"/>
          </a:xfrm>
        </p:grpSpPr>
        <p:sp>
          <p:nvSpPr>
            <p:cNvPr id="164" name="Flowchart: Extract 163">
              <a:extLst>
                <a:ext uri="{FF2B5EF4-FFF2-40B4-BE49-F238E27FC236}">
                  <a16:creationId xmlns:a16="http://schemas.microsoft.com/office/drawing/2014/main" id="{D6846F96-171F-9B43-B6C6-329A2E1DCC88}"/>
                </a:ext>
              </a:extLst>
            </p:cNvPr>
            <p:cNvSpPr/>
            <p:nvPr/>
          </p:nvSpPr>
          <p:spPr>
            <a:xfrm rot="5400000">
              <a:off x="10866250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A6ECF07-FB41-C195-9307-5B8958881810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>
              <a:off x="11156335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9AF64B3-7664-FB3C-11DE-47FF80283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1992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802473-AFBD-737F-9A7C-CDFF5757D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5160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986D1B2-CD84-FF7E-A978-B91BEA6A3A09}"/>
              </a:ext>
            </a:extLst>
          </p:cNvPr>
          <p:cNvGrpSpPr/>
          <p:nvPr/>
        </p:nvGrpSpPr>
        <p:grpSpPr>
          <a:xfrm>
            <a:off x="4133208" y="5115587"/>
            <a:ext cx="461273" cy="438194"/>
            <a:chOff x="4164958" y="4032315"/>
            <a:chExt cx="461273" cy="438194"/>
          </a:xfrm>
        </p:grpSpPr>
        <p:sp>
          <p:nvSpPr>
            <p:cNvPr id="170" name="Flowchart: Extract 169">
              <a:extLst>
                <a:ext uri="{FF2B5EF4-FFF2-40B4-BE49-F238E27FC236}">
                  <a16:creationId xmlns:a16="http://schemas.microsoft.com/office/drawing/2014/main" id="{769D4C05-6D8A-2A53-6993-2EADADF7F8B0}"/>
                </a:ext>
              </a:extLst>
            </p:cNvPr>
            <p:cNvSpPr/>
            <p:nvPr/>
          </p:nvSpPr>
          <p:spPr>
            <a:xfrm rot="5400000">
              <a:off x="4144463" y="418042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5120CDB-02AA-968E-C95E-18D51A6599E2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>
              <a:off x="4434548" y="431521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3EC4030-8978-7136-5EC8-435FF236E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0205" y="409612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D97C778-55AE-8861-2510-8EA9FC5CA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373" y="403231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8E10A28-9FD6-CBC1-A0C1-BFFC8EEE7960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1238668" y="2273342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F0DFFB8-5471-364C-B34F-31154A929505}"/>
              </a:ext>
            </a:extLst>
          </p:cNvPr>
          <p:cNvGrpSpPr/>
          <p:nvPr/>
        </p:nvGrpSpPr>
        <p:grpSpPr>
          <a:xfrm>
            <a:off x="1489492" y="2079667"/>
            <a:ext cx="271462" cy="223838"/>
            <a:chOff x="1521242" y="1806617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CE3C43A-F837-B4FD-D165-A2B86DE65C4E}"/>
                </a:ext>
              </a:extLst>
            </p:cNvPr>
            <p:cNvSpPr/>
            <p:nvPr/>
          </p:nvSpPr>
          <p:spPr>
            <a:xfrm>
              <a:off x="152759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B9E5A6A-2BDA-571E-7695-785D93AEB69D}"/>
                </a:ext>
              </a:extLst>
            </p:cNvPr>
            <p:cNvSpPr/>
            <p:nvPr/>
          </p:nvSpPr>
          <p:spPr>
            <a:xfrm flipH="1">
              <a:off x="172444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4B00ECD-3200-55B9-21D1-C36A6155221D}"/>
                </a:ext>
              </a:extLst>
            </p:cNvPr>
            <p:cNvGrpSpPr/>
            <p:nvPr/>
          </p:nvGrpSpPr>
          <p:grpSpPr>
            <a:xfrm>
              <a:off x="1521242" y="1806617"/>
              <a:ext cx="271462" cy="119063"/>
              <a:chOff x="5688013" y="2752725"/>
              <a:chExt cx="271462" cy="119063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8FE3A56-D60A-9D7E-496C-18CA5BEC8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122B75B-6760-D162-A1F7-45387EA3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BCC1A2B1-0A57-1DB4-C814-E73B4CFB372A}"/>
              </a:ext>
            </a:extLst>
          </p:cNvPr>
          <p:cNvSpPr txBox="1"/>
          <p:nvPr/>
        </p:nvSpPr>
        <p:spPr>
          <a:xfrm>
            <a:off x="1202332" y="227637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message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7C88AECE-CEDF-D20D-9CA7-04E8E5AFBAF8}"/>
              </a:ext>
            </a:extLst>
          </p:cNvPr>
          <p:cNvCxnSpPr>
            <a:cxnSpLocks/>
            <a:stCxn id="170" idx="2"/>
            <a:endCxn id="55" idx="3"/>
          </p:cNvCxnSpPr>
          <p:nvPr/>
        </p:nvCxnSpPr>
        <p:spPr>
          <a:xfrm rot="10800000">
            <a:off x="3103154" y="4927475"/>
            <a:ext cx="1030055" cy="4710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0BE811A-80D4-D5D8-AB67-FEBF40A6B118}"/>
              </a:ext>
            </a:extLst>
          </p:cNvPr>
          <p:cNvGrpSpPr/>
          <p:nvPr/>
        </p:nvGrpSpPr>
        <p:grpSpPr>
          <a:xfrm>
            <a:off x="2323250" y="4742808"/>
            <a:ext cx="785871" cy="802675"/>
            <a:chOff x="2355000" y="4469758"/>
            <a:chExt cx="785871" cy="8026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390BFB-F387-7057-8D99-8572DF7ED86B}"/>
                </a:ext>
              </a:extLst>
            </p:cNvPr>
            <p:cNvSpPr/>
            <p:nvPr/>
          </p:nvSpPr>
          <p:spPr>
            <a:xfrm>
              <a:off x="2559455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7DB3DB8-A4DD-1E0B-686A-36341B7FA0B2}"/>
                </a:ext>
              </a:extLst>
            </p:cNvPr>
            <p:cNvGrpSpPr/>
            <p:nvPr/>
          </p:nvGrpSpPr>
          <p:grpSpPr>
            <a:xfrm>
              <a:off x="2553763" y="4982254"/>
              <a:ext cx="118030" cy="208875"/>
              <a:chOff x="8388570" y="2302315"/>
              <a:chExt cx="61130" cy="108180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B49F600-864A-3D08-9123-E329302B8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E1F2FD-5510-9051-5227-6D189246E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29C0B3-3A1A-B09E-32C1-055795B5A8D0}"/>
                </a:ext>
              </a:extLst>
            </p:cNvPr>
            <p:cNvSpPr txBox="1"/>
            <p:nvPr/>
          </p:nvSpPr>
          <p:spPr>
            <a:xfrm>
              <a:off x="2563727" y="4469758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BC9629-CBE0-9C6F-7A9F-C81AA1A31F73}"/>
                </a:ext>
              </a:extLst>
            </p:cNvPr>
            <p:cNvSpPr txBox="1"/>
            <p:nvPr/>
          </p:nvSpPr>
          <p:spPr>
            <a:xfrm>
              <a:off x="2794745" y="446975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6E9F2C-70AD-47ED-7168-7E7EAFD369C4}"/>
                </a:ext>
              </a:extLst>
            </p:cNvPr>
            <p:cNvCxnSpPr>
              <a:cxnSpLocks/>
            </p:cNvCxnSpPr>
            <p:nvPr/>
          </p:nvCxnSpPr>
          <p:spPr>
            <a:xfrm>
              <a:off x="2355000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C342CD-DBCB-90A0-09DA-FC33FDCBCD9D}"/>
                </a:ext>
              </a:extLst>
            </p:cNvPr>
            <p:cNvSpPr txBox="1"/>
            <p:nvPr/>
          </p:nvSpPr>
          <p:spPr>
            <a:xfrm>
              <a:off x="2563727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C3417D-EBA0-2A3E-85C0-74FD0C4B0943}"/>
              </a:ext>
            </a:extLst>
          </p:cNvPr>
          <p:cNvCxnSpPr>
            <a:cxnSpLocks/>
            <a:stCxn id="181" idx="2"/>
            <a:endCxn id="152" idx="2"/>
          </p:cNvCxnSpPr>
          <p:nvPr/>
        </p:nvCxnSpPr>
        <p:spPr>
          <a:xfrm flipV="1">
            <a:off x="1753018" y="1796139"/>
            <a:ext cx="1151382" cy="47720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54C6E402-C897-2CC7-E03A-BBA2F1D96E3B}"/>
              </a:ext>
            </a:extLst>
          </p:cNvPr>
          <p:cNvCxnSpPr>
            <a:cxnSpLocks/>
            <a:stCxn id="7" idx="3"/>
            <a:endCxn id="229" idx="2"/>
          </p:cNvCxnSpPr>
          <p:nvPr/>
        </p:nvCxnSpPr>
        <p:spPr>
          <a:xfrm flipV="1">
            <a:off x="7353602" y="1796139"/>
            <a:ext cx="374105" cy="531708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99B12A3-8155-BAD1-6EB0-3C29FC04CD68}"/>
              </a:ext>
            </a:extLst>
          </p:cNvPr>
          <p:cNvCxnSpPr>
            <a:cxnSpLocks/>
            <a:stCxn id="7" idx="3"/>
            <a:endCxn id="136" idx="1"/>
          </p:cNvCxnSpPr>
          <p:nvPr/>
        </p:nvCxnSpPr>
        <p:spPr>
          <a:xfrm flipV="1">
            <a:off x="7353602" y="2295652"/>
            <a:ext cx="1836477" cy="3219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942BF-98EF-8598-1C4B-0D00B702B6F6}"/>
              </a:ext>
            </a:extLst>
          </p:cNvPr>
          <p:cNvSpPr/>
          <p:nvPr/>
        </p:nvSpPr>
        <p:spPr>
          <a:xfrm>
            <a:off x="9190079" y="226707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81719820-D06A-10BD-F8B5-8D5E919D9AC0}"/>
              </a:ext>
            </a:extLst>
          </p:cNvPr>
          <p:cNvCxnSpPr>
            <a:cxnSpLocks/>
            <a:stCxn id="27" idx="3"/>
            <a:endCxn id="164" idx="2"/>
          </p:cNvCxnSpPr>
          <p:nvPr/>
        </p:nvCxnSpPr>
        <p:spPr>
          <a:xfrm flipV="1">
            <a:off x="10426234" y="1796139"/>
            <a:ext cx="428761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B18246F1-3D3E-1AD7-4118-508598A18120}"/>
              </a:ext>
            </a:extLst>
          </p:cNvPr>
          <p:cNvSpPr txBox="1"/>
          <p:nvPr/>
        </p:nvSpPr>
        <p:spPr>
          <a:xfrm>
            <a:off x="2657338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led(3)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E11FE69-AD9E-08A3-A881-24E099A9C982}"/>
              </a:ext>
            </a:extLst>
          </p:cNvPr>
          <p:cNvSpPr txBox="1"/>
          <p:nvPr/>
        </p:nvSpPr>
        <p:spPr>
          <a:xfrm>
            <a:off x="3885176" y="557519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led(2)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39D0D05-1971-0B09-02DB-DE7DEEAA3EAC}"/>
              </a:ext>
            </a:extLst>
          </p:cNvPr>
          <p:cNvSpPr txBox="1"/>
          <p:nvPr/>
        </p:nvSpPr>
        <p:spPr>
          <a:xfrm>
            <a:off x="10606963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led(0)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5F92CB6-19FA-1B43-23C4-570753134C0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438900" y="2327847"/>
            <a:ext cx="326010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C5109BAE-F6A9-4948-CBA9-1CF1D503F7BE}"/>
              </a:ext>
            </a:extLst>
          </p:cNvPr>
          <p:cNvSpPr txBox="1"/>
          <p:nvPr/>
        </p:nvSpPr>
        <p:spPr>
          <a:xfrm>
            <a:off x="1161648" y="4321295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button(2)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89791F0-4344-2EE5-12BC-21C3CA700382}"/>
              </a:ext>
            </a:extLst>
          </p:cNvPr>
          <p:cNvSpPr txBox="1"/>
          <p:nvPr/>
        </p:nvSpPr>
        <p:spPr>
          <a:xfrm>
            <a:off x="1161648" y="1640849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button(3)</a:t>
            </a:r>
          </a:p>
        </p:txBody>
      </p:sp>
      <p:sp>
        <p:nvSpPr>
          <p:cNvPr id="287" name="Oval 286">
            <a:extLst>
              <a:ext uri="{FF2B5EF4-FFF2-40B4-BE49-F238E27FC236}">
                <a16:creationId xmlns:a16="http://schemas.microsoft.com/office/drawing/2014/main" id="{226CBC78-7C54-4D9B-8E34-EEBD543A1E49}"/>
              </a:ext>
            </a:extLst>
          </p:cNvPr>
          <p:cNvSpPr/>
          <p:nvPr/>
        </p:nvSpPr>
        <p:spPr>
          <a:xfrm>
            <a:off x="6322566" y="4705866"/>
            <a:ext cx="398268" cy="39017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AF4DC5AA-8582-FEDC-B668-21C80D3A8ABF}"/>
              </a:ext>
            </a:extLst>
          </p:cNvPr>
          <p:cNvSpPr txBox="1"/>
          <p:nvPr/>
        </p:nvSpPr>
        <p:spPr>
          <a:xfrm>
            <a:off x="6511649" y="5068970"/>
            <a:ext cx="28636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Provides synchronisation between ends. Not realistic!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683591-4701-7EE6-32A2-C7B72C2F007F}"/>
              </a:ext>
            </a:extLst>
          </p:cNvPr>
          <p:cNvSpPr/>
          <p:nvPr/>
        </p:nvSpPr>
        <p:spPr>
          <a:xfrm>
            <a:off x="6367889" y="3026766"/>
            <a:ext cx="5083277" cy="1429691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DEA22B2-570F-09C7-A069-02B130575430}"/>
              </a:ext>
            </a:extLst>
          </p:cNvPr>
          <p:cNvCxnSpPr>
            <a:stCxn id="124" idx="3"/>
            <a:endCxn id="137" idx="1"/>
          </p:cNvCxnSpPr>
          <p:nvPr/>
        </p:nvCxnSpPr>
        <p:spPr>
          <a:xfrm flipV="1">
            <a:off x="8837718" y="2400282"/>
            <a:ext cx="352361" cy="154451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A56CA04-BED6-C82B-A2AC-B6A383DF74D0}"/>
              </a:ext>
            </a:extLst>
          </p:cNvPr>
          <p:cNvSpPr/>
          <p:nvPr/>
        </p:nvSpPr>
        <p:spPr>
          <a:xfrm>
            <a:off x="9190079" y="237170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155925-B60D-FB74-0D83-86E9FA198CD9}"/>
              </a:ext>
            </a:extLst>
          </p:cNvPr>
          <p:cNvGrpSpPr/>
          <p:nvPr/>
        </p:nvGrpSpPr>
        <p:grpSpPr>
          <a:xfrm>
            <a:off x="8497560" y="3824146"/>
            <a:ext cx="340158" cy="241300"/>
            <a:chOff x="8497560" y="2426325"/>
            <a:chExt cx="340158" cy="2413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C54B96-C8D7-FA3F-E655-CB64813F972C}"/>
                </a:ext>
              </a:extLst>
            </p:cNvPr>
            <p:cNvSpPr/>
            <p:nvPr/>
          </p:nvSpPr>
          <p:spPr>
            <a:xfrm>
              <a:off x="8498488" y="246586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C7DF1A5-BC7B-6A31-3F9F-EA448AB61AF6}"/>
                </a:ext>
              </a:extLst>
            </p:cNvPr>
            <p:cNvSpPr/>
            <p:nvPr/>
          </p:nvSpPr>
          <p:spPr>
            <a:xfrm>
              <a:off x="8498488" y="257049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lowchart: Delay 123">
              <a:extLst>
                <a:ext uri="{FF2B5EF4-FFF2-40B4-BE49-F238E27FC236}">
                  <a16:creationId xmlns:a16="http://schemas.microsoft.com/office/drawing/2014/main" id="{1F861B56-1080-2223-D14B-9BC25BDBB857}"/>
                </a:ext>
              </a:extLst>
            </p:cNvPr>
            <p:cNvSpPr/>
            <p:nvPr/>
          </p:nvSpPr>
          <p:spPr>
            <a:xfrm>
              <a:off x="8497560" y="2426325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EB952872-AB07-2E70-BBA7-BE2F5B3B0029}"/>
              </a:ext>
            </a:extLst>
          </p:cNvPr>
          <p:cNvGrpSpPr/>
          <p:nvPr/>
        </p:nvGrpSpPr>
        <p:grpSpPr>
          <a:xfrm>
            <a:off x="3522390" y="3514625"/>
            <a:ext cx="1250950" cy="755017"/>
            <a:chOff x="3554140" y="3241575"/>
            <a:chExt cx="1250950" cy="75501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2375DC-9F09-8A38-1B01-F4C05D0C244E}"/>
                </a:ext>
              </a:extLst>
            </p:cNvPr>
            <p:cNvSpPr/>
            <p:nvPr/>
          </p:nvSpPr>
          <p:spPr>
            <a:xfrm>
              <a:off x="3554140" y="3241575"/>
              <a:ext cx="1250950" cy="755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Encryption Key Generator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48949601-DB04-4947-75EB-4D52E8C5CECF}"/>
                </a:ext>
              </a:extLst>
            </p:cNvPr>
            <p:cNvSpPr txBox="1"/>
            <p:nvPr/>
          </p:nvSpPr>
          <p:spPr>
            <a:xfrm>
              <a:off x="3554140" y="3503667"/>
              <a:ext cx="391701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GB" sz="900" dirty="0"/>
                <a:t>enable</a:t>
              </a:r>
            </a:p>
          </p:txBody>
        </p: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10641633-8845-ACA8-5DF5-5633F1AE1651}"/>
              </a:ext>
            </a:extLst>
          </p:cNvPr>
          <p:cNvGrpSpPr/>
          <p:nvPr/>
        </p:nvGrpSpPr>
        <p:grpSpPr>
          <a:xfrm>
            <a:off x="6783222" y="3514625"/>
            <a:ext cx="1250950" cy="755017"/>
            <a:chOff x="6814972" y="3241575"/>
            <a:chExt cx="1250950" cy="755017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53EF722-C481-931E-D9DB-2D070F30F453}"/>
                </a:ext>
              </a:extLst>
            </p:cNvPr>
            <p:cNvSpPr/>
            <p:nvPr/>
          </p:nvSpPr>
          <p:spPr>
            <a:xfrm>
              <a:off x="6814972" y="3241575"/>
              <a:ext cx="1250950" cy="75501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Decryption Key Generator</a:t>
              </a:r>
            </a:p>
          </p:txBody>
        </p: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7F8EB5D-5B29-B2B3-CFB9-C852C8615630}"/>
                </a:ext>
              </a:extLst>
            </p:cNvPr>
            <p:cNvSpPr txBox="1"/>
            <p:nvPr/>
          </p:nvSpPr>
          <p:spPr>
            <a:xfrm>
              <a:off x="6814972" y="3503667"/>
              <a:ext cx="391701" cy="2308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r>
                <a:rPr lang="en-GB" sz="900" dirty="0"/>
                <a:t>enable</a:t>
              </a:r>
            </a:p>
          </p:txBody>
        </p:sp>
      </p:grp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B9B4FF4-9720-B949-A83C-9A57925151BE}"/>
              </a:ext>
            </a:extLst>
          </p:cNvPr>
          <p:cNvGrpSpPr/>
          <p:nvPr/>
        </p:nvGrpSpPr>
        <p:grpSpPr>
          <a:xfrm>
            <a:off x="5247860" y="3824146"/>
            <a:ext cx="340158" cy="241300"/>
            <a:chOff x="5279610" y="2150852"/>
            <a:chExt cx="340158" cy="2413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B5FCA0-CA11-1DBD-71E8-CB711AA8F560}"/>
                </a:ext>
              </a:extLst>
            </p:cNvPr>
            <p:cNvSpPr/>
            <p:nvPr/>
          </p:nvSpPr>
          <p:spPr>
            <a:xfrm>
              <a:off x="5280538" y="219039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99355D9-8D6F-9C0F-40A0-0973C29BBD32}"/>
                </a:ext>
              </a:extLst>
            </p:cNvPr>
            <p:cNvSpPr/>
            <p:nvPr/>
          </p:nvSpPr>
          <p:spPr>
            <a:xfrm>
              <a:off x="5280538" y="229502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lowchart: Delay 45">
              <a:extLst>
                <a:ext uri="{FF2B5EF4-FFF2-40B4-BE49-F238E27FC236}">
                  <a16:creationId xmlns:a16="http://schemas.microsoft.com/office/drawing/2014/main" id="{7820C0C2-EA10-CE17-1E57-3106270C48C2}"/>
                </a:ext>
              </a:extLst>
            </p:cNvPr>
            <p:cNvSpPr/>
            <p:nvPr/>
          </p:nvSpPr>
          <p:spPr>
            <a:xfrm>
              <a:off x="5279610" y="2150852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64AA80A-1A81-ED0A-F48F-6516C71E1A84}"/>
              </a:ext>
            </a:extLst>
          </p:cNvPr>
          <p:cNvCxnSpPr>
            <a:cxnSpLocks/>
            <a:stCxn id="55" idx="3"/>
            <a:endCxn id="103" idx="1"/>
          </p:cNvCxnSpPr>
          <p:nvPr/>
        </p:nvCxnSpPr>
        <p:spPr>
          <a:xfrm flipV="1">
            <a:off x="3103153" y="3996892"/>
            <a:ext cx="2145635" cy="930582"/>
          </a:xfrm>
          <a:prstGeom prst="bentConnector3">
            <a:avLst>
              <a:gd name="adj1" fmla="val 8729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28" name="Group 227">
            <a:extLst>
              <a:ext uri="{FF2B5EF4-FFF2-40B4-BE49-F238E27FC236}">
                <a16:creationId xmlns:a16="http://schemas.microsoft.com/office/drawing/2014/main" id="{83A5ECF0-549A-5018-E06E-AEBE95808569}"/>
              </a:ext>
            </a:extLst>
          </p:cNvPr>
          <p:cNvGrpSpPr/>
          <p:nvPr/>
        </p:nvGrpSpPr>
        <p:grpSpPr>
          <a:xfrm>
            <a:off x="7727707" y="1513235"/>
            <a:ext cx="461273" cy="438194"/>
            <a:chOff x="8296214" y="1240185"/>
            <a:chExt cx="461273" cy="438194"/>
          </a:xfrm>
        </p:grpSpPr>
        <p:sp>
          <p:nvSpPr>
            <p:cNvPr id="229" name="Flowchart: Extract 228">
              <a:extLst>
                <a:ext uri="{FF2B5EF4-FFF2-40B4-BE49-F238E27FC236}">
                  <a16:creationId xmlns:a16="http://schemas.microsoft.com/office/drawing/2014/main" id="{0F1CB392-ADBD-90D1-CE05-2B39E579B849}"/>
                </a:ext>
              </a:extLst>
            </p:cNvPr>
            <p:cNvSpPr/>
            <p:nvPr/>
          </p:nvSpPr>
          <p:spPr>
            <a:xfrm rot="5400000">
              <a:off x="8275719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72F42EE5-44DB-0354-D9B3-94EFE9360264}"/>
                </a:ext>
              </a:extLst>
            </p:cNvPr>
            <p:cNvCxnSpPr>
              <a:cxnSpLocks/>
              <a:stCxn id="229" idx="0"/>
            </p:cNvCxnSpPr>
            <p:nvPr/>
          </p:nvCxnSpPr>
          <p:spPr>
            <a:xfrm>
              <a:off x="8565804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A46D50CA-8532-D61B-13D2-4AED60F999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1461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1095632F-7751-4DE9-9E8F-D2EF1B079B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629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33" name="TextBox 232">
            <a:extLst>
              <a:ext uri="{FF2B5EF4-FFF2-40B4-BE49-F238E27FC236}">
                <a16:creationId xmlns:a16="http://schemas.microsoft.com/office/drawing/2014/main" id="{9E75B28B-F8A9-D78A-323F-76CA6DB83C98}"/>
              </a:ext>
            </a:extLst>
          </p:cNvPr>
          <p:cNvSpPr txBox="1"/>
          <p:nvPr/>
        </p:nvSpPr>
        <p:spPr>
          <a:xfrm>
            <a:off x="7479675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led(1)</a:t>
            </a:r>
          </a:p>
        </p:txBody>
      </p: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81D8385-8D87-3F9E-25C3-73C14D9EBD32}"/>
              </a:ext>
            </a:extLst>
          </p:cNvPr>
          <p:cNvGrpSpPr/>
          <p:nvPr/>
        </p:nvGrpSpPr>
        <p:grpSpPr>
          <a:xfrm>
            <a:off x="6064250" y="2209064"/>
            <a:ext cx="398594" cy="241300"/>
            <a:chOff x="6096000" y="1957179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B44BDF-F6A7-3889-4616-DB20991E85D2}"/>
                </a:ext>
              </a:extLst>
            </p:cNvPr>
            <p:cNvSpPr/>
            <p:nvPr/>
          </p:nvSpPr>
          <p:spPr>
            <a:xfrm>
              <a:off x="6126348" y="199288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7AC64B-DCD7-9773-F100-5914DC16C59B}"/>
                </a:ext>
              </a:extLst>
            </p:cNvPr>
            <p:cNvSpPr/>
            <p:nvPr/>
          </p:nvSpPr>
          <p:spPr>
            <a:xfrm>
              <a:off x="6126348" y="209751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A2756C-71E6-EAE5-5F59-FF344D463CE5}"/>
                </a:ext>
              </a:extLst>
            </p:cNvPr>
            <p:cNvGrpSpPr/>
            <p:nvPr/>
          </p:nvGrpSpPr>
          <p:grpSpPr>
            <a:xfrm>
              <a:off x="6096000" y="1957179"/>
              <a:ext cx="398594" cy="241300"/>
              <a:chOff x="6039462" y="2148722"/>
              <a:chExt cx="398594" cy="241300"/>
            </a:xfrm>
          </p:grpSpPr>
          <p:sp>
            <p:nvSpPr>
              <p:cNvPr id="13" name="Flowchart: Delay 18">
                <a:extLst>
                  <a:ext uri="{FF2B5EF4-FFF2-40B4-BE49-F238E27FC236}">
                    <a16:creationId xmlns:a16="http://schemas.microsoft.com/office/drawing/2014/main" id="{27C5BBBE-023A-CA69-E0C7-984BE39C4D10}"/>
                  </a:ext>
                </a:extLst>
              </p:cNvPr>
              <p:cNvSpPr/>
              <p:nvPr/>
            </p:nvSpPr>
            <p:spPr>
              <a:xfrm>
                <a:off x="6096000" y="2148722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Flowchart: Delay 18">
                <a:extLst>
                  <a:ext uri="{FF2B5EF4-FFF2-40B4-BE49-F238E27FC236}">
                    <a16:creationId xmlns:a16="http://schemas.microsoft.com/office/drawing/2014/main" id="{9912F4F3-131A-9F19-F930-E3ACDB8D5254}"/>
                  </a:ext>
                </a:extLst>
              </p:cNvPr>
              <p:cNvSpPr/>
              <p:nvPr/>
            </p:nvSpPr>
            <p:spPr>
              <a:xfrm>
                <a:off x="6039462" y="2149251"/>
                <a:ext cx="56538" cy="240771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4883 h 240771"/>
                  <a:gd name="connsiteX1" fmla="*/ 0 w 342056"/>
                  <a:gd name="connsiteY1" fmla="*/ 0 h 240771"/>
                  <a:gd name="connsiteX2" fmla="*/ 342056 w 342056"/>
                  <a:gd name="connsiteY2" fmla="*/ 113241 h 240771"/>
                  <a:gd name="connsiteX3" fmla="*/ 236006 w 342056"/>
                  <a:gd name="connsiteY3" fmla="*/ 240771 h 240771"/>
                  <a:gd name="connsiteX4" fmla="*/ 2427 w 342056"/>
                  <a:gd name="connsiteY4" fmla="*/ 240771 h 240771"/>
                  <a:gd name="connsiteX5" fmla="*/ 56402 w 342056"/>
                  <a:gd name="connsiteY5" fmla="*/ 124883 h 240771"/>
                  <a:gd name="connsiteX0" fmla="*/ 342056 w 433496"/>
                  <a:gd name="connsiteY0" fmla="*/ 113241 h 240771"/>
                  <a:gd name="connsiteX1" fmla="*/ 236006 w 433496"/>
                  <a:gd name="connsiteY1" fmla="*/ 240771 h 240771"/>
                  <a:gd name="connsiteX2" fmla="*/ 2427 w 433496"/>
                  <a:gd name="connsiteY2" fmla="*/ 240771 h 240771"/>
                  <a:gd name="connsiteX3" fmla="*/ 56402 w 433496"/>
                  <a:gd name="connsiteY3" fmla="*/ 124883 h 240771"/>
                  <a:gd name="connsiteX4" fmla="*/ 0 w 433496"/>
                  <a:gd name="connsiteY4" fmla="*/ 0 h 240771"/>
                  <a:gd name="connsiteX5" fmla="*/ 433496 w 433496"/>
                  <a:gd name="connsiteY5" fmla="*/ 204681 h 240771"/>
                  <a:gd name="connsiteX0" fmla="*/ 342056 w 342056"/>
                  <a:gd name="connsiteY0" fmla="*/ 113241 h 240771"/>
                  <a:gd name="connsiteX1" fmla="*/ 236006 w 342056"/>
                  <a:gd name="connsiteY1" fmla="*/ 240771 h 240771"/>
                  <a:gd name="connsiteX2" fmla="*/ 2427 w 342056"/>
                  <a:gd name="connsiteY2" fmla="*/ 240771 h 240771"/>
                  <a:gd name="connsiteX3" fmla="*/ 56402 w 342056"/>
                  <a:gd name="connsiteY3" fmla="*/ 124883 h 240771"/>
                  <a:gd name="connsiteX4" fmla="*/ 0 w 342056"/>
                  <a:gd name="connsiteY4" fmla="*/ 0 h 240771"/>
                  <a:gd name="connsiteX0" fmla="*/ 236006 w 236006"/>
                  <a:gd name="connsiteY0" fmla="*/ 240771 h 240771"/>
                  <a:gd name="connsiteX1" fmla="*/ 2427 w 236006"/>
                  <a:gd name="connsiteY1" fmla="*/ 240771 h 240771"/>
                  <a:gd name="connsiteX2" fmla="*/ 56402 w 236006"/>
                  <a:gd name="connsiteY2" fmla="*/ 124883 h 240771"/>
                  <a:gd name="connsiteX3" fmla="*/ 0 w 236006"/>
                  <a:gd name="connsiteY3" fmla="*/ 0 h 240771"/>
                  <a:gd name="connsiteX0" fmla="*/ 2427 w 56538"/>
                  <a:gd name="connsiteY0" fmla="*/ 240771 h 240771"/>
                  <a:gd name="connsiteX1" fmla="*/ 56402 w 56538"/>
                  <a:gd name="connsiteY1" fmla="*/ 124883 h 240771"/>
                  <a:gd name="connsiteX2" fmla="*/ 0 w 56538"/>
                  <a:gd name="connsiteY2" fmla="*/ 0 h 24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38" h="240771">
                    <a:moveTo>
                      <a:pt x="2427" y="240771"/>
                    </a:moveTo>
                    <a:cubicBezTo>
                      <a:pt x="48164" y="178594"/>
                      <a:pt x="55218" y="153898"/>
                      <a:pt x="56402" y="124883"/>
                    </a:cubicBezTo>
                    <a:cubicBezTo>
                      <a:pt x="57586" y="95868"/>
                      <a:pt x="52087" y="57415"/>
                      <a:pt x="0" y="0"/>
                    </a:cubicBezTo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9A68E-B50F-0C02-0D12-2CD3FB5ADA70}"/>
              </a:ext>
            </a:extLst>
          </p:cNvPr>
          <p:cNvGrpSpPr/>
          <p:nvPr/>
        </p:nvGrpSpPr>
        <p:grpSpPr>
          <a:xfrm>
            <a:off x="9147777" y="2230229"/>
            <a:ext cx="398594" cy="241300"/>
            <a:chOff x="6039462" y="2148722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Delay 18">
              <a:extLst>
                <a:ext uri="{FF2B5EF4-FFF2-40B4-BE49-F238E27FC236}">
                  <a16:creationId xmlns:a16="http://schemas.microsoft.com/office/drawing/2014/main" id="{3722937D-1116-30BC-645E-36E5BF65AFA5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Flowchart: Delay 18">
              <a:extLst>
                <a:ext uri="{FF2B5EF4-FFF2-40B4-BE49-F238E27FC236}">
                  <a16:creationId xmlns:a16="http://schemas.microsoft.com/office/drawing/2014/main" id="{34B129CE-9344-905D-1F88-19CDF4646F6B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5712750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Rectangle 214">
            <a:extLst>
              <a:ext uri="{FF2B5EF4-FFF2-40B4-BE49-F238E27FC236}">
                <a16:creationId xmlns:a16="http://schemas.microsoft.com/office/drawing/2014/main" id="{AEAD3F6D-0418-3334-C5D5-42637AADA713}"/>
              </a:ext>
            </a:extLst>
          </p:cNvPr>
          <p:cNvSpPr/>
          <p:nvPr/>
        </p:nvSpPr>
        <p:spPr>
          <a:xfrm>
            <a:off x="1057275" y="-447040"/>
            <a:ext cx="10501313" cy="6457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7DE85E0A-76F7-0E9D-C9B7-09EB96F9E9D7}"/>
              </a:ext>
            </a:extLst>
          </p:cNvPr>
          <p:cNvSpPr/>
          <p:nvPr/>
        </p:nvSpPr>
        <p:spPr>
          <a:xfrm>
            <a:off x="6367889" y="999297"/>
            <a:ext cx="2929956" cy="2034009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Cipher Text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0527F7C7-3FA5-36CB-66F6-EA7EC65DFEA5}"/>
              </a:ext>
            </a:extLst>
          </p:cNvPr>
          <p:cNvSpPr/>
          <p:nvPr/>
        </p:nvSpPr>
        <p:spPr>
          <a:xfrm>
            <a:off x="9421978" y="992111"/>
            <a:ext cx="2026785" cy="203465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C00A6535-DB78-8CFA-D983-F59E55E9B772}"/>
              </a:ext>
            </a:extLst>
          </p:cNvPr>
          <p:cNvSpPr/>
          <p:nvPr/>
        </p:nvSpPr>
        <p:spPr>
          <a:xfrm>
            <a:off x="6367889" y="3026766"/>
            <a:ext cx="5083277" cy="178902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280" name="Rectangle 279">
            <a:extLst>
              <a:ext uri="{FF2B5EF4-FFF2-40B4-BE49-F238E27FC236}">
                <a16:creationId xmlns:a16="http://schemas.microsoft.com/office/drawing/2014/main" id="{79CF1553-B211-9C4F-56C0-468FF120683E}"/>
              </a:ext>
            </a:extLst>
          </p:cNvPr>
          <p:cNvSpPr/>
          <p:nvPr/>
        </p:nvSpPr>
        <p:spPr>
          <a:xfrm>
            <a:off x="1197080" y="995086"/>
            <a:ext cx="5049552" cy="2034009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/>
              <a:t>Plain Text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D0B86BD-B509-5B3C-341B-8A4CA398FD8B}"/>
              </a:ext>
            </a:extLst>
          </p:cNvPr>
          <p:cNvSpPr/>
          <p:nvPr/>
        </p:nvSpPr>
        <p:spPr>
          <a:xfrm>
            <a:off x="3370326" y="3028948"/>
            <a:ext cx="2876306" cy="1795408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7139152F-90A1-1203-4289-75AC70389EE2}"/>
              </a:ext>
            </a:extLst>
          </p:cNvPr>
          <p:cNvSpPr/>
          <p:nvPr/>
        </p:nvSpPr>
        <p:spPr>
          <a:xfrm>
            <a:off x="1099671" y="4269642"/>
            <a:ext cx="1194246" cy="103736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</p:txBody>
      </p: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4FF7B832-F7C1-5851-9560-99BB97D9D127}"/>
              </a:ext>
            </a:extLst>
          </p:cNvPr>
          <p:cNvGrpSpPr/>
          <p:nvPr/>
        </p:nvGrpSpPr>
        <p:grpSpPr>
          <a:xfrm>
            <a:off x="6563389" y="2143181"/>
            <a:ext cx="790213" cy="812200"/>
            <a:chOff x="6595139" y="1870131"/>
            <a:chExt cx="790213" cy="81220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092A2448-2F39-7091-1BE8-6E8863CAE040}"/>
                </a:ext>
              </a:extLst>
            </p:cNvPr>
            <p:cNvSpPr/>
            <p:nvPr/>
          </p:nvSpPr>
          <p:spPr>
            <a:xfrm>
              <a:off x="6799594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4B7630B9-33ED-180F-AC66-18F30D1733C8}"/>
                </a:ext>
              </a:extLst>
            </p:cNvPr>
            <p:cNvGrpSpPr/>
            <p:nvPr/>
          </p:nvGrpSpPr>
          <p:grpSpPr>
            <a:xfrm>
              <a:off x="6793902" y="2392152"/>
              <a:ext cx="118030" cy="208875"/>
              <a:chOff x="8388570" y="2302315"/>
              <a:chExt cx="61130" cy="108180"/>
            </a:xfrm>
          </p:grpSpPr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B936EAD9-FBA2-915E-3842-352CFC6103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663A2D2E-F915-7B20-FA9B-7A283B1591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410ED51-232E-FA76-BDF3-0839CC131B5C}"/>
                </a:ext>
              </a:extLst>
            </p:cNvPr>
            <p:cNvSpPr txBox="1"/>
            <p:nvPr/>
          </p:nvSpPr>
          <p:spPr>
            <a:xfrm>
              <a:off x="6796660" y="1870131"/>
              <a:ext cx="220753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3EE6F1-083D-9A65-F378-0E6AECA626E3}"/>
                </a:ext>
              </a:extLst>
            </p:cNvPr>
            <p:cNvSpPr txBox="1"/>
            <p:nvPr/>
          </p:nvSpPr>
          <p:spPr>
            <a:xfrm>
              <a:off x="7157157" y="1870131"/>
              <a:ext cx="228195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/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F1C35C-38C3-38FC-9B1E-CEFCEB12EBE4}"/>
                </a:ext>
              </a:extLst>
            </p:cNvPr>
            <p:cNvCxnSpPr>
              <a:cxnSpLocks/>
            </p:cNvCxnSpPr>
            <p:nvPr/>
          </p:nvCxnSpPr>
          <p:spPr>
            <a:xfrm>
              <a:off x="6595139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293A7A9-216B-B93F-0A7D-947D4745309C}"/>
                </a:ext>
              </a:extLst>
            </p:cNvPr>
            <p:cNvSpPr txBox="1"/>
            <p:nvPr/>
          </p:nvSpPr>
          <p:spPr>
            <a:xfrm>
              <a:off x="6796660" y="2089507"/>
              <a:ext cx="309841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grpSp>
        <p:nvGrpSpPr>
          <p:cNvPr id="267" name="Group 266">
            <a:extLst>
              <a:ext uri="{FF2B5EF4-FFF2-40B4-BE49-F238E27FC236}">
                <a16:creationId xmlns:a16="http://schemas.microsoft.com/office/drawing/2014/main" id="{481D8385-8D87-3F9E-25C3-73C14D9EBD32}"/>
              </a:ext>
            </a:extLst>
          </p:cNvPr>
          <p:cNvGrpSpPr/>
          <p:nvPr/>
        </p:nvGrpSpPr>
        <p:grpSpPr>
          <a:xfrm>
            <a:off x="6064250" y="2213828"/>
            <a:ext cx="398594" cy="241300"/>
            <a:chOff x="6096000" y="1957179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7EB44BDF-F6A7-3889-4616-DB20991E85D2}"/>
                </a:ext>
              </a:extLst>
            </p:cNvPr>
            <p:cNvSpPr/>
            <p:nvPr/>
          </p:nvSpPr>
          <p:spPr>
            <a:xfrm>
              <a:off x="6126348" y="199288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5D7AC64B-DCD7-9773-F100-5914DC16C59B}"/>
                </a:ext>
              </a:extLst>
            </p:cNvPr>
            <p:cNvSpPr/>
            <p:nvPr/>
          </p:nvSpPr>
          <p:spPr>
            <a:xfrm>
              <a:off x="6126348" y="2097512"/>
              <a:ext cx="46814" cy="571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FA2756C-71E6-EAE5-5F59-FF344D463CE5}"/>
                </a:ext>
              </a:extLst>
            </p:cNvPr>
            <p:cNvGrpSpPr/>
            <p:nvPr/>
          </p:nvGrpSpPr>
          <p:grpSpPr>
            <a:xfrm>
              <a:off x="6096000" y="1957179"/>
              <a:ext cx="398594" cy="241300"/>
              <a:chOff x="6039462" y="2148722"/>
              <a:chExt cx="398594" cy="241300"/>
            </a:xfrm>
          </p:grpSpPr>
          <p:sp>
            <p:nvSpPr>
              <p:cNvPr id="13" name="Flowchart: Delay 18">
                <a:extLst>
                  <a:ext uri="{FF2B5EF4-FFF2-40B4-BE49-F238E27FC236}">
                    <a16:creationId xmlns:a16="http://schemas.microsoft.com/office/drawing/2014/main" id="{27C5BBBE-023A-CA69-E0C7-984BE39C4D10}"/>
                  </a:ext>
                </a:extLst>
              </p:cNvPr>
              <p:cNvSpPr/>
              <p:nvPr/>
            </p:nvSpPr>
            <p:spPr>
              <a:xfrm>
                <a:off x="6096000" y="2148722"/>
                <a:ext cx="342056" cy="241300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42056" h="241300">
                    <a:moveTo>
                      <a:pt x="56402" y="125412"/>
                    </a:moveTo>
                    <a:cubicBezTo>
                      <a:pt x="57586" y="96397"/>
                      <a:pt x="52087" y="57944"/>
                      <a:pt x="0" y="529"/>
                    </a:cubicBezTo>
                    <a:lnTo>
                      <a:pt x="231772" y="0"/>
                    </a:lnTo>
                    <a:cubicBezTo>
                      <a:pt x="288869" y="20020"/>
                      <a:pt x="331364" y="63235"/>
                      <a:pt x="342056" y="113770"/>
                    </a:cubicBezTo>
                    <a:cubicBezTo>
                      <a:pt x="332178" y="175154"/>
                      <a:pt x="315650" y="215900"/>
                      <a:pt x="236006" y="241300"/>
                    </a:cubicBezTo>
                    <a:lnTo>
                      <a:pt x="2427" y="241300"/>
                    </a:lnTo>
                    <a:cubicBezTo>
                      <a:pt x="48164" y="179123"/>
                      <a:pt x="55218" y="154427"/>
                      <a:pt x="56402" y="125412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15" name="Flowchart: Delay 18">
                <a:extLst>
                  <a:ext uri="{FF2B5EF4-FFF2-40B4-BE49-F238E27FC236}">
                    <a16:creationId xmlns:a16="http://schemas.microsoft.com/office/drawing/2014/main" id="{9912F4F3-131A-9F19-F930-E3ACDB8D5254}"/>
                  </a:ext>
                </a:extLst>
              </p:cNvPr>
              <p:cNvSpPr/>
              <p:nvPr/>
            </p:nvSpPr>
            <p:spPr>
              <a:xfrm>
                <a:off x="6039462" y="2149251"/>
                <a:ext cx="56538" cy="240771"/>
              </a:xfrm>
              <a:custGeom>
                <a:avLst/>
                <a:gdLst>
                  <a:gd name="connsiteX0" fmla="*/ 0 w 340158"/>
                  <a:gd name="connsiteY0" fmla="*/ 0 h 241300"/>
                  <a:gd name="connsiteX1" fmla="*/ 170079 w 340158"/>
                  <a:gd name="connsiteY1" fmla="*/ 0 h 241300"/>
                  <a:gd name="connsiteX2" fmla="*/ 340158 w 340158"/>
                  <a:gd name="connsiteY2" fmla="*/ 120650 h 241300"/>
                  <a:gd name="connsiteX3" fmla="*/ 170079 w 340158"/>
                  <a:gd name="connsiteY3" fmla="*/ 241300 h 241300"/>
                  <a:gd name="connsiteX4" fmla="*/ 0 w 340158"/>
                  <a:gd name="connsiteY4" fmla="*/ 241300 h 241300"/>
                  <a:gd name="connsiteX5" fmla="*/ 0 w 340158"/>
                  <a:gd name="connsiteY5" fmla="*/ 0 h 241300"/>
                  <a:gd name="connsiteX0" fmla="*/ 2427 w 342585"/>
                  <a:gd name="connsiteY0" fmla="*/ 0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2427 w 342585"/>
                  <a:gd name="connsiteY6" fmla="*/ 0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50908 w 346616"/>
                  <a:gd name="connsiteY0" fmla="*/ 115887 h 241300"/>
                  <a:gd name="connsiteX1" fmla="*/ 4031 w 346616"/>
                  <a:gd name="connsiteY1" fmla="*/ 529 h 241300"/>
                  <a:gd name="connsiteX2" fmla="*/ 176537 w 346616"/>
                  <a:gd name="connsiteY2" fmla="*/ 0 h 241300"/>
                  <a:gd name="connsiteX3" fmla="*/ 346616 w 346616"/>
                  <a:gd name="connsiteY3" fmla="*/ 120650 h 241300"/>
                  <a:gd name="connsiteX4" fmla="*/ 176537 w 346616"/>
                  <a:gd name="connsiteY4" fmla="*/ 241300 h 241300"/>
                  <a:gd name="connsiteX5" fmla="*/ 6458 w 346616"/>
                  <a:gd name="connsiteY5" fmla="*/ 241300 h 241300"/>
                  <a:gd name="connsiteX6" fmla="*/ 50908 w 346616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46877 w 342585"/>
                  <a:gd name="connsiteY0" fmla="*/ 1158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46877 w 342585"/>
                  <a:gd name="connsiteY6" fmla="*/ 115887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07949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07949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8587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8587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6146"/>
                  <a:gd name="connsiteY0" fmla="*/ 125412 h 241300"/>
                  <a:gd name="connsiteX1" fmla="*/ 0 w 346146"/>
                  <a:gd name="connsiteY1" fmla="*/ 529 h 241300"/>
                  <a:gd name="connsiteX2" fmla="*/ 172506 w 346146"/>
                  <a:gd name="connsiteY2" fmla="*/ 0 h 241300"/>
                  <a:gd name="connsiteX3" fmla="*/ 342585 w 346146"/>
                  <a:gd name="connsiteY3" fmla="*/ 120650 h 241300"/>
                  <a:gd name="connsiteX4" fmla="*/ 172506 w 346146"/>
                  <a:gd name="connsiteY4" fmla="*/ 241300 h 241300"/>
                  <a:gd name="connsiteX5" fmla="*/ 2427 w 346146"/>
                  <a:gd name="connsiteY5" fmla="*/ 241300 h 241300"/>
                  <a:gd name="connsiteX6" fmla="*/ 56402 w 346146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42585"/>
                  <a:gd name="connsiteY0" fmla="*/ 125412 h 241300"/>
                  <a:gd name="connsiteX1" fmla="*/ 0 w 342585"/>
                  <a:gd name="connsiteY1" fmla="*/ 529 h 241300"/>
                  <a:gd name="connsiteX2" fmla="*/ 172506 w 342585"/>
                  <a:gd name="connsiteY2" fmla="*/ 0 h 241300"/>
                  <a:gd name="connsiteX3" fmla="*/ 342585 w 342585"/>
                  <a:gd name="connsiteY3" fmla="*/ 120650 h 241300"/>
                  <a:gd name="connsiteX4" fmla="*/ 172506 w 342585"/>
                  <a:gd name="connsiteY4" fmla="*/ 241300 h 241300"/>
                  <a:gd name="connsiteX5" fmla="*/ 2427 w 342585"/>
                  <a:gd name="connsiteY5" fmla="*/ 241300 h 241300"/>
                  <a:gd name="connsiteX6" fmla="*/ 56402 w 342585"/>
                  <a:gd name="connsiteY6" fmla="*/ 125412 h 241300"/>
                  <a:gd name="connsiteX0" fmla="*/ 56402 w 353179"/>
                  <a:gd name="connsiteY0" fmla="*/ 125412 h 241300"/>
                  <a:gd name="connsiteX1" fmla="*/ 0 w 353179"/>
                  <a:gd name="connsiteY1" fmla="*/ 529 h 241300"/>
                  <a:gd name="connsiteX2" fmla="*/ 172506 w 353179"/>
                  <a:gd name="connsiteY2" fmla="*/ 0 h 241300"/>
                  <a:gd name="connsiteX3" fmla="*/ 342585 w 353179"/>
                  <a:gd name="connsiteY3" fmla="*/ 120650 h 241300"/>
                  <a:gd name="connsiteX4" fmla="*/ 172506 w 353179"/>
                  <a:gd name="connsiteY4" fmla="*/ 241300 h 241300"/>
                  <a:gd name="connsiteX5" fmla="*/ 2427 w 353179"/>
                  <a:gd name="connsiteY5" fmla="*/ 241300 h 241300"/>
                  <a:gd name="connsiteX6" fmla="*/ 56402 w 353179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42677"/>
                  <a:gd name="connsiteY0" fmla="*/ 125412 h 241300"/>
                  <a:gd name="connsiteX1" fmla="*/ 0 w 342677"/>
                  <a:gd name="connsiteY1" fmla="*/ 529 h 241300"/>
                  <a:gd name="connsiteX2" fmla="*/ 172506 w 342677"/>
                  <a:gd name="connsiteY2" fmla="*/ 0 h 241300"/>
                  <a:gd name="connsiteX3" fmla="*/ 342585 w 342677"/>
                  <a:gd name="connsiteY3" fmla="*/ 120650 h 241300"/>
                  <a:gd name="connsiteX4" fmla="*/ 172506 w 342677"/>
                  <a:gd name="connsiteY4" fmla="*/ 241300 h 241300"/>
                  <a:gd name="connsiteX5" fmla="*/ 2427 w 342677"/>
                  <a:gd name="connsiteY5" fmla="*/ 241300 h 241300"/>
                  <a:gd name="connsiteX6" fmla="*/ 56402 w 34267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237"/>
                  <a:gd name="connsiteY0" fmla="*/ 125412 h 241300"/>
                  <a:gd name="connsiteX1" fmla="*/ 0 w 306237"/>
                  <a:gd name="connsiteY1" fmla="*/ 529 h 241300"/>
                  <a:gd name="connsiteX2" fmla="*/ 172506 w 306237"/>
                  <a:gd name="connsiteY2" fmla="*/ 0 h 241300"/>
                  <a:gd name="connsiteX3" fmla="*/ 306073 w 306237"/>
                  <a:gd name="connsiteY3" fmla="*/ 104775 h 241300"/>
                  <a:gd name="connsiteX4" fmla="*/ 172506 w 306237"/>
                  <a:gd name="connsiteY4" fmla="*/ 241300 h 241300"/>
                  <a:gd name="connsiteX5" fmla="*/ 2427 w 306237"/>
                  <a:gd name="connsiteY5" fmla="*/ 241300 h 241300"/>
                  <a:gd name="connsiteX6" fmla="*/ 56402 w 306237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04775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858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199"/>
                  <a:gd name="connsiteY0" fmla="*/ 125412 h 241300"/>
                  <a:gd name="connsiteX1" fmla="*/ 0 w 306199"/>
                  <a:gd name="connsiteY1" fmla="*/ 529 h 241300"/>
                  <a:gd name="connsiteX2" fmla="*/ 172506 w 306199"/>
                  <a:gd name="connsiteY2" fmla="*/ 0 h 241300"/>
                  <a:gd name="connsiteX3" fmla="*/ 306073 w 306199"/>
                  <a:gd name="connsiteY3" fmla="*/ 122237 h 241300"/>
                  <a:gd name="connsiteX4" fmla="*/ 172506 w 306199"/>
                  <a:gd name="connsiteY4" fmla="*/ 241300 h 241300"/>
                  <a:gd name="connsiteX5" fmla="*/ 2427 w 306199"/>
                  <a:gd name="connsiteY5" fmla="*/ 241300 h 241300"/>
                  <a:gd name="connsiteX6" fmla="*/ 56402 w 306199"/>
                  <a:gd name="connsiteY6" fmla="*/ 125412 h 241300"/>
                  <a:gd name="connsiteX0" fmla="*/ 56402 w 306096"/>
                  <a:gd name="connsiteY0" fmla="*/ 125412 h 241300"/>
                  <a:gd name="connsiteX1" fmla="*/ 0 w 306096"/>
                  <a:gd name="connsiteY1" fmla="*/ 529 h 241300"/>
                  <a:gd name="connsiteX2" fmla="*/ 172506 w 306096"/>
                  <a:gd name="connsiteY2" fmla="*/ 0 h 241300"/>
                  <a:gd name="connsiteX3" fmla="*/ 306073 w 306096"/>
                  <a:gd name="connsiteY3" fmla="*/ 122237 h 241300"/>
                  <a:gd name="connsiteX4" fmla="*/ 172506 w 306096"/>
                  <a:gd name="connsiteY4" fmla="*/ 241300 h 241300"/>
                  <a:gd name="connsiteX5" fmla="*/ 2427 w 306096"/>
                  <a:gd name="connsiteY5" fmla="*/ 241300 h 241300"/>
                  <a:gd name="connsiteX6" fmla="*/ 56402 w 306096"/>
                  <a:gd name="connsiteY6" fmla="*/ 125412 h 241300"/>
                  <a:gd name="connsiteX0" fmla="*/ 56402 w 352654"/>
                  <a:gd name="connsiteY0" fmla="*/ 125412 h 241300"/>
                  <a:gd name="connsiteX1" fmla="*/ 0 w 352654"/>
                  <a:gd name="connsiteY1" fmla="*/ 529 h 241300"/>
                  <a:gd name="connsiteX2" fmla="*/ 172506 w 352654"/>
                  <a:gd name="connsiteY2" fmla="*/ 0 h 241300"/>
                  <a:gd name="connsiteX3" fmla="*/ 352639 w 352654"/>
                  <a:gd name="connsiteY3" fmla="*/ 124353 h 241300"/>
                  <a:gd name="connsiteX4" fmla="*/ 172506 w 352654"/>
                  <a:gd name="connsiteY4" fmla="*/ 241300 h 241300"/>
                  <a:gd name="connsiteX5" fmla="*/ 2427 w 352654"/>
                  <a:gd name="connsiteY5" fmla="*/ 241300 h 241300"/>
                  <a:gd name="connsiteX6" fmla="*/ 56402 w 352654"/>
                  <a:gd name="connsiteY6" fmla="*/ 125412 h 241300"/>
                  <a:gd name="connsiteX0" fmla="*/ 56402 w 353537"/>
                  <a:gd name="connsiteY0" fmla="*/ 125412 h 241300"/>
                  <a:gd name="connsiteX1" fmla="*/ 0 w 353537"/>
                  <a:gd name="connsiteY1" fmla="*/ 529 h 241300"/>
                  <a:gd name="connsiteX2" fmla="*/ 231772 w 353537"/>
                  <a:gd name="connsiteY2" fmla="*/ 0 h 241300"/>
                  <a:gd name="connsiteX3" fmla="*/ 352639 w 353537"/>
                  <a:gd name="connsiteY3" fmla="*/ 124353 h 241300"/>
                  <a:gd name="connsiteX4" fmla="*/ 172506 w 353537"/>
                  <a:gd name="connsiteY4" fmla="*/ 241300 h 241300"/>
                  <a:gd name="connsiteX5" fmla="*/ 2427 w 353537"/>
                  <a:gd name="connsiteY5" fmla="*/ 241300 h 241300"/>
                  <a:gd name="connsiteX6" fmla="*/ 56402 w 353537"/>
                  <a:gd name="connsiteY6" fmla="*/ 125412 h 241300"/>
                  <a:gd name="connsiteX0" fmla="*/ 56402 w 352648"/>
                  <a:gd name="connsiteY0" fmla="*/ 125412 h 241300"/>
                  <a:gd name="connsiteX1" fmla="*/ 0 w 352648"/>
                  <a:gd name="connsiteY1" fmla="*/ 529 h 241300"/>
                  <a:gd name="connsiteX2" fmla="*/ 231772 w 352648"/>
                  <a:gd name="connsiteY2" fmla="*/ 0 h 241300"/>
                  <a:gd name="connsiteX3" fmla="*/ 352639 w 352648"/>
                  <a:gd name="connsiteY3" fmla="*/ 124353 h 241300"/>
                  <a:gd name="connsiteX4" fmla="*/ 236006 w 352648"/>
                  <a:gd name="connsiteY4" fmla="*/ 241300 h 241300"/>
                  <a:gd name="connsiteX5" fmla="*/ 2427 w 352648"/>
                  <a:gd name="connsiteY5" fmla="*/ 241300 h 241300"/>
                  <a:gd name="connsiteX6" fmla="*/ 56402 w 352648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4353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6300"/>
                  <a:gd name="connsiteY0" fmla="*/ 125412 h 241300"/>
                  <a:gd name="connsiteX1" fmla="*/ 0 w 346300"/>
                  <a:gd name="connsiteY1" fmla="*/ 529 h 241300"/>
                  <a:gd name="connsiteX2" fmla="*/ 231772 w 346300"/>
                  <a:gd name="connsiteY2" fmla="*/ 0 h 241300"/>
                  <a:gd name="connsiteX3" fmla="*/ 346289 w 346300"/>
                  <a:gd name="connsiteY3" fmla="*/ 126470 h 241300"/>
                  <a:gd name="connsiteX4" fmla="*/ 236006 w 346300"/>
                  <a:gd name="connsiteY4" fmla="*/ 241300 h 241300"/>
                  <a:gd name="connsiteX5" fmla="*/ 2427 w 346300"/>
                  <a:gd name="connsiteY5" fmla="*/ 241300 h 241300"/>
                  <a:gd name="connsiteX6" fmla="*/ 56402 w 346300"/>
                  <a:gd name="connsiteY6" fmla="*/ 125412 h 241300"/>
                  <a:gd name="connsiteX0" fmla="*/ 56402 w 342069"/>
                  <a:gd name="connsiteY0" fmla="*/ 125412 h 241300"/>
                  <a:gd name="connsiteX1" fmla="*/ 0 w 342069"/>
                  <a:gd name="connsiteY1" fmla="*/ 529 h 241300"/>
                  <a:gd name="connsiteX2" fmla="*/ 231772 w 342069"/>
                  <a:gd name="connsiteY2" fmla="*/ 0 h 241300"/>
                  <a:gd name="connsiteX3" fmla="*/ 342056 w 342069"/>
                  <a:gd name="connsiteY3" fmla="*/ 113770 h 241300"/>
                  <a:gd name="connsiteX4" fmla="*/ 236006 w 342069"/>
                  <a:gd name="connsiteY4" fmla="*/ 241300 h 241300"/>
                  <a:gd name="connsiteX5" fmla="*/ 2427 w 342069"/>
                  <a:gd name="connsiteY5" fmla="*/ 241300 h 241300"/>
                  <a:gd name="connsiteX6" fmla="*/ 56402 w 342069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4616"/>
                  <a:gd name="connsiteY0" fmla="*/ 125412 h 241300"/>
                  <a:gd name="connsiteX1" fmla="*/ 0 w 344616"/>
                  <a:gd name="connsiteY1" fmla="*/ 529 h 241300"/>
                  <a:gd name="connsiteX2" fmla="*/ 231772 w 344616"/>
                  <a:gd name="connsiteY2" fmla="*/ 0 h 241300"/>
                  <a:gd name="connsiteX3" fmla="*/ 342056 w 344616"/>
                  <a:gd name="connsiteY3" fmla="*/ 113770 h 241300"/>
                  <a:gd name="connsiteX4" fmla="*/ 236006 w 344616"/>
                  <a:gd name="connsiteY4" fmla="*/ 241300 h 241300"/>
                  <a:gd name="connsiteX5" fmla="*/ 2427 w 344616"/>
                  <a:gd name="connsiteY5" fmla="*/ 241300 h 241300"/>
                  <a:gd name="connsiteX6" fmla="*/ 56402 w 34461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5412 h 241300"/>
                  <a:gd name="connsiteX1" fmla="*/ 0 w 342056"/>
                  <a:gd name="connsiteY1" fmla="*/ 529 h 241300"/>
                  <a:gd name="connsiteX2" fmla="*/ 231772 w 342056"/>
                  <a:gd name="connsiteY2" fmla="*/ 0 h 241300"/>
                  <a:gd name="connsiteX3" fmla="*/ 342056 w 342056"/>
                  <a:gd name="connsiteY3" fmla="*/ 113770 h 241300"/>
                  <a:gd name="connsiteX4" fmla="*/ 236006 w 342056"/>
                  <a:gd name="connsiteY4" fmla="*/ 241300 h 241300"/>
                  <a:gd name="connsiteX5" fmla="*/ 2427 w 342056"/>
                  <a:gd name="connsiteY5" fmla="*/ 241300 h 241300"/>
                  <a:gd name="connsiteX6" fmla="*/ 56402 w 342056"/>
                  <a:gd name="connsiteY6" fmla="*/ 125412 h 241300"/>
                  <a:gd name="connsiteX0" fmla="*/ 56402 w 342056"/>
                  <a:gd name="connsiteY0" fmla="*/ 124883 h 240771"/>
                  <a:gd name="connsiteX1" fmla="*/ 0 w 342056"/>
                  <a:gd name="connsiteY1" fmla="*/ 0 h 240771"/>
                  <a:gd name="connsiteX2" fmla="*/ 342056 w 342056"/>
                  <a:gd name="connsiteY2" fmla="*/ 113241 h 240771"/>
                  <a:gd name="connsiteX3" fmla="*/ 236006 w 342056"/>
                  <a:gd name="connsiteY3" fmla="*/ 240771 h 240771"/>
                  <a:gd name="connsiteX4" fmla="*/ 2427 w 342056"/>
                  <a:gd name="connsiteY4" fmla="*/ 240771 h 240771"/>
                  <a:gd name="connsiteX5" fmla="*/ 56402 w 342056"/>
                  <a:gd name="connsiteY5" fmla="*/ 124883 h 240771"/>
                  <a:gd name="connsiteX0" fmla="*/ 342056 w 433496"/>
                  <a:gd name="connsiteY0" fmla="*/ 113241 h 240771"/>
                  <a:gd name="connsiteX1" fmla="*/ 236006 w 433496"/>
                  <a:gd name="connsiteY1" fmla="*/ 240771 h 240771"/>
                  <a:gd name="connsiteX2" fmla="*/ 2427 w 433496"/>
                  <a:gd name="connsiteY2" fmla="*/ 240771 h 240771"/>
                  <a:gd name="connsiteX3" fmla="*/ 56402 w 433496"/>
                  <a:gd name="connsiteY3" fmla="*/ 124883 h 240771"/>
                  <a:gd name="connsiteX4" fmla="*/ 0 w 433496"/>
                  <a:gd name="connsiteY4" fmla="*/ 0 h 240771"/>
                  <a:gd name="connsiteX5" fmla="*/ 433496 w 433496"/>
                  <a:gd name="connsiteY5" fmla="*/ 204681 h 240771"/>
                  <a:gd name="connsiteX0" fmla="*/ 342056 w 342056"/>
                  <a:gd name="connsiteY0" fmla="*/ 113241 h 240771"/>
                  <a:gd name="connsiteX1" fmla="*/ 236006 w 342056"/>
                  <a:gd name="connsiteY1" fmla="*/ 240771 h 240771"/>
                  <a:gd name="connsiteX2" fmla="*/ 2427 w 342056"/>
                  <a:gd name="connsiteY2" fmla="*/ 240771 h 240771"/>
                  <a:gd name="connsiteX3" fmla="*/ 56402 w 342056"/>
                  <a:gd name="connsiteY3" fmla="*/ 124883 h 240771"/>
                  <a:gd name="connsiteX4" fmla="*/ 0 w 342056"/>
                  <a:gd name="connsiteY4" fmla="*/ 0 h 240771"/>
                  <a:gd name="connsiteX0" fmla="*/ 236006 w 236006"/>
                  <a:gd name="connsiteY0" fmla="*/ 240771 h 240771"/>
                  <a:gd name="connsiteX1" fmla="*/ 2427 w 236006"/>
                  <a:gd name="connsiteY1" fmla="*/ 240771 h 240771"/>
                  <a:gd name="connsiteX2" fmla="*/ 56402 w 236006"/>
                  <a:gd name="connsiteY2" fmla="*/ 124883 h 240771"/>
                  <a:gd name="connsiteX3" fmla="*/ 0 w 236006"/>
                  <a:gd name="connsiteY3" fmla="*/ 0 h 240771"/>
                  <a:gd name="connsiteX0" fmla="*/ 2427 w 56538"/>
                  <a:gd name="connsiteY0" fmla="*/ 240771 h 240771"/>
                  <a:gd name="connsiteX1" fmla="*/ 56402 w 56538"/>
                  <a:gd name="connsiteY1" fmla="*/ 124883 h 240771"/>
                  <a:gd name="connsiteX2" fmla="*/ 0 w 56538"/>
                  <a:gd name="connsiteY2" fmla="*/ 0 h 240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538" h="240771">
                    <a:moveTo>
                      <a:pt x="2427" y="240771"/>
                    </a:moveTo>
                    <a:cubicBezTo>
                      <a:pt x="48164" y="178594"/>
                      <a:pt x="55218" y="153898"/>
                      <a:pt x="56402" y="124883"/>
                    </a:cubicBezTo>
                    <a:cubicBezTo>
                      <a:pt x="57586" y="95868"/>
                      <a:pt x="52087" y="57415"/>
                      <a:pt x="0" y="0"/>
                    </a:cubicBezTo>
                  </a:path>
                </a:pathLst>
              </a:custGeom>
              <a:noFill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251" name="Group 250">
            <a:extLst>
              <a:ext uri="{FF2B5EF4-FFF2-40B4-BE49-F238E27FC236}">
                <a16:creationId xmlns:a16="http://schemas.microsoft.com/office/drawing/2014/main" id="{B323C615-4256-B916-FAA9-69583599138A}"/>
              </a:ext>
            </a:extLst>
          </p:cNvPr>
          <p:cNvGrpSpPr/>
          <p:nvPr/>
        </p:nvGrpSpPr>
        <p:grpSpPr>
          <a:xfrm>
            <a:off x="9646916" y="2143181"/>
            <a:ext cx="780179" cy="812200"/>
            <a:chOff x="9678666" y="1870131"/>
            <a:chExt cx="780179" cy="812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F993EDE-4A48-5D54-2D3A-0FB612B13113}"/>
                </a:ext>
              </a:extLst>
            </p:cNvPr>
            <p:cNvSpPr/>
            <p:nvPr/>
          </p:nvSpPr>
          <p:spPr>
            <a:xfrm>
              <a:off x="9877429" y="1926070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BB333CC-9B1B-80B8-0823-0DC96F1203D9}"/>
                </a:ext>
              </a:extLst>
            </p:cNvPr>
            <p:cNvGrpSpPr/>
            <p:nvPr/>
          </p:nvGrpSpPr>
          <p:grpSpPr>
            <a:xfrm>
              <a:off x="9877429" y="2392152"/>
              <a:ext cx="118030" cy="208875"/>
              <a:chOff x="8388570" y="2302315"/>
              <a:chExt cx="61130" cy="10818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DDA2A35-C0AD-A529-B048-F38BD3E096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9202081F-5660-7A68-918E-3C73F0BD89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DCF4AE0-B8AB-A4D7-A592-5C853A9C061F}"/>
                </a:ext>
              </a:extLst>
            </p:cNvPr>
            <p:cNvSpPr txBox="1"/>
            <p:nvPr/>
          </p:nvSpPr>
          <p:spPr>
            <a:xfrm>
              <a:off x="9877429" y="1870131"/>
              <a:ext cx="32733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1FBBA47-0BF7-ACE5-01B0-C4133C36D6F8}"/>
                </a:ext>
              </a:extLst>
            </p:cNvPr>
            <p:cNvSpPr txBox="1"/>
            <p:nvPr/>
          </p:nvSpPr>
          <p:spPr>
            <a:xfrm>
              <a:off x="10229790" y="1870131"/>
              <a:ext cx="228194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BBEE6A4-1A8D-E788-7C45-B87B03B25AAD}"/>
                </a:ext>
              </a:extLst>
            </p:cNvPr>
            <p:cNvCxnSpPr>
              <a:cxnSpLocks/>
            </p:cNvCxnSpPr>
            <p:nvPr/>
          </p:nvCxnSpPr>
          <p:spPr>
            <a:xfrm>
              <a:off x="9678666" y="2496589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45BD885-3E5F-5E8B-1653-736610C8762B}"/>
                </a:ext>
              </a:extLst>
            </p:cNvPr>
            <p:cNvSpPr txBox="1"/>
            <p:nvPr/>
          </p:nvSpPr>
          <p:spPr>
            <a:xfrm>
              <a:off x="9877429" y="2089507"/>
              <a:ext cx="420308" cy="369332"/>
            </a:xfrm>
            <a:prstGeom prst="rect">
              <a:avLst/>
            </a:prstGeom>
            <a:noFill/>
          </p:spPr>
          <p:txBody>
            <a:bodyPr wrap="non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3EB777-E334-0F4D-66AD-D67638B49E59}"/>
              </a:ext>
            </a:extLst>
          </p:cNvPr>
          <p:cNvCxnSpPr>
            <a:cxnSpLocks/>
          </p:cNvCxnSpPr>
          <p:nvPr/>
        </p:nvCxnSpPr>
        <p:spPr>
          <a:xfrm>
            <a:off x="9537700" y="2350879"/>
            <a:ext cx="307979" cy="0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8B9B4FF4-9720-B949-A83C-9A57925151BE}"/>
              </a:ext>
            </a:extLst>
          </p:cNvPr>
          <p:cNvGrpSpPr/>
          <p:nvPr/>
        </p:nvGrpSpPr>
        <p:grpSpPr>
          <a:xfrm>
            <a:off x="5247860" y="3786289"/>
            <a:ext cx="340158" cy="241300"/>
            <a:chOff x="5279610" y="2150852"/>
            <a:chExt cx="340158" cy="24130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AB5FCA0-CA11-1DBD-71E8-CB711AA8F560}"/>
                </a:ext>
              </a:extLst>
            </p:cNvPr>
            <p:cNvSpPr/>
            <p:nvPr/>
          </p:nvSpPr>
          <p:spPr>
            <a:xfrm>
              <a:off x="5280538" y="219039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99355D9-8D6F-9C0F-40A0-0973C29BBD32}"/>
                </a:ext>
              </a:extLst>
            </p:cNvPr>
            <p:cNvSpPr/>
            <p:nvPr/>
          </p:nvSpPr>
          <p:spPr>
            <a:xfrm>
              <a:off x="5280538" y="2295023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Flowchart: Delay 45">
              <a:extLst>
                <a:ext uri="{FF2B5EF4-FFF2-40B4-BE49-F238E27FC236}">
                  <a16:creationId xmlns:a16="http://schemas.microsoft.com/office/drawing/2014/main" id="{7820C0C2-EA10-CE17-1E57-3106270C48C2}"/>
                </a:ext>
              </a:extLst>
            </p:cNvPr>
            <p:cNvSpPr/>
            <p:nvPr/>
          </p:nvSpPr>
          <p:spPr>
            <a:xfrm>
              <a:off x="5279610" y="2150852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3A53066-7AF2-3B56-4AF1-5FE15E3D4399}"/>
              </a:ext>
            </a:extLst>
          </p:cNvPr>
          <p:cNvCxnSpPr>
            <a:cxnSpLocks/>
            <a:stCxn id="55" idx="3"/>
            <a:endCxn id="64" idx="1"/>
          </p:cNvCxnSpPr>
          <p:nvPr/>
        </p:nvCxnSpPr>
        <p:spPr>
          <a:xfrm>
            <a:off x="3103153" y="4927474"/>
            <a:ext cx="2555078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34798D17-E660-8210-B138-4152301C3366}"/>
              </a:ext>
            </a:extLst>
          </p:cNvPr>
          <p:cNvGrpSpPr/>
          <p:nvPr/>
        </p:nvGrpSpPr>
        <p:grpSpPr>
          <a:xfrm>
            <a:off x="5449652" y="4742809"/>
            <a:ext cx="785871" cy="802674"/>
            <a:chOff x="5481402" y="4469759"/>
            <a:chExt cx="785871" cy="80267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302E2FF-274C-FD59-03D6-80288955EC4F}"/>
                </a:ext>
              </a:extLst>
            </p:cNvPr>
            <p:cNvCxnSpPr>
              <a:cxnSpLocks/>
            </p:cNvCxnSpPr>
            <p:nvPr/>
          </p:nvCxnSpPr>
          <p:spPr>
            <a:xfrm>
              <a:off x="5481402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DCEC0B-FDC0-B50C-95E7-BB3CDF07AAAA}"/>
                </a:ext>
              </a:extLst>
            </p:cNvPr>
            <p:cNvSpPr/>
            <p:nvPr/>
          </p:nvSpPr>
          <p:spPr>
            <a:xfrm>
              <a:off x="5685857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35AD8B7-F59F-521D-51F7-0D4E30F56244}"/>
                </a:ext>
              </a:extLst>
            </p:cNvPr>
            <p:cNvGrpSpPr/>
            <p:nvPr/>
          </p:nvGrpSpPr>
          <p:grpSpPr>
            <a:xfrm>
              <a:off x="5680165" y="4982254"/>
              <a:ext cx="118030" cy="208875"/>
              <a:chOff x="8388570" y="2302315"/>
              <a:chExt cx="61130" cy="108180"/>
            </a:xfrm>
          </p:grpSpPr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79BB7B3-ADEA-74A1-DD6E-E248C2D0B72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B09AD19-1552-6A6D-6A4E-0C7FF800553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7098929-A88A-96B8-C8B1-63FFEB50D722}"/>
                </a:ext>
              </a:extLst>
            </p:cNvPr>
            <p:cNvSpPr txBox="1"/>
            <p:nvPr/>
          </p:nvSpPr>
          <p:spPr>
            <a:xfrm>
              <a:off x="5689981" y="4469759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9C43233-4077-14E7-0603-647A77A581D7}"/>
                </a:ext>
              </a:extLst>
            </p:cNvPr>
            <p:cNvSpPr txBox="1"/>
            <p:nvPr/>
          </p:nvSpPr>
          <p:spPr>
            <a:xfrm>
              <a:off x="5921903" y="447339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CAFE8DF-F7BF-AD17-2FBC-0587A6F6B645}"/>
                </a:ext>
              </a:extLst>
            </p:cNvPr>
            <p:cNvSpPr txBox="1"/>
            <p:nvPr/>
          </p:nvSpPr>
          <p:spPr>
            <a:xfrm>
              <a:off x="5689981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779B91C-8A3E-1049-0DC8-6C72BD9A3276}"/>
              </a:ext>
            </a:extLst>
          </p:cNvPr>
          <p:cNvCxnSpPr>
            <a:cxnSpLocks/>
            <a:endCxn id="75" idx="2"/>
          </p:cNvCxnSpPr>
          <p:nvPr/>
        </p:nvCxnSpPr>
        <p:spPr>
          <a:xfrm>
            <a:off x="1242525" y="4931114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8" name="Group 277">
            <a:extLst>
              <a:ext uri="{FF2B5EF4-FFF2-40B4-BE49-F238E27FC236}">
                <a16:creationId xmlns:a16="http://schemas.microsoft.com/office/drawing/2014/main" id="{4165567D-D65B-9F19-CA9B-B5FF80A7CA3F}"/>
              </a:ext>
            </a:extLst>
          </p:cNvPr>
          <p:cNvGrpSpPr/>
          <p:nvPr/>
        </p:nvGrpSpPr>
        <p:grpSpPr>
          <a:xfrm>
            <a:off x="1493349" y="4737439"/>
            <a:ext cx="271462" cy="223838"/>
            <a:chOff x="1525099" y="4464389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FD6BA462-5C8A-A2B4-6172-E4591F126DC1}"/>
                </a:ext>
              </a:extLst>
            </p:cNvPr>
            <p:cNvSpPr/>
            <p:nvPr/>
          </p:nvSpPr>
          <p:spPr>
            <a:xfrm>
              <a:off x="153145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348E21F-59A8-ECF9-9DB3-C6796DB08972}"/>
                </a:ext>
              </a:extLst>
            </p:cNvPr>
            <p:cNvSpPr/>
            <p:nvPr/>
          </p:nvSpPr>
          <p:spPr>
            <a:xfrm flipH="1">
              <a:off x="1728300" y="4627902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97CC57CC-3645-2F3A-4C66-2BD862F09A6F}"/>
                </a:ext>
              </a:extLst>
            </p:cNvPr>
            <p:cNvGrpSpPr/>
            <p:nvPr/>
          </p:nvGrpSpPr>
          <p:grpSpPr>
            <a:xfrm>
              <a:off x="1525099" y="4464389"/>
              <a:ext cx="271462" cy="119063"/>
              <a:chOff x="5688013" y="2752725"/>
              <a:chExt cx="271462" cy="119063"/>
            </a:xfrm>
          </p:grpSpPr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23CC141C-BB68-3BF9-5E5A-99A370F6FF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1EDBE5BD-C092-CD55-1671-FCDE030A4D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8164CE5F-B484-4B11-DD29-709672D732FD}"/>
              </a:ext>
            </a:extLst>
          </p:cNvPr>
          <p:cNvSpPr txBox="1"/>
          <p:nvPr/>
        </p:nvSpPr>
        <p:spPr>
          <a:xfrm>
            <a:off x="2564176" y="55751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run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7A3628E5-7BE4-9106-B357-BD25EA7CE37B}"/>
              </a:ext>
            </a:extLst>
          </p:cNvPr>
          <p:cNvSpPr txBox="1"/>
          <p:nvPr/>
        </p:nvSpPr>
        <p:spPr>
          <a:xfrm>
            <a:off x="5576847" y="5575194"/>
            <a:ext cx="745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run_d</a:t>
            </a:r>
            <a:endParaRPr lang="en-GB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29A5892-0ED4-F81D-EB43-78E2D28A8BCA}"/>
              </a:ext>
            </a:extLst>
          </p:cNvPr>
          <p:cNvSpPr txBox="1"/>
          <p:nvPr/>
        </p:nvSpPr>
        <p:spPr>
          <a:xfrm>
            <a:off x="1105639" y="4927474"/>
            <a:ext cx="1190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key enable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C139689-A853-3DD3-5FD3-6EF6542147AA}"/>
              </a:ext>
            </a:extLst>
          </p:cNvPr>
          <p:cNvCxnSpPr>
            <a:cxnSpLocks/>
            <a:stCxn id="77" idx="2"/>
            <a:endCxn id="54" idx="1"/>
          </p:cNvCxnSpPr>
          <p:nvPr/>
        </p:nvCxnSpPr>
        <p:spPr>
          <a:xfrm flipV="1">
            <a:off x="1756875" y="4927474"/>
            <a:ext cx="775102" cy="364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796241F2-EA74-EFE5-91F3-3CB699CC407C}"/>
              </a:ext>
            </a:extLst>
          </p:cNvPr>
          <p:cNvCxnSpPr>
            <a:cxnSpLocks/>
            <a:stCxn id="46" idx="3"/>
            <a:endCxn id="133" idx="1"/>
          </p:cNvCxnSpPr>
          <p:nvPr/>
        </p:nvCxnSpPr>
        <p:spPr>
          <a:xfrm flipV="1">
            <a:off x="5588018" y="2382736"/>
            <a:ext cx="506580" cy="1524203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17F074F-C65E-1B40-3930-8A34EB78DDA3}"/>
              </a:ext>
            </a:extLst>
          </p:cNvPr>
          <p:cNvCxnSpPr>
            <a:cxnSpLocks/>
            <a:stCxn id="181" idx="2"/>
            <a:endCxn id="132" idx="1"/>
          </p:cNvCxnSpPr>
          <p:nvPr/>
        </p:nvCxnSpPr>
        <p:spPr>
          <a:xfrm>
            <a:off x="1753018" y="2273343"/>
            <a:ext cx="4341580" cy="4763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0F3FDC9E-1C45-5C26-351D-F286BA9EC385}"/>
              </a:ext>
            </a:extLst>
          </p:cNvPr>
          <p:cNvGrpSpPr/>
          <p:nvPr/>
        </p:nvGrpSpPr>
        <p:grpSpPr>
          <a:xfrm>
            <a:off x="2904400" y="1513235"/>
            <a:ext cx="461273" cy="438194"/>
            <a:chOff x="2936150" y="1240185"/>
            <a:chExt cx="461273" cy="438194"/>
          </a:xfrm>
        </p:grpSpPr>
        <p:sp>
          <p:nvSpPr>
            <p:cNvPr id="152" name="Flowchart: Extract 151">
              <a:extLst>
                <a:ext uri="{FF2B5EF4-FFF2-40B4-BE49-F238E27FC236}">
                  <a16:creationId xmlns:a16="http://schemas.microsoft.com/office/drawing/2014/main" id="{C84CEBA1-0F6A-E72D-E469-C545112836BA}"/>
                </a:ext>
              </a:extLst>
            </p:cNvPr>
            <p:cNvSpPr/>
            <p:nvPr/>
          </p:nvSpPr>
          <p:spPr>
            <a:xfrm rot="5400000">
              <a:off x="2915655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15D703C6-5A5B-E111-0474-A4AEE4A99749}"/>
                </a:ext>
              </a:extLst>
            </p:cNvPr>
            <p:cNvCxnSpPr>
              <a:cxnSpLocks/>
              <a:stCxn id="152" idx="0"/>
            </p:cNvCxnSpPr>
            <p:nvPr/>
          </p:nvCxnSpPr>
          <p:spPr>
            <a:xfrm>
              <a:off x="3205740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F2A2AFB2-A7F1-A059-908B-F8D808DEB3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97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6E1B6D46-F528-8CAE-CBB0-05E9B559EA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565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1" name="Group 260">
            <a:extLst>
              <a:ext uri="{FF2B5EF4-FFF2-40B4-BE49-F238E27FC236}">
                <a16:creationId xmlns:a16="http://schemas.microsoft.com/office/drawing/2014/main" id="{C3CD3C76-D105-5FF7-F01B-4E90FF9EDF4A}"/>
              </a:ext>
            </a:extLst>
          </p:cNvPr>
          <p:cNvGrpSpPr/>
          <p:nvPr/>
        </p:nvGrpSpPr>
        <p:grpSpPr>
          <a:xfrm>
            <a:off x="10854995" y="1513235"/>
            <a:ext cx="461273" cy="438194"/>
            <a:chOff x="10886745" y="1240185"/>
            <a:chExt cx="461273" cy="438194"/>
          </a:xfrm>
        </p:grpSpPr>
        <p:sp>
          <p:nvSpPr>
            <p:cNvPr id="164" name="Flowchart: Extract 163">
              <a:extLst>
                <a:ext uri="{FF2B5EF4-FFF2-40B4-BE49-F238E27FC236}">
                  <a16:creationId xmlns:a16="http://schemas.microsoft.com/office/drawing/2014/main" id="{D6846F96-171F-9B43-B6C6-329A2E1DCC88}"/>
                </a:ext>
              </a:extLst>
            </p:cNvPr>
            <p:cNvSpPr/>
            <p:nvPr/>
          </p:nvSpPr>
          <p:spPr>
            <a:xfrm rot="5400000">
              <a:off x="10866250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3A6ECF07-FB41-C195-9307-5B8958881810}"/>
                </a:ext>
              </a:extLst>
            </p:cNvPr>
            <p:cNvCxnSpPr>
              <a:cxnSpLocks/>
              <a:stCxn id="164" idx="0"/>
            </p:cNvCxnSpPr>
            <p:nvPr/>
          </p:nvCxnSpPr>
          <p:spPr>
            <a:xfrm>
              <a:off x="11156335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99AF64B3-7664-FB3C-11DE-47FF802830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91992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02802473-AFBD-737F-9A7C-CDFF5757D6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05160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grpSp>
        <p:nvGrpSpPr>
          <p:cNvPr id="262" name="Group 261">
            <a:extLst>
              <a:ext uri="{FF2B5EF4-FFF2-40B4-BE49-F238E27FC236}">
                <a16:creationId xmlns:a16="http://schemas.microsoft.com/office/drawing/2014/main" id="{A986D1B2-CD84-FF7E-A978-B91BEA6A3A09}"/>
              </a:ext>
            </a:extLst>
          </p:cNvPr>
          <p:cNvGrpSpPr/>
          <p:nvPr/>
        </p:nvGrpSpPr>
        <p:grpSpPr>
          <a:xfrm>
            <a:off x="4133208" y="5115587"/>
            <a:ext cx="461273" cy="438194"/>
            <a:chOff x="4164958" y="4032315"/>
            <a:chExt cx="461273" cy="438194"/>
          </a:xfrm>
        </p:grpSpPr>
        <p:sp>
          <p:nvSpPr>
            <p:cNvPr id="170" name="Flowchart: Extract 169">
              <a:extLst>
                <a:ext uri="{FF2B5EF4-FFF2-40B4-BE49-F238E27FC236}">
                  <a16:creationId xmlns:a16="http://schemas.microsoft.com/office/drawing/2014/main" id="{769D4C05-6D8A-2A53-6993-2EADADF7F8B0}"/>
                </a:ext>
              </a:extLst>
            </p:cNvPr>
            <p:cNvSpPr/>
            <p:nvPr/>
          </p:nvSpPr>
          <p:spPr>
            <a:xfrm rot="5400000">
              <a:off x="4144463" y="418042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A5120CDB-02AA-968E-C95E-18D51A6599E2}"/>
                </a:ext>
              </a:extLst>
            </p:cNvPr>
            <p:cNvCxnSpPr>
              <a:cxnSpLocks/>
              <a:stCxn id="170" idx="0"/>
            </p:cNvCxnSpPr>
            <p:nvPr/>
          </p:nvCxnSpPr>
          <p:spPr>
            <a:xfrm>
              <a:off x="4434548" y="431521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D3EC4030-8978-7136-5EC8-435FF236E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0205" y="409612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2D97C778-55AE-8861-2510-8EA9FC5CA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83373" y="403231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8E10A28-9FD6-CBC1-A0C1-BFFC8EEE7960}"/>
              </a:ext>
            </a:extLst>
          </p:cNvPr>
          <p:cNvCxnSpPr>
            <a:cxnSpLocks/>
            <a:endCxn id="180" idx="2"/>
          </p:cNvCxnSpPr>
          <p:nvPr/>
        </p:nvCxnSpPr>
        <p:spPr>
          <a:xfrm>
            <a:off x="1238668" y="2273342"/>
            <a:ext cx="257175" cy="1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8F0DFFB8-5471-364C-B34F-31154A929505}"/>
              </a:ext>
            </a:extLst>
          </p:cNvPr>
          <p:cNvGrpSpPr/>
          <p:nvPr/>
        </p:nvGrpSpPr>
        <p:grpSpPr>
          <a:xfrm>
            <a:off x="1489492" y="2079667"/>
            <a:ext cx="271462" cy="223838"/>
            <a:chOff x="1521242" y="1806617"/>
            <a:chExt cx="271462" cy="22383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ECE3C43A-F837-B4FD-D165-A2B86DE65C4E}"/>
                </a:ext>
              </a:extLst>
            </p:cNvPr>
            <p:cNvSpPr/>
            <p:nvPr/>
          </p:nvSpPr>
          <p:spPr>
            <a:xfrm>
              <a:off x="152759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5B9E5A6A-2BDA-571E-7695-785D93AEB69D}"/>
                </a:ext>
              </a:extLst>
            </p:cNvPr>
            <p:cNvSpPr/>
            <p:nvPr/>
          </p:nvSpPr>
          <p:spPr>
            <a:xfrm flipH="1">
              <a:off x="1724443" y="1970130"/>
              <a:ext cx="60325" cy="60325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14B00ECD-3200-55B9-21D1-C36A6155221D}"/>
                </a:ext>
              </a:extLst>
            </p:cNvPr>
            <p:cNvGrpSpPr/>
            <p:nvPr/>
          </p:nvGrpSpPr>
          <p:grpSpPr>
            <a:xfrm>
              <a:off x="1521242" y="1806617"/>
              <a:ext cx="271462" cy="119063"/>
              <a:chOff x="5688013" y="2752725"/>
              <a:chExt cx="271462" cy="119063"/>
            </a:xfrm>
          </p:grpSpPr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58FE3A56-D60A-9D7E-496C-18CA5BEC8C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8013" y="2871788"/>
                <a:ext cx="271462" cy="0"/>
              </a:xfrm>
              <a:prstGeom prst="line">
                <a:avLst/>
              </a:prstGeom>
              <a:ln w="2540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1122B75B-6760-D162-A1F7-45387EA3AA0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823744" y="2752725"/>
                <a:ext cx="0" cy="115888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</p:grpSp>
      </p:grpSp>
      <p:sp>
        <p:nvSpPr>
          <p:cNvPr id="185" name="TextBox 184">
            <a:extLst>
              <a:ext uri="{FF2B5EF4-FFF2-40B4-BE49-F238E27FC236}">
                <a16:creationId xmlns:a16="http://schemas.microsoft.com/office/drawing/2014/main" id="{BCC1A2B1-0A57-1DB4-C814-E73B4CFB372A}"/>
              </a:ext>
            </a:extLst>
          </p:cNvPr>
          <p:cNvSpPr txBox="1"/>
          <p:nvPr/>
        </p:nvSpPr>
        <p:spPr>
          <a:xfrm>
            <a:off x="1202332" y="2276370"/>
            <a:ext cx="99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message</a:t>
            </a:r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7C88AECE-CEDF-D20D-9CA7-04E8E5AFBAF8}"/>
              </a:ext>
            </a:extLst>
          </p:cNvPr>
          <p:cNvCxnSpPr>
            <a:cxnSpLocks/>
            <a:stCxn id="170" idx="2"/>
            <a:endCxn id="55" idx="3"/>
          </p:cNvCxnSpPr>
          <p:nvPr/>
        </p:nvCxnSpPr>
        <p:spPr>
          <a:xfrm rot="10800000">
            <a:off x="3103154" y="4927475"/>
            <a:ext cx="1030055" cy="4710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90BE811A-80D4-D5D8-AB67-FEBF40A6B118}"/>
              </a:ext>
            </a:extLst>
          </p:cNvPr>
          <p:cNvGrpSpPr/>
          <p:nvPr/>
        </p:nvGrpSpPr>
        <p:grpSpPr>
          <a:xfrm>
            <a:off x="2323250" y="4742808"/>
            <a:ext cx="785871" cy="802675"/>
            <a:chOff x="2355000" y="4469758"/>
            <a:chExt cx="785871" cy="802675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3390BFB-F387-7057-8D99-8572DF7ED86B}"/>
                </a:ext>
              </a:extLst>
            </p:cNvPr>
            <p:cNvSpPr/>
            <p:nvPr/>
          </p:nvSpPr>
          <p:spPr>
            <a:xfrm>
              <a:off x="2559455" y="4516172"/>
              <a:ext cx="581416" cy="7562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77DB3DB8-A4DD-1E0B-686A-36341B7FA0B2}"/>
                </a:ext>
              </a:extLst>
            </p:cNvPr>
            <p:cNvGrpSpPr/>
            <p:nvPr/>
          </p:nvGrpSpPr>
          <p:grpSpPr>
            <a:xfrm>
              <a:off x="2553763" y="4982254"/>
              <a:ext cx="118030" cy="208875"/>
              <a:chOff x="8388570" y="2302315"/>
              <a:chExt cx="61130" cy="108180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B49F600-864A-3D08-9123-E329302B8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391518" y="2302315"/>
                <a:ext cx="58182" cy="5693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0E1F2FD-5510-9051-5227-6D189246E6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8570" y="2359249"/>
                <a:ext cx="61130" cy="5124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329C0B3-3A1A-B09E-32C1-055795B5A8D0}"/>
                </a:ext>
              </a:extLst>
            </p:cNvPr>
            <p:cNvSpPr txBox="1"/>
            <p:nvPr/>
          </p:nvSpPr>
          <p:spPr>
            <a:xfrm>
              <a:off x="2563727" y="4469758"/>
              <a:ext cx="327334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D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BC9629-CBE0-9C6F-7A9F-C81AA1A31F73}"/>
                </a:ext>
              </a:extLst>
            </p:cNvPr>
            <p:cNvSpPr txBox="1"/>
            <p:nvPr/>
          </p:nvSpPr>
          <p:spPr>
            <a:xfrm>
              <a:off x="2794745" y="4469758"/>
              <a:ext cx="34015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pPr algn="r"/>
              <a:r>
                <a:rPr lang="en-GB" dirty="0"/>
                <a:t>Q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726E9F2C-70AD-47ED-7168-7E7EAFD369C4}"/>
                </a:ext>
              </a:extLst>
            </p:cNvPr>
            <p:cNvCxnSpPr>
              <a:cxnSpLocks/>
            </p:cNvCxnSpPr>
            <p:nvPr/>
          </p:nvCxnSpPr>
          <p:spPr>
            <a:xfrm>
              <a:off x="2355000" y="5086691"/>
              <a:ext cx="19876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EC342CD-DBCB-90A0-09DA-FC33FDCBCD9D}"/>
                </a:ext>
              </a:extLst>
            </p:cNvPr>
            <p:cNvSpPr txBox="1"/>
            <p:nvPr/>
          </p:nvSpPr>
          <p:spPr>
            <a:xfrm>
              <a:off x="2563727" y="4679609"/>
              <a:ext cx="420308" cy="369332"/>
            </a:xfrm>
            <a:prstGeom prst="rect">
              <a:avLst/>
            </a:prstGeom>
            <a:noFill/>
          </p:spPr>
          <p:txBody>
            <a:bodyPr wrap="square" lIns="36000" rIns="36000" rtlCol="0">
              <a:spAutoFit/>
            </a:bodyPr>
            <a:lstStyle>
              <a:defPPr>
                <a:defRPr lang="en-US"/>
              </a:defPPr>
            </a:lstStyle>
            <a:p>
              <a:r>
                <a:rPr lang="en-GB" dirty="0"/>
                <a:t>CE</a:t>
              </a:r>
            </a:p>
          </p:txBody>
        </p:sp>
      </p:grp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63C3417D-EBA0-2A3E-85C0-74FD0C4B0943}"/>
              </a:ext>
            </a:extLst>
          </p:cNvPr>
          <p:cNvCxnSpPr>
            <a:cxnSpLocks/>
            <a:stCxn id="181" idx="2"/>
            <a:endCxn id="152" idx="2"/>
          </p:cNvCxnSpPr>
          <p:nvPr/>
        </p:nvCxnSpPr>
        <p:spPr>
          <a:xfrm flipV="1">
            <a:off x="1753018" y="1796139"/>
            <a:ext cx="1151382" cy="47720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54C6E402-C897-2CC7-E03A-BBA2F1D96E3B}"/>
              </a:ext>
            </a:extLst>
          </p:cNvPr>
          <p:cNvCxnSpPr>
            <a:cxnSpLocks/>
            <a:stCxn id="7" idx="3"/>
            <a:endCxn id="158" idx="2"/>
          </p:cNvCxnSpPr>
          <p:nvPr/>
        </p:nvCxnSpPr>
        <p:spPr>
          <a:xfrm flipV="1">
            <a:off x="7353602" y="1796139"/>
            <a:ext cx="374105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699B12A3-8155-BAD1-6EB0-3C29FC04CD68}"/>
              </a:ext>
            </a:extLst>
          </p:cNvPr>
          <p:cNvCxnSpPr>
            <a:cxnSpLocks/>
            <a:stCxn id="335" idx="3"/>
            <a:endCxn id="136" idx="1"/>
          </p:cNvCxnSpPr>
          <p:nvPr/>
        </p:nvCxnSpPr>
        <p:spPr>
          <a:xfrm>
            <a:off x="8995020" y="2219341"/>
            <a:ext cx="195059" cy="763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9B2942BF-98EF-8598-1C4B-0D00B702B6F6}"/>
              </a:ext>
            </a:extLst>
          </p:cNvPr>
          <p:cNvSpPr/>
          <p:nvPr/>
        </p:nvSpPr>
        <p:spPr>
          <a:xfrm>
            <a:off x="9190079" y="226707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A56CA04-BED6-C82B-A2AC-B6A383DF74D0}"/>
              </a:ext>
            </a:extLst>
          </p:cNvPr>
          <p:cNvSpPr/>
          <p:nvPr/>
        </p:nvSpPr>
        <p:spPr>
          <a:xfrm>
            <a:off x="9190079" y="2371707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5" name="Connector: Elbow 254">
            <a:extLst>
              <a:ext uri="{FF2B5EF4-FFF2-40B4-BE49-F238E27FC236}">
                <a16:creationId xmlns:a16="http://schemas.microsoft.com/office/drawing/2014/main" id="{81719820-D06A-10BD-F8B5-8D5E919D9AC0}"/>
              </a:ext>
            </a:extLst>
          </p:cNvPr>
          <p:cNvCxnSpPr>
            <a:cxnSpLocks/>
            <a:stCxn id="27" idx="3"/>
            <a:endCxn id="164" idx="2"/>
          </p:cNvCxnSpPr>
          <p:nvPr/>
        </p:nvCxnSpPr>
        <p:spPr>
          <a:xfrm flipV="1">
            <a:off x="10426234" y="1796139"/>
            <a:ext cx="428761" cy="53170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B18246F1-3D3E-1AD7-4118-508598A18120}"/>
              </a:ext>
            </a:extLst>
          </p:cNvPr>
          <p:cNvSpPr txBox="1"/>
          <p:nvPr/>
        </p:nvSpPr>
        <p:spPr>
          <a:xfrm>
            <a:off x="2657338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led(3)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5E11FE69-AD9E-08A3-A881-24E099A9C982}"/>
              </a:ext>
            </a:extLst>
          </p:cNvPr>
          <p:cNvSpPr txBox="1"/>
          <p:nvPr/>
        </p:nvSpPr>
        <p:spPr>
          <a:xfrm>
            <a:off x="3885176" y="5575194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led(2)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39D0D05-1971-0B09-02DB-DE7DEEAA3EAC}"/>
              </a:ext>
            </a:extLst>
          </p:cNvPr>
          <p:cNvSpPr txBox="1"/>
          <p:nvPr/>
        </p:nvSpPr>
        <p:spPr>
          <a:xfrm>
            <a:off x="10606963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led(0)</a:t>
            </a:r>
          </a:p>
        </p:txBody>
      </p: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85F92CB6-19FA-1B43-23C4-570753134C06}"/>
              </a:ext>
            </a:extLst>
          </p:cNvPr>
          <p:cNvCxnSpPr>
            <a:cxnSpLocks/>
            <a:stCxn id="13" idx="3"/>
            <a:endCxn id="6" idx="1"/>
          </p:cNvCxnSpPr>
          <p:nvPr/>
        </p:nvCxnSpPr>
        <p:spPr>
          <a:xfrm>
            <a:off x="6462844" y="2327598"/>
            <a:ext cx="302066" cy="249"/>
          </a:xfrm>
          <a:prstGeom prst="lin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C5109BAE-F6A9-4948-CBA9-1CF1D503F7BE}"/>
              </a:ext>
            </a:extLst>
          </p:cNvPr>
          <p:cNvSpPr txBox="1"/>
          <p:nvPr/>
        </p:nvSpPr>
        <p:spPr>
          <a:xfrm>
            <a:off x="1161648" y="4321295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button(2)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89791F0-4344-2EE5-12BC-21C3CA700382}"/>
              </a:ext>
            </a:extLst>
          </p:cNvPr>
          <p:cNvSpPr txBox="1"/>
          <p:nvPr/>
        </p:nvSpPr>
        <p:spPr>
          <a:xfrm>
            <a:off x="1161648" y="1640849"/>
            <a:ext cx="107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button(3)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77B1A2-5B21-8A5B-4822-83DB72420E13}"/>
              </a:ext>
            </a:extLst>
          </p:cNvPr>
          <p:cNvGrpSpPr/>
          <p:nvPr/>
        </p:nvGrpSpPr>
        <p:grpSpPr>
          <a:xfrm>
            <a:off x="3580547" y="3316934"/>
            <a:ext cx="1097289" cy="1498860"/>
            <a:chOff x="3580547" y="3316934"/>
            <a:chExt cx="1097289" cy="14988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12375DC-9F09-8A38-1B01-F4C05D0C244E}"/>
                </a:ext>
              </a:extLst>
            </p:cNvPr>
            <p:cNvSpPr/>
            <p:nvPr/>
          </p:nvSpPr>
          <p:spPr>
            <a:xfrm>
              <a:off x="3580547" y="3316934"/>
              <a:ext cx="1097288" cy="10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3F1928B-79D5-3815-B987-3CA3BFD63FE8}"/>
                </a:ext>
              </a:extLst>
            </p:cNvPr>
            <p:cNvSpPr/>
            <p:nvPr/>
          </p:nvSpPr>
          <p:spPr>
            <a:xfrm rot="5400000">
              <a:off x="3628467" y="3516787"/>
              <a:ext cx="829678" cy="66917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A501525D-6F9C-F11C-032A-BBC4B8D52027}"/>
                </a:ext>
              </a:extLst>
            </p:cNvPr>
            <p:cNvGrpSpPr/>
            <p:nvPr/>
          </p:nvGrpSpPr>
          <p:grpSpPr>
            <a:xfrm flipV="1">
              <a:off x="4168067" y="3725961"/>
              <a:ext cx="398594" cy="241300"/>
              <a:chOff x="6096000" y="1957179"/>
              <a:chExt cx="398594" cy="241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60748792-602A-27A2-03AE-D8A5E1579BAE}"/>
                  </a:ext>
                </a:extLst>
              </p:cNvPr>
              <p:cNvSpPr/>
              <p:nvPr/>
            </p:nvSpPr>
            <p:spPr>
              <a:xfrm>
                <a:off x="6126348" y="199288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941D41FA-265C-BBA4-50F9-0B53D7AF7037}"/>
                  </a:ext>
                </a:extLst>
              </p:cNvPr>
              <p:cNvSpPr/>
              <p:nvPr/>
            </p:nvSpPr>
            <p:spPr>
              <a:xfrm>
                <a:off x="6126348" y="209751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254" name="Group 253">
                <a:extLst>
                  <a:ext uri="{FF2B5EF4-FFF2-40B4-BE49-F238E27FC236}">
                    <a16:creationId xmlns:a16="http://schemas.microsoft.com/office/drawing/2014/main" id="{0AA296B7-54E4-7A33-C3E0-82CD0733959E}"/>
                  </a:ext>
                </a:extLst>
              </p:cNvPr>
              <p:cNvGrpSpPr/>
              <p:nvPr/>
            </p:nvGrpSpPr>
            <p:grpSpPr>
              <a:xfrm>
                <a:off x="6096000" y="1957179"/>
                <a:ext cx="398594" cy="241300"/>
                <a:chOff x="6039462" y="2148722"/>
                <a:chExt cx="398594" cy="241300"/>
              </a:xfrm>
            </p:grpSpPr>
            <p:sp>
              <p:nvSpPr>
                <p:cNvPr id="256" name="Flowchart: Delay 18">
                  <a:extLst>
                    <a:ext uri="{FF2B5EF4-FFF2-40B4-BE49-F238E27FC236}">
                      <a16:creationId xmlns:a16="http://schemas.microsoft.com/office/drawing/2014/main" id="{2762D3D0-AC08-8A5D-7315-E4D12A1AD156}"/>
                    </a:ext>
                  </a:extLst>
                </p:cNvPr>
                <p:cNvSpPr/>
                <p:nvPr/>
              </p:nvSpPr>
              <p:spPr>
                <a:xfrm>
                  <a:off x="6096000" y="2148722"/>
                  <a:ext cx="342056" cy="241300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056" h="241300">
                      <a:moveTo>
                        <a:pt x="56402" y="125412"/>
                      </a:moveTo>
                      <a:cubicBezTo>
                        <a:pt x="57586" y="96397"/>
                        <a:pt x="52087" y="57944"/>
                        <a:pt x="0" y="529"/>
                      </a:cubicBezTo>
                      <a:lnTo>
                        <a:pt x="231772" y="0"/>
                      </a:lnTo>
                      <a:cubicBezTo>
                        <a:pt x="288869" y="20020"/>
                        <a:pt x="331364" y="63235"/>
                        <a:pt x="342056" y="113770"/>
                      </a:cubicBezTo>
                      <a:cubicBezTo>
                        <a:pt x="332178" y="175154"/>
                        <a:pt x="315650" y="215900"/>
                        <a:pt x="236006" y="241300"/>
                      </a:cubicBezTo>
                      <a:lnTo>
                        <a:pt x="2427" y="241300"/>
                      </a:lnTo>
                      <a:cubicBezTo>
                        <a:pt x="48164" y="179123"/>
                        <a:pt x="55218" y="154427"/>
                        <a:pt x="56402" y="1254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64" name="Flowchart: Delay 18">
                  <a:extLst>
                    <a:ext uri="{FF2B5EF4-FFF2-40B4-BE49-F238E27FC236}">
                      <a16:creationId xmlns:a16="http://schemas.microsoft.com/office/drawing/2014/main" id="{7080D33E-BBB3-C564-6E3C-E73B576EFB71}"/>
                    </a:ext>
                  </a:extLst>
                </p:cNvPr>
                <p:cNvSpPr/>
                <p:nvPr/>
              </p:nvSpPr>
              <p:spPr>
                <a:xfrm>
                  <a:off x="6039462" y="2149251"/>
                  <a:ext cx="56538" cy="240771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4883 h 240771"/>
                    <a:gd name="connsiteX1" fmla="*/ 0 w 342056"/>
                    <a:gd name="connsiteY1" fmla="*/ 0 h 240771"/>
                    <a:gd name="connsiteX2" fmla="*/ 342056 w 342056"/>
                    <a:gd name="connsiteY2" fmla="*/ 113241 h 240771"/>
                    <a:gd name="connsiteX3" fmla="*/ 236006 w 342056"/>
                    <a:gd name="connsiteY3" fmla="*/ 240771 h 240771"/>
                    <a:gd name="connsiteX4" fmla="*/ 2427 w 342056"/>
                    <a:gd name="connsiteY4" fmla="*/ 240771 h 240771"/>
                    <a:gd name="connsiteX5" fmla="*/ 56402 w 342056"/>
                    <a:gd name="connsiteY5" fmla="*/ 124883 h 240771"/>
                    <a:gd name="connsiteX0" fmla="*/ 342056 w 433496"/>
                    <a:gd name="connsiteY0" fmla="*/ 113241 h 240771"/>
                    <a:gd name="connsiteX1" fmla="*/ 236006 w 433496"/>
                    <a:gd name="connsiteY1" fmla="*/ 240771 h 240771"/>
                    <a:gd name="connsiteX2" fmla="*/ 2427 w 433496"/>
                    <a:gd name="connsiteY2" fmla="*/ 240771 h 240771"/>
                    <a:gd name="connsiteX3" fmla="*/ 56402 w 433496"/>
                    <a:gd name="connsiteY3" fmla="*/ 124883 h 240771"/>
                    <a:gd name="connsiteX4" fmla="*/ 0 w 433496"/>
                    <a:gd name="connsiteY4" fmla="*/ 0 h 240771"/>
                    <a:gd name="connsiteX5" fmla="*/ 433496 w 433496"/>
                    <a:gd name="connsiteY5" fmla="*/ 204681 h 240771"/>
                    <a:gd name="connsiteX0" fmla="*/ 342056 w 342056"/>
                    <a:gd name="connsiteY0" fmla="*/ 113241 h 240771"/>
                    <a:gd name="connsiteX1" fmla="*/ 236006 w 342056"/>
                    <a:gd name="connsiteY1" fmla="*/ 240771 h 240771"/>
                    <a:gd name="connsiteX2" fmla="*/ 2427 w 342056"/>
                    <a:gd name="connsiteY2" fmla="*/ 240771 h 240771"/>
                    <a:gd name="connsiteX3" fmla="*/ 56402 w 342056"/>
                    <a:gd name="connsiteY3" fmla="*/ 124883 h 240771"/>
                    <a:gd name="connsiteX4" fmla="*/ 0 w 342056"/>
                    <a:gd name="connsiteY4" fmla="*/ 0 h 240771"/>
                    <a:gd name="connsiteX0" fmla="*/ 236006 w 236006"/>
                    <a:gd name="connsiteY0" fmla="*/ 240771 h 240771"/>
                    <a:gd name="connsiteX1" fmla="*/ 2427 w 236006"/>
                    <a:gd name="connsiteY1" fmla="*/ 240771 h 240771"/>
                    <a:gd name="connsiteX2" fmla="*/ 56402 w 236006"/>
                    <a:gd name="connsiteY2" fmla="*/ 124883 h 240771"/>
                    <a:gd name="connsiteX3" fmla="*/ 0 w 236006"/>
                    <a:gd name="connsiteY3" fmla="*/ 0 h 240771"/>
                    <a:gd name="connsiteX0" fmla="*/ 2427 w 56538"/>
                    <a:gd name="connsiteY0" fmla="*/ 240771 h 240771"/>
                    <a:gd name="connsiteX1" fmla="*/ 56402 w 56538"/>
                    <a:gd name="connsiteY1" fmla="*/ 124883 h 240771"/>
                    <a:gd name="connsiteX2" fmla="*/ 0 w 56538"/>
                    <a:gd name="connsiteY2" fmla="*/ 0 h 24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538" h="240771">
                      <a:moveTo>
                        <a:pt x="2427" y="240771"/>
                      </a:moveTo>
                      <a:cubicBezTo>
                        <a:pt x="48164" y="178594"/>
                        <a:pt x="55218" y="153898"/>
                        <a:pt x="56402" y="124883"/>
                      </a:cubicBezTo>
                      <a:cubicBezTo>
                        <a:pt x="57586" y="95868"/>
                        <a:pt x="52087" y="57415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48DD4B6E-878F-54F0-57D4-0960C59EAAC9}"/>
                </a:ext>
              </a:extLst>
            </p:cNvPr>
            <p:cNvGrpSpPr/>
            <p:nvPr/>
          </p:nvGrpSpPr>
          <p:grpSpPr>
            <a:xfrm>
              <a:off x="4016472" y="3509685"/>
              <a:ext cx="95187" cy="683381"/>
              <a:chOff x="10068614" y="4901512"/>
              <a:chExt cx="152615" cy="1366905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5B2AD97-1014-8B2B-DC6E-81345C8112D1}"/>
                  </a:ext>
                </a:extLst>
              </p:cNvPr>
              <p:cNvSpPr/>
              <p:nvPr/>
            </p:nvSpPr>
            <p:spPr>
              <a:xfrm rot="5400000">
                <a:off x="10060324" y="490980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8B95652-0D68-75FD-3F14-14B801725C64}"/>
                  </a:ext>
                </a:extLst>
              </p:cNvPr>
              <p:cNvSpPr/>
              <p:nvPr/>
            </p:nvSpPr>
            <p:spPr>
              <a:xfrm rot="5400000">
                <a:off x="10060324" y="5080728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AC1326A-256A-D112-BF62-45102704CDD8}"/>
                  </a:ext>
                </a:extLst>
              </p:cNvPr>
              <p:cNvSpPr/>
              <p:nvPr/>
            </p:nvSpPr>
            <p:spPr>
              <a:xfrm rot="5400000">
                <a:off x="10060324" y="525161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2760FA5A-96E0-3720-0EBE-A7123C7139F3}"/>
                  </a:ext>
                </a:extLst>
              </p:cNvPr>
              <p:cNvSpPr/>
              <p:nvPr/>
            </p:nvSpPr>
            <p:spPr>
              <a:xfrm rot="5400000">
                <a:off x="10060324" y="5423987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BCE46628-B53D-B709-9631-8EB9E603D984}"/>
                  </a:ext>
                </a:extLst>
              </p:cNvPr>
              <p:cNvSpPr/>
              <p:nvPr/>
            </p:nvSpPr>
            <p:spPr>
              <a:xfrm rot="5400000">
                <a:off x="10060324" y="559332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7BB7A65A-E077-0D36-75AF-B05AE6199582}"/>
                  </a:ext>
                </a:extLst>
              </p:cNvPr>
              <p:cNvSpPr/>
              <p:nvPr/>
            </p:nvSpPr>
            <p:spPr>
              <a:xfrm rot="5400000">
                <a:off x="10060324" y="576425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1D417483-D02A-91A9-02A9-E3E386611952}"/>
                  </a:ext>
                </a:extLst>
              </p:cNvPr>
              <p:cNvSpPr/>
              <p:nvPr/>
            </p:nvSpPr>
            <p:spPr>
              <a:xfrm rot="5400000">
                <a:off x="10060324" y="5935140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BAFAE97-DB05-3B96-E7D7-19C5B0B11293}"/>
                  </a:ext>
                </a:extLst>
              </p:cNvPr>
              <p:cNvSpPr/>
              <p:nvPr/>
            </p:nvSpPr>
            <p:spPr>
              <a:xfrm rot="5400000">
                <a:off x="10060324" y="6107511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3F746E26-1C94-4B7E-A285-B5B138B7AA30}"/>
                </a:ext>
              </a:extLst>
            </p:cNvPr>
            <p:cNvGrpSpPr/>
            <p:nvPr/>
          </p:nvGrpSpPr>
          <p:grpSpPr>
            <a:xfrm>
              <a:off x="3858742" y="3509685"/>
              <a:ext cx="95187" cy="683381"/>
              <a:chOff x="9835588" y="4901512"/>
              <a:chExt cx="152615" cy="1366905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28C85A5-6F24-EF6B-DB31-C49A42C48E3B}"/>
                  </a:ext>
                </a:extLst>
              </p:cNvPr>
              <p:cNvSpPr/>
              <p:nvPr/>
            </p:nvSpPr>
            <p:spPr>
              <a:xfrm rot="5400000">
                <a:off x="9827298" y="490980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3849932-135D-21D7-8853-C40980A7653E}"/>
                  </a:ext>
                </a:extLst>
              </p:cNvPr>
              <p:cNvSpPr/>
              <p:nvPr/>
            </p:nvSpPr>
            <p:spPr>
              <a:xfrm rot="5400000">
                <a:off x="9827298" y="5080728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C0EA1754-6682-6467-1A4F-15E4BBF8626D}"/>
                  </a:ext>
                </a:extLst>
              </p:cNvPr>
              <p:cNvSpPr/>
              <p:nvPr/>
            </p:nvSpPr>
            <p:spPr>
              <a:xfrm rot="5400000">
                <a:off x="9827298" y="525161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A1743E1F-9B8C-7AA8-9E54-72ECF17D2125}"/>
                  </a:ext>
                </a:extLst>
              </p:cNvPr>
              <p:cNvSpPr/>
              <p:nvPr/>
            </p:nvSpPr>
            <p:spPr>
              <a:xfrm rot="5400000">
                <a:off x="9827298" y="5423987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96E0DF47-8D16-A253-75E6-FD60D6F2D8A9}"/>
                  </a:ext>
                </a:extLst>
              </p:cNvPr>
              <p:cNvSpPr/>
              <p:nvPr/>
            </p:nvSpPr>
            <p:spPr>
              <a:xfrm rot="5400000">
                <a:off x="9827298" y="559332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AB188077-0107-7673-BB7D-3098C40B53A2}"/>
                  </a:ext>
                </a:extLst>
              </p:cNvPr>
              <p:cNvSpPr/>
              <p:nvPr/>
            </p:nvSpPr>
            <p:spPr>
              <a:xfrm rot="5400000">
                <a:off x="9827298" y="576425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DBB544F2-9C49-8706-E77E-70A04190FCD7}"/>
                  </a:ext>
                </a:extLst>
              </p:cNvPr>
              <p:cNvSpPr/>
              <p:nvPr/>
            </p:nvSpPr>
            <p:spPr>
              <a:xfrm rot="5400000">
                <a:off x="9827298" y="5935140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D7EE4188-F0A0-2E56-0974-733662D12562}"/>
                  </a:ext>
                </a:extLst>
              </p:cNvPr>
              <p:cNvSpPr/>
              <p:nvPr/>
            </p:nvSpPr>
            <p:spPr>
              <a:xfrm rot="5400000">
                <a:off x="9827298" y="6107511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F1FCE96C-5378-BFEF-7CD4-1511E04F63D0}"/>
                </a:ext>
              </a:extLst>
            </p:cNvPr>
            <p:cNvSpPr txBox="1"/>
            <p:nvPr/>
          </p:nvSpPr>
          <p:spPr>
            <a:xfrm>
              <a:off x="3586414" y="4384907"/>
              <a:ext cx="10914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Encryption Key Generator</a:t>
              </a:r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4F401418-838C-D9CC-432F-EAD1944FAB5A}"/>
                </a:ext>
              </a:extLst>
            </p:cNvPr>
            <p:cNvSpPr txBox="1"/>
            <p:nvPr/>
          </p:nvSpPr>
          <p:spPr>
            <a:xfrm rot="5400000" flipV="1">
              <a:off x="3604873" y="3735960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/>
                <a:t>key</a:t>
              </a:r>
            </a:p>
          </p:txBody>
        </p:sp>
      </p:grp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FB0B54AD-3574-44B1-FCBD-7DF63F686A81}"/>
              </a:ext>
            </a:extLst>
          </p:cNvPr>
          <p:cNvCxnSpPr>
            <a:cxnSpLocks/>
            <a:stCxn id="256" idx="3"/>
            <a:endCxn id="102" idx="1"/>
          </p:cNvCxnSpPr>
          <p:nvPr/>
        </p:nvCxnSpPr>
        <p:spPr>
          <a:xfrm>
            <a:off x="4566661" y="3853491"/>
            <a:ext cx="682127" cy="91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5FA3116C-CD01-A7E6-94FF-56AB499B7950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H="1">
            <a:off x="4064065" y="2327598"/>
            <a:ext cx="2398779" cy="1182087"/>
          </a:xfrm>
          <a:prstGeom prst="bentConnector4">
            <a:avLst>
              <a:gd name="adj1" fmla="val -9530"/>
              <a:gd name="adj2" fmla="val 551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9EF3FE-90EA-DFF3-6FC6-6755902820CA}"/>
              </a:ext>
            </a:extLst>
          </p:cNvPr>
          <p:cNvGrpSpPr/>
          <p:nvPr/>
        </p:nvGrpSpPr>
        <p:grpSpPr>
          <a:xfrm>
            <a:off x="6972544" y="3316934"/>
            <a:ext cx="1097289" cy="1498860"/>
            <a:chOff x="6972544" y="3316934"/>
            <a:chExt cx="1097289" cy="149886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19CA0CB0-D903-971C-4D72-175F5EF453F5}"/>
                </a:ext>
              </a:extLst>
            </p:cNvPr>
            <p:cNvSpPr/>
            <p:nvPr/>
          </p:nvSpPr>
          <p:spPr>
            <a:xfrm>
              <a:off x="6972544" y="3316934"/>
              <a:ext cx="1097288" cy="106888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C921EA5E-E53F-112D-5A22-FF7820BBFAF1}"/>
                </a:ext>
              </a:extLst>
            </p:cNvPr>
            <p:cNvSpPr/>
            <p:nvPr/>
          </p:nvSpPr>
          <p:spPr>
            <a:xfrm rot="5400000">
              <a:off x="7020464" y="3516787"/>
              <a:ext cx="829678" cy="66917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39" name="Group 138">
              <a:extLst>
                <a:ext uri="{FF2B5EF4-FFF2-40B4-BE49-F238E27FC236}">
                  <a16:creationId xmlns:a16="http://schemas.microsoft.com/office/drawing/2014/main" id="{772AAFE1-7705-3C21-8A7C-E203007A2FAC}"/>
                </a:ext>
              </a:extLst>
            </p:cNvPr>
            <p:cNvGrpSpPr/>
            <p:nvPr/>
          </p:nvGrpSpPr>
          <p:grpSpPr>
            <a:xfrm flipV="1">
              <a:off x="7560064" y="3727549"/>
              <a:ext cx="398594" cy="241300"/>
              <a:chOff x="6096000" y="1957179"/>
              <a:chExt cx="398594" cy="241300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78" name="Rectangle 177">
                <a:extLst>
                  <a:ext uri="{FF2B5EF4-FFF2-40B4-BE49-F238E27FC236}">
                    <a16:creationId xmlns:a16="http://schemas.microsoft.com/office/drawing/2014/main" id="{F0B987F2-A425-6443-8219-C656D64E93B8}"/>
                  </a:ext>
                </a:extLst>
              </p:cNvPr>
              <p:cNvSpPr/>
              <p:nvPr/>
            </p:nvSpPr>
            <p:spPr>
              <a:xfrm>
                <a:off x="6126348" y="199288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6" name="Rectangle 185">
                <a:extLst>
                  <a:ext uri="{FF2B5EF4-FFF2-40B4-BE49-F238E27FC236}">
                    <a16:creationId xmlns:a16="http://schemas.microsoft.com/office/drawing/2014/main" id="{7A2275D9-4E5E-133E-286A-1E12E48B0056}"/>
                  </a:ext>
                </a:extLst>
              </p:cNvPr>
              <p:cNvSpPr/>
              <p:nvPr/>
            </p:nvSpPr>
            <p:spPr>
              <a:xfrm>
                <a:off x="6126348" y="2097512"/>
                <a:ext cx="46814" cy="5715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grpSp>
            <p:nvGrpSpPr>
              <p:cNvPr id="187" name="Group 186">
                <a:extLst>
                  <a:ext uri="{FF2B5EF4-FFF2-40B4-BE49-F238E27FC236}">
                    <a16:creationId xmlns:a16="http://schemas.microsoft.com/office/drawing/2014/main" id="{A5152784-24C9-BA70-FF7B-91425D63C0F7}"/>
                  </a:ext>
                </a:extLst>
              </p:cNvPr>
              <p:cNvGrpSpPr/>
              <p:nvPr/>
            </p:nvGrpSpPr>
            <p:grpSpPr>
              <a:xfrm>
                <a:off x="6096000" y="1957179"/>
                <a:ext cx="398594" cy="241300"/>
                <a:chOff x="6039462" y="2148722"/>
                <a:chExt cx="398594" cy="241300"/>
              </a:xfrm>
            </p:grpSpPr>
            <p:sp>
              <p:nvSpPr>
                <p:cNvPr id="188" name="Flowchart: Delay 18">
                  <a:extLst>
                    <a:ext uri="{FF2B5EF4-FFF2-40B4-BE49-F238E27FC236}">
                      <a16:creationId xmlns:a16="http://schemas.microsoft.com/office/drawing/2014/main" id="{5A53507E-4CF9-7A26-DF67-45982F1CB11E}"/>
                    </a:ext>
                  </a:extLst>
                </p:cNvPr>
                <p:cNvSpPr/>
                <p:nvPr/>
              </p:nvSpPr>
              <p:spPr>
                <a:xfrm>
                  <a:off x="6096000" y="2148722"/>
                  <a:ext cx="342056" cy="241300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42056" h="241300">
                      <a:moveTo>
                        <a:pt x="56402" y="125412"/>
                      </a:moveTo>
                      <a:cubicBezTo>
                        <a:pt x="57586" y="96397"/>
                        <a:pt x="52087" y="57944"/>
                        <a:pt x="0" y="529"/>
                      </a:cubicBezTo>
                      <a:lnTo>
                        <a:pt x="231772" y="0"/>
                      </a:lnTo>
                      <a:cubicBezTo>
                        <a:pt x="288869" y="20020"/>
                        <a:pt x="331364" y="63235"/>
                        <a:pt x="342056" y="113770"/>
                      </a:cubicBezTo>
                      <a:cubicBezTo>
                        <a:pt x="332178" y="175154"/>
                        <a:pt x="315650" y="215900"/>
                        <a:pt x="236006" y="241300"/>
                      </a:cubicBezTo>
                      <a:lnTo>
                        <a:pt x="2427" y="241300"/>
                      </a:lnTo>
                      <a:cubicBezTo>
                        <a:pt x="48164" y="179123"/>
                        <a:pt x="55218" y="154427"/>
                        <a:pt x="56402" y="125412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90" name="Flowchart: Delay 18">
                  <a:extLst>
                    <a:ext uri="{FF2B5EF4-FFF2-40B4-BE49-F238E27FC236}">
                      <a16:creationId xmlns:a16="http://schemas.microsoft.com/office/drawing/2014/main" id="{A9FA7921-ABD1-EB88-5CF3-494D314A07DC}"/>
                    </a:ext>
                  </a:extLst>
                </p:cNvPr>
                <p:cNvSpPr/>
                <p:nvPr/>
              </p:nvSpPr>
              <p:spPr>
                <a:xfrm>
                  <a:off x="6039462" y="2149251"/>
                  <a:ext cx="56538" cy="240771"/>
                </a:xfrm>
                <a:custGeom>
                  <a:avLst/>
                  <a:gdLst>
                    <a:gd name="connsiteX0" fmla="*/ 0 w 340158"/>
                    <a:gd name="connsiteY0" fmla="*/ 0 h 241300"/>
                    <a:gd name="connsiteX1" fmla="*/ 170079 w 340158"/>
                    <a:gd name="connsiteY1" fmla="*/ 0 h 241300"/>
                    <a:gd name="connsiteX2" fmla="*/ 340158 w 340158"/>
                    <a:gd name="connsiteY2" fmla="*/ 120650 h 241300"/>
                    <a:gd name="connsiteX3" fmla="*/ 170079 w 340158"/>
                    <a:gd name="connsiteY3" fmla="*/ 241300 h 241300"/>
                    <a:gd name="connsiteX4" fmla="*/ 0 w 340158"/>
                    <a:gd name="connsiteY4" fmla="*/ 241300 h 241300"/>
                    <a:gd name="connsiteX5" fmla="*/ 0 w 340158"/>
                    <a:gd name="connsiteY5" fmla="*/ 0 h 241300"/>
                    <a:gd name="connsiteX0" fmla="*/ 2427 w 342585"/>
                    <a:gd name="connsiteY0" fmla="*/ 0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2427 w 342585"/>
                    <a:gd name="connsiteY6" fmla="*/ 0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50908 w 346616"/>
                    <a:gd name="connsiteY0" fmla="*/ 115887 h 241300"/>
                    <a:gd name="connsiteX1" fmla="*/ 4031 w 346616"/>
                    <a:gd name="connsiteY1" fmla="*/ 529 h 241300"/>
                    <a:gd name="connsiteX2" fmla="*/ 176537 w 346616"/>
                    <a:gd name="connsiteY2" fmla="*/ 0 h 241300"/>
                    <a:gd name="connsiteX3" fmla="*/ 346616 w 346616"/>
                    <a:gd name="connsiteY3" fmla="*/ 120650 h 241300"/>
                    <a:gd name="connsiteX4" fmla="*/ 176537 w 346616"/>
                    <a:gd name="connsiteY4" fmla="*/ 241300 h 241300"/>
                    <a:gd name="connsiteX5" fmla="*/ 6458 w 346616"/>
                    <a:gd name="connsiteY5" fmla="*/ 241300 h 241300"/>
                    <a:gd name="connsiteX6" fmla="*/ 50908 w 346616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46877 w 342585"/>
                    <a:gd name="connsiteY0" fmla="*/ 1158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46877 w 342585"/>
                    <a:gd name="connsiteY6" fmla="*/ 115887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07949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07949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8587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8587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6146"/>
                    <a:gd name="connsiteY0" fmla="*/ 125412 h 241300"/>
                    <a:gd name="connsiteX1" fmla="*/ 0 w 346146"/>
                    <a:gd name="connsiteY1" fmla="*/ 529 h 241300"/>
                    <a:gd name="connsiteX2" fmla="*/ 172506 w 346146"/>
                    <a:gd name="connsiteY2" fmla="*/ 0 h 241300"/>
                    <a:gd name="connsiteX3" fmla="*/ 342585 w 346146"/>
                    <a:gd name="connsiteY3" fmla="*/ 120650 h 241300"/>
                    <a:gd name="connsiteX4" fmla="*/ 172506 w 346146"/>
                    <a:gd name="connsiteY4" fmla="*/ 241300 h 241300"/>
                    <a:gd name="connsiteX5" fmla="*/ 2427 w 346146"/>
                    <a:gd name="connsiteY5" fmla="*/ 241300 h 241300"/>
                    <a:gd name="connsiteX6" fmla="*/ 56402 w 346146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42585"/>
                    <a:gd name="connsiteY0" fmla="*/ 125412 h 241300"/>
                    <a:gd name="connsiteX1" fmla="*/ 0 w 342585"/>
                    <a:gd name="connsiteY1" fmla="*/ 529 h 241300"/>
                    <a:gd name="connsiteX2" fmla="*/ 172506 w 342585"/>
                    <a:gd name="connsiteY2" fmla="*/ 0 h 241300"/>
                    <a:gd name="connsiteX3" fmla="*/ 342585 w 342585"/>
                    <a:gd name="connsiteY3" fmla="*/ 120650 h 241300"/>
                    <a:gd name="connsiteX4" fmla="*/ 172506 w 342585"/>
                    <a:gd name="connsiteY4" fmla="*/ 241300 h 241300"/>
                    <a:gd name="connsiteX5" fmla="*/ 2427 w 342585"/>
                    <a:gd name="connsiteY5" fmla="*/ 241300 h 241300"/>
                    <a:gd name="connsiteX6" fmla="*/ 56402 w 342585"/>
                    <a:gd name="connsiteY6" fmla="*/ 125412 h 241300"/>
                    <a:gd name="connsiteX0" fmla="*/ 56402 w 353179"/>
                    <a:gd name="connsiteY0" fmla="*/ 125412 h 241300"/>
                    <a:gd name="connsiteX1" fmla="*/ 0 w 353179"/>
                    <a:gd name="connsiteY1" fmla="*/ 529 h 241300"/>
                    <a:gd name="connsiteX2" fmla="*/ 172506 w 353179"/>
                    <a:gd name="connsiteY2" fmla="*/ 0 h 241300"/>
                    <a:gd name="connsiteX3" fmla="*/ 342585 w 353179"/>
                    <a:gd name="connsiteY3" fmla="*/ 120650 h 241300"/>
                    <a:gd name="connsiteX4" fmla="*/ 172506 w 353179"/>
                    <a:gd name="connsiteY4" fmla="*/ 241300 h 241300"/>
                    <a:gd name="connsiteX5" fmla="*/ 2427 w 353179"/>
                    <a:gd name="connsiteY5" fmla="*/ 241300 h 241300"/>
                    <a:gd name="connsiteX6" fmla="*/ 56402 w 353179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42677"/>
                    <a:gd name="connsiteY0" fmla="*/ 125412 h 241300"/>
                    <a:gd name="connsiteX1" fmla="*/ 0 w 342677"/>
                    <a:gd name="connsiteY1" fmla="*/ 529 h 241300"/>
                    <a:gd name="connsiteX2" fmla="*/ 172506 w 342677"/>
                    <a:gd name="connsiteY2" fmla="*/ 0 h 241300"/>
                    <a:gd name="connsiteX3" fmla="*/ 342585 w 342677"/>
                    <a:gd name="connsiteY3" fmla="*/ 120650 h 241300"/>
                    <a:gd name="connsiteX4" fmla="*/ 172506 w 342677"/>
                    <a:gd name="connsiteY4" fmla="*/ 241300 h 241300"/>
                    <a:gd name="connsiteX5" fmla="*/ 2427 w 342677"/>
                    <a:gd name="connsiteY5" fmla="*/ 241300 h 241300"/>
                    <a:gd name="connsiteX6" fmla="*/ 56402 w 34267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237"/>
                    <a:gd name="connsiteY0" fmla="*/ 125412 h 241300"/>
                    <a:gd name="connsiteX1" fmla="*/ 0 w 306237"/>
                    <a:gd name="connsiteY1" fmla="*/ 529 h 241300"/>
                    <a:gd name="connsiteX2" fmla="*/ 172506 w 306237"/>
                    <a:gd name="connsiteY2" fmla="*/ 0 h 241300"/>
                    <a:gd name="connsiteX3" fmla="*/ 306073 w 306237"/>
                    <a:gd name="connsiteY3" fmla="*/ 104775 h 241300"/>
                    <a:gd name="connsiteX4" fmla="*/ 172506 w 306237"/>
                    <a:gd name="connsiteY4" fmla="*/ 241300 h 241300"/>
                    <a:gd name="connsiteX5" fmla="*/ 2427 w 306237"/>
                    <a:gd name="connsiteY5" fmla="*/ 241300 h 241300"/>
                    <a:gd name="connsiteX6" fmla="*/ 56402 w 306237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04775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858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199"/>
                    <a:gd name="connsiteY0" fmla="*/ 125412 h 241300"/>
                    <a:gd name="connsiteX1" fmla="*/ 0 w 306199"/>
                    <a:gd name="connsiteY1" fmla="*/ 529 h 241300"/>
                    <a:gd name="connsiteX2" fmla="*/ 172506 w 306199"/>
                    <a:gd name="connsiteY2" fmla="*/ 0 h 241300"/>
                    <a:gd name="connsiteX3" fmla="*/ 306073 w 306199"/>
                    <a:gd name="connsiteY3" fmla="*/ 122237 h 241300"/>
                    <a:gd name="connsiteX4" fmla="*/ 172506 w 306199"/>
                    <a:gd name="connsiteY4" fmla="*/ 241300 h 241300"/>
                    <a:gd name="connsiteX5" fmla="*/ 2427 w 306199"/>
                    <a:gd name="connsiteY5" fmla="*/ 241300 h 241300"/>
                    <a:gd name="connsiteX6" fmla="*/ 56402 w 306199"/>
                    <a:gd name="connsiteY6" fmla="*/ 125412 h 241300"/>
                    <a:gd name="connsiteX0" fmla="*/ 56402 w 306096"/>
                    <a:gd name="connsiteY0" fmla="*/ 125412 h 241300"/>
                    <a:gd name="connsiteX1" fmla="*/ 0 w 306096"/>
                    <a:gd name="connsiteY1" fmla="*/ 529 h 241300"/>
                    <a:gd name="connsiteX2" fmla="*/ 172506 w 306096"/>
                    <a:gd name="connsiteY2" fmla="*/ 0 h 241300"/>
                    <a:gd name="connsiteX3" fmla="*/ 306073 w 306096"/>
                    <a:gd name="connsiteY3" fmla="*/ 122237 h 241300"/>
                    <a:gd name="connsiteX4" fmla="*/ 172506 w 306096"/>
                    <a:gd name="connsiteY4" fmla="*/ 241300 h 241300"/>
                    <a:gd name="connsiteX5" fmla="*/ 2427 w 306096"/>
                    <a:gd name="connsiteY5" fmla="*/ 241300 h 241300"/>
                    <a:gd name="connsiteX6" fmla="*/ 56402 w 306096"/>
                    <a:gd name="connsiteY6" fmla="*/ 125412 h 241300"/>
                    <a:gd name="connsiteX0" fmla="*/ 56402 w 352654"/>
                    <a:gd name="connsiteY0" fmla="*/ 125412 h 241300"/>
                    <a:gd name="connsiteX1" fmla="*/ 0 w 352654"/>
                    <a:gd name="connsiteY1" fmla="*/ 529 h 241300"/>
                    <a:gd name="connsiteX2" fmla="*/ 172506 w 352654"/>
                    <a:gd name="connsiteY2" fmla="*/ 0 h 241300"/>
                    <a:gd name="connsiteX3" fmla="*/ 352639 w 352654"/>
                    <a:gd name="connsiteY3" fmla="*/ 124353 h 241300"/>
                    <a:gd name="connsiteX4" fmla="*/ 172506 w 352654"/>
                    <a:gd name="connsiteY4" fmla="*/ 241300 h 241300"/>
                    <a:gd name="connsiteX5" fmla="*/ 2427 w 352654"/>
                    <a:gd name="connsiteY5" fmla="*/ 241300 h 241300"/>
                    <a:gd name="connsiteX6" fmla="*/ 56402 w 352654"/>
                    <a:gd name="connsiteY6" fmla="*/ 125412 h 241300"/>
                    <a:gd name="connsiteX0" fmla="*/ 56402 w 353537"/>
                    <a:gd name="connsiteY0" fmla="*/ 125412 h 241300"/>
                    <a:gd name="connsiteX1" fmla="*/ 0 w 353537"/>
                    <a:gd name="connsiteY1" fmla="*/ 529 h 241300"/>
                    <a:gd name="connsiteX2" fmla="*/ 231772 w 353537"/>
                    <a:gd name="connsiteY2" fmla="*/ 0 h 241300"/>
                    <a:gd name="connsiteX3" fmla="*/ 352639 w 353537"/>
                    <a:gd name="connsiteY3" fmla="*/ 124353 h 241300"/>
                    <a:gd name="connsiteX4" fmla="*/ 172506 w 353537"/>
                    <a:gd name="connsiteY4" fmla="*/ 241300 h 241300"/>
                    <a:gd name="connsiteX5" fmla="*/ 2427 w 353537"/>
                    <a:gd name="connsiteY5" fmla="*/ 241300 h 241300"/>
                    <a:gd name="connsiteX6" fmla="*/ 56402 w 353537"/>
                    <a:gd name="connsiteY6" fmla="*/ 125412 h 241300"/>
                    <a:gd name="connsiteX0" fmla="*/ 56402 w 352648"/>
                    <a:gd name="connsiteY0" fmla="*/ 125412 h 241300"/>
                    <a:gd name="connsiteX1" fmla="*/ 0 w 352648"/>
                    <a:gd name="connsiteY1" fmla="*/ 529 h 241300"/>
                    <a:gd name="connsiteX2" fmla="*/ 231772 w 352648"/>
                    <a:gd name="connsiteY2" fmla="*/ 0 h 241300"/>
                    <a:gd name="connsiteX3" fmla="*/ 352639 w 352648"/>
                    <a:gd name="connsiteY3" fmla="*/ 124353 h 241300"/>
                    <a:gd name="connsiteX4" fmla="*/ 236006 w 352648"/>
                    <a:gd name="connsiteY4" fmla="*/ 241300 h 241300"/>
                    <a:gd name="connsiteX5" fmla="*/ 2427 w 352648"/>
                    <a:gd name="connsiteY5" fmla="*/ 241300 h 241300"/>
                    <a:gd name="connsiteX6" fmla="*/ 56402 w 352648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4353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6300"/>
                    <a:gd name="connsiteY0" fmla="*/ 125412 h 241300"/>
                    <a:gd name="connsiteX1" fmla="*/ 0 w 346300"/>
                    <a:gd name="connsiteY1" fmla="*/ 529 h 241300"/>
                    <a:gd name="connsiteX2" fmla="*/ 231772 w 346300"/>
                    <a:gd name="connsiteY2" fmla="*/ 0 h 241300"/>
                    <a:gd name="connsiteX3" fmla="*/ 346289 w 346300"/>
                    <a:gd name="connsiteY3" fmla="*/ 126470 h 241300"/>
                    <a:gd name="connsiteX4" fmla="*/ 236006 w 346300"/>
                    <a:gd name="connsiteY4" fmla="*/ 241300 h 241300"/>
                    <a:gd name="connsiteX5" fmla="*/ 2427 w 346300"/>
                    <a:gd name="connsiteY5" fmla="*/ 241300 h 241300"/>
                    <a:gd name="connsiteX6" fmla="*/ 56402 w 346300"/>
                    <a:gd name="connsiteY6" fmla="*/ 125412 h 241300"/>
                    <a:gd name="connsiteX0" fmla="*/ 56402 w 342069"/>
                    <a:gd name="connsiteY0" fmla="*/ 125412 h 241300"/>
                    <a:gd name="connsiteX1" fmla="*/ 0 w 342069"/>
                    <a:gd name="connsiteY1" fmla="*/ 529 h 241300"/>
                    <a:gd name="connsiteX2" fmla="*/ 231772 w 342069"/>
                    <a:gd name="connsiteY2" fmla="*/ 0 h 241300"/>
                    <a:gd name="connsiteX3" fmla="*/ 342056 w 342069"/>
                    <a:gd name="connsiteY3" fmla="*/ 113770 h 241300"/>
                    <a:gd name="connsiteX4" fmla="*/ 236006 w 342069"/>
                    <a:gd name="connsiteY4" fmla="*/ 241300 h 241300"/>
                    <a:gd name="connsiteX5" fmla="*/ 2427 w 342069"/>
                    <a:gd name="connsiteY5" fmla="*/ 241300 h 241300"/>
                    <a:gd name="connsiteX6" fmla="*/ 56402 w 342069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4616"/>
                    <a:gd name="connsiteY0" fmla="*/ 125412 h 241300"/>
                    <a:gd name="connsiteX1" fmla="*/ 0 w 344616"/>
                    <a:gd name="connsiteY1" fmla="*/ 529 h 241300"/>
                    <a:gd name="connsiteX2" fmla="*/ 231772 w 344616"/>
                    <a:gd name="connsiteY2" fmla="*/ 0 h 241300"/>
                    <a:gd name="connsiteX3" fmla="*/ 342056 w 344616"/>
                    <a:gd name="connsiteY3" fmla="*/ 113770 h 241300"/>
                    <a:gd name="connsiteX4" fmla="*/ 236006 w 344616"/>
                    <a:gd name="connsiteY4" fmla="*/ 241300 h 241300"/>
                    <a:gd name="connsiteX5" fmla="*/ 2427 w 344616"/>
                    <a:gd name="connsiteY5" fmla="*/ 241300 h 241300"/>
                    <a:gd name="connsiteX6" fmla="*/ 56402 w 34461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5412 h 241300"/>
                    <a:gd name="connsiteX1" fmla="*/ 0 w 342056"/>
                    <a:gd name="connsiteY1" fmla="*/ 529 h 241300"/>
                    <a:gd name="connsiteX2" fmla="*/ 231772 w 342056"/>
                    <a:gd name="connsiteY2" fmla="*/ 0 h 241300"/>
                    <a:gd name="connsiteX3" fmla="*/ 342056 w 342056"/>
                    <a:gd name="connsiteY3" fmla="*/ 113770 h 241300"/>
                    <a:gd name="connsiteX4" fmla="*/ 236006 w 342056"/>
                    <a:gd name="connsiteY4" fmla="*/ 241300 h 241300"/>
                    <a:gd name="connsiteX5" fmla="*/ 2427 w 342056"/>
                    <a:gd name="connsiteY5" fmla="*/ 241300 h 241300"/>
                    <a:gd name="connsiteX6" fmla="*/ 56402 w 342056"/>
                    <a:gd name="connsiteY6" fmla="*/ 125412 h 241300"/>
                    <a:gd name="connsiteX0" fmla="*/ 56402 w 342056"/>
                    <a:gd name="connsiteY0" fmla="*/ 124883 h 240771"/>
                    <a:gd name="connsiteX1" fmla="*/ 0 w 342056"/>
                    <a:gd name="connsiteY1" fmla="*/ 0 h 240771"/>
                    <a:gd name="connsiteX2" fmla="*/ 342056 w 342056"/>
                    <a:gd name="connsiteY2" fmla="*/ 113241 h 240771"/>
                    <a:gd name="connsiteX3" fmla="*/ 236006 w 342056"/>
                    <a:gd name="connsiteY3" fmla="*/ 240771 h 240771"/>
                    <a:gd name="connsiteX4" fmla="*/ 2427 w 342056"/>
                    <a:gd name="connsiteY4" fmla="*/ 240771 h 240771"/>
                    <a:gd name="connsiteX5" fmla="*/ 56402 w 342056"/>
                    <a:gd name="connsiteY5" fmla="*/ 124883 h 240771"/>
                    <a:gd name="connsiteX0" fmla="*/ 342056 w 433496"/>
                    <a:gd name="connsiteY0" fmla="*/ 113241 h 240771"/>
                    <a:gd name="connsiteX1" fmla="*/ 236006 w 433496"/>
                    <a:gd name="connsiteY1" fmla="*/ 240771 h 240771"/>
                    <a:gd name="connsiteX2" fmla="*/ 2427 w 433496"/>
                    <a:gd name="connsiteY2" fmla="*/ 240771 h 240771"/>
                    <a:gd name="connsiteX3" fmla="*/ 56402 w 433496"/>
                    <a:gd name="connsiteY3" fmla="*/ 124883 h 240771"/>
                    <a:gd name="connsiteX4" fmla="*/ 0 w 433496"/>
                    <a:gd name="connsiteY4" fmla="*/ 0 h 240771"/>
                    <a:gd name="connsiteX5" fmla="*/ 433496 w 433496"/>
                    <a:gd name="connsiteY5" fmla="*/ 204681 h 240771"/>
                    <a:gd name="connsiteX0" fmla="*/ 342056 w 342056"/>
                    <a:gd name="connsiteY0" fmla="*/ 113241 h 240771"/>
                    <a:gd name="connsiteX1" fmla="*/ 236006 w 342056"/>
                    <a:gd name="connsiteY1" fmla="*/ 240771 h 240771"/>
                    <a:gd name="connsiteX2" fmla="*/ 2427 w 342056"/>
                    <a:gd name="connsiteY2" fmla="*/ 240771 h 240771"/>
                    <a:gd name="connsiteX3" fmla="*/ 56402 w 342056"/>
                    <a:gd name="connsiteY3" fmla="*/ 124883 h 240771"/>
                    <a:gd name="connsiteX4" fmla="*/ 0 w 342056"/>
                    <a:gd name="connsiteY4" fmla="*/ 0 h 240771"/>
                    <a:gd name="connsiteX0" fmla="*/ 236006 w 236006"/>
                    <a:gd name="connsiteY0" fmla="*/ 240771 h 240771"/>
                    <a:gd name="connsiteX1" fmla="*/ 2427 w 236006"/>
                    <a:gd name="connsiteY1" fmla="*/ 240771 h 240771"/>
                    <a:gd name="connsiteX2" fmla="*/ 56402 w 236006"/>
                    <a:gd name="connsiteY2" fmla="*/ 124883 h 240771"/>
                    <a:gd name="connsiteX3" fmla="*/ 0 w 236006"/>
                    <a:gd name="connsiteY3" fmla="*/ 0 h 240771"/>
                    <a:gd name="connsiteX0" fmla="*/ 2427 w 56538"/>
                    <a:gd name="connsiteY0" fmla="*/ 240771 h 240771"/>
                    <a:gd name="connsiteX1" fmla="*/ 56402 w 56538"/>
                    <a:gd name="connsiteY1" fmla="*/ 124883 h 240771"/>
                    <a:gd name="connsiteX2" fmla="*/ 0 w 56538"/>
                    <a:gd name="connsiteY2" fmla="*/ 0 h 2407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6538" h="240771">
                      <a:moveTo>
                        <a:pt x="2427" y="240771"/>
                      </a:moveTo>
                      <a:cubicBezTo>
                        <a:pt x="48164" y="178594"/>
                        <a:pt x="55218" y="153898"/>
                        <a:pt x="56402" y="124883"/>
                      </a:cubicBezTo>
                      <a:cubicBezTo>
                        <a:pt x="57586" y="95868"/>
                        <a:pt x="52087" y="57415"/>
                        <a:pt x="0" y="0"/>
                      </a:cubicBezTo>
                    </a:path>
                  </a:pathLst>
                </a:custGeom>
                <a:noFill/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  <p:grpSp>
          <p:nvGrpSpPr>
            <p:cNvPr id="140" name="Group 139">
              <a:extLst>
                <a:ext uri="{FF2B5EF4-FFF2-40B4-BE49-F238E27FC236}">
                  <a16:creationId xmlns:a16="http://schemas.microsoft.com/office/drawing/2014/main" id="{1A218AD7-8B06-0B5A-9177-65292E83D70D}"/>
                </a:ext>
              </a:extLst>
            </p:cNvPr>
            <p:cNvGrpSpPr/>
            <p:nvPr/>
          </p:nvGrpSpPr>
          <p:grpSpPr>
            <a:xfrm>
              <a:off x="7408469" y="3509685"/>
              <a:ext cx="95187" cy="683381"/>
              <a:chOff x="10068614" y="4901512"/>
              <a:chExt cx="152615" cy="1366905"/>
            </a:xfrm>
          </p:grpSpPr>
          <p:sp>
            <p:nvSpPr>
              <p:cNvPr id="159" name="Rectangle 158">
                <a:extLst>
                  <a:ext uri="{FF2B5EF4-FFF2-40B4-BE49-F238E27FC236}">
                    <a16:creationId xmlns:a16="http://schemas.microsoft.com/office/drawing/2014/main" id="{7EFB3095-66E9-2164-26F6-7D2CCA9E8420}"/>
                  </a:ext>
                </a:extLst>
              </p:cNvPr>
              <p:cNvSpPr/>
              <p:nvPr/>
            </p:nvSpPr>
            <p:spPr>
              <a:xfrm rot="5400000">
                <a:off x="10060324" y="490980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506A5201-B5F5-82BA-6F13-0554185E6072}"/>
                  </a:ext>
                </a:extLst>
              </p:cNvPr>
              <p:cNvSpPr/>
              <p:nvPr/>
            </p:nvSpPr>
            <p:spPr>
              <a:xfrm rot="5400000">
                <a:off x="10060324" y="5080728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5953DF85-780A-8CC3-EA63-D399121453CC}"/>
                  </a:ext>
                </a:extLst>
              </p:cNvPr>
              <p:cNvSpPr/>
              <p:nvPr/>
            </p:nvSpPr>
            <p:spPr>
              <a:xfrm rot="5400000">
                <a:off x="10060324" y="525161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9C57CDB6-D0DC-3BF7-0264-EFB21A200761}"/>
                  </a:ext>
                </a:extLst>
              </p:cNvPr>
              <p:cNvSpPr/>
              <p:nvPr/>
            </p:nvSpPr>
            <p:spPr>
              <a:xfrm rot="5400000">
                <a:off x="10060324" y="5423987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03045833-2A5D-2AC2-389E-72F0A3BD8ED2}"/>
                  </a:ext>
                </a:extLst>
              </p:cNvPr>
              <p:cNvSpPr/>
              <p:nvPr/>
            </p:nvSpPr>
            <p:spPr>
              <a:xfrm rot="5400000">
                <a:off x="10060324" y="5593326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E24392EB-C5AA-3D02-8595-C2EA4B8A78DC}"/>
                  </a:ext>
                </a:extLst>
              </p:cNvPr>
              <p:cNvSpPr/>
              <p:nvPr/>
            </p:nvSpPr>
            <p:spPr>
              <a:xfrm rot="5400000">
                <a:off x="10060324" y="5764252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87463008-4CC8-CD0B-5D02-512DF8701BB5}"/>
                  </a:ext>
                </a:extLst>
              </p:cNvPr>
              <p:cNvSpPr/>
              <p:nvPr/>
            </p:nvSpPr>
            <p:spPr>
              <a:xfrm rot="5400000">
                <a:off x="10060324" y="5935140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37A69DDD-1F0D-CBB4-2DB9-DD01BA5773F7}"/>
                  </a:ext>
                </a:extLst>
              </p:cNvPr>
              <p:cNvSpPr/>
              <p:nvPr/>
            </p:nvSpPr>
            <p:spPr>
              <a:xfrm rot="5400000">
                <a:off x="10060324" y="6107511"/>
                <a:ext cx="169196" cy="152615"/>
              </a:xfrm>
              <a:prstGeom prst="rect">
                <a:avLst/>
              </a:prstGeom>
              <a:solidFill>
                <a:srgbClr val="00B05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141" name="Group 140">
              <a:extLst>
                <a:ext uri="{FF2B5EF4-FFF2-40B4-BE49-F238E27FC236}">
                  <a16:creationId xmlns:a16="http://schemas.microsoft.com/office/drawing/2014/main" id="{91D737A2-24C8-3121-F30D-52B4A9B1D092}"/>
                </a:ext>
              </a:extLst>
            </p:cNvPr>
            <p:cNvGrpSpPr/>
            <p:nvPr/>
          </p:nvGrpSpPr>
          <p:grpSpPr>
            <a:xfrm>
              <a:off x="7250739" y="3509685"/>
              <a:ext cx="95187" cy="683381"/>
              <a:chOff x="9835588" y="4901512"/>
              <a:chExt cx="152615" cy="1366905"/>
            </a:xfrm>
          </p:grpSpPr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0FE42D92-931E-90E9-E362-98E64DDA6F45}"/>
                  </a:ext>
                </a:extLst>
              </p:cNvPr>
              <p:cNvSpPr/>
              <p:nvPr/>
            </p:nvSpPr>
            <p:spPr>
              <a:xfrm rot="5400000">
                <a:off x="9827298" y="490980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5" name="Rectangle 144">
                <a:extLst>
                  <a:ext uri="{FF2B5EF4-FFF2-40B4-BE49-F238E27FC236}">
                    <a16:creationId xmlns:a16="http://schemas.microsoft.com/office/drawing/2014/main" id="{70650DD3-CBE2-0888-5B93-79CCC88BFE76}"/>
                  </a:ext>
                </a:extLst>
              </p:cNvPr>
              <p:cNvSpPr/>
              <p:nvPr/>
            </p:nvSpPr>
            <p:spPr>
              <a:xfrm rot="5400000">
                <a:off x="9827298" y="5080728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543E8BC3-BEC4-5B81-A8C9-E891BC65FFAE}"/>
                  </a:ext>
                </a:extLst>
              </p:cNvPr>
              <p:cNvSpPr/>
              <p:nvPr/>
            </p:nvSpPr>
            <p:spPr>
              <a:xfrm rot="5400000">
                <a:off x="9827298" y="525161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41D4E4D-10FF-58F7-69B3-A0AE700FF445}"/>
                  </a:ext>
                </a:extLst>
              </p:cNvPr>
              <p:cNvSpPr/>
              <p:nvPr/>
            </p:nvSpPr>
            <p:spPr>
              <a:xfrm rot="5400000">
                <a:off x="9827298" y="5423987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FFC6FB0C-56B3-AA18-5B49-D900C6D50AD3}"/>
                  </a:ext>
                </a:extLst>
              </p:cNvPr>
              <p:cNvSpPr/>
              <p:nvPr/>
            </p:nvSpPr>
            <p:spPr>
              <a:xfrm rot="5400000">
                <a:off x="9827298" y="5593326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1" name="Rectangle 150">
                <a:extLst>
                  <a:ext uri="{FF2B5EF4-FFF2-40B4-BE49-F238E27FC236}">
                    <a16:creationId xmlns:a16="http://schemas.microsoft.com/office/drawing/2014/main" id="{426FD859-45E1-6BAE-42BD-7F1CF1070484}"/>
                  </a:ext>
                </a:extLst>
              </p:cNvPr>
              <p:cNvSpPr/>
              <p:nvPr/>
            </p:nvSpPr>
            <p:spPr>
              <a:xfrm rot="5400000">
                <a:off x="9827298" y="5764252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C7ACB666-084B-FF37-811C-E6E93CDC030F}"/>
                  </a:ext>
                </a:extLst>
              </p:cNvPr>
              <p:cNvSpPr/>
              <p:nvPr/>
            </p:nvSpPr>
            <p:spPr>
              <a:xfrm rot="5400000">
                <a:off x="9827298" y="5935140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7" name="Rectangle 156">
                <a:extLst>
                  <a:ext uri="{FF2B5EF4-FFF2-40B4-BE49-F238E27FC236}">
                    <a16:creationId xmlns:a16="http://schemas.microsoft.com/office/drawing/2014/main" id="{1AA25889-6218-FBA8-F7C5-7A7B27CDEB10}"/>
                  </a:ext>
                </a:extLst>
              </p:cNvPr>
              <p:cNvSpPr/>
              <p:nvPr/>
            </p:nvSpPr>
            <p:spPr>
              <a:xfrm rot="5400000">
                <a:off x="9827298" y="6107511"/>
                <a:ext cx="169196" cy="152615"/>
              </a:xfrm>
              <a:prstGeom prst="rect">
                <a:avLst/>
              </a:prstGeom>
              <a:solidFill>
                <a:srgbClr val="FF0000">
                  <a:alpha val="25000"/>
                </a:srgbClr>
              </a:solidFill>
              <a:ln w="63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7E31B5C1-DEEA-D695-77A8-D96D98762EE4}"/>
                </a:ext>
              </a:extLst>
            </p:cNvPr>
            <p:cNvSpPr txBox="1"/>
            <p:nvPr/>
          </p:nvSpPr>
          <p:spPr>
            <a:xfrm>
              <a:off x="6978411" y="4384907"/>
              <a:ext cx="109142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50" dirty="0"/>
                <a:t>Decryption Key Generator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A242E152-78A3-8399-A14D-8036AE9C2534}"/>
                </a:ext>
              </a:extLst>
            </p:cNvPr>
            <p:cNvSpPr txBox="1"/>
            <p:nvPr/>
          </p:nvSpPr>
          <p:spPr>
            <a:xfrm rot="5400000" flipV="1">
              <a:off x="6996870" y="3735960"/>
              <a:ext cx="34817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900" dirty="0"/>
                <a:t>key</a:t>
              </a:r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04D832EF-2BD7-3614-C07B-2EE1C948EDA6}"/>
              </a:ext>
            </a:extLst>
          </p:cNvPr>
          <p:cNvCxnSpPr>
            <a:cxnSpLocks/>
            <a:stCxn id="188" idx="3"/>
            <a:endCxn id="125" idx="1"/>
          </p:cNvCxnSpPr>
          <p:nvPr/>
        </p:nvCxnSpPr>
        <p:spPr>
          <a:xfrm flipV="1">
            <a:off x="7958658" y="3854842"/>
            <a:ext cx="539830" cy="23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0ABC1EAD-CB47-E3AB-423C-C71FD398656A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7353602" y="2327847"/>
            <a:ext cx="102460" cy="1181838"/>
          </a:xfrm>
          <a:prstGeom prst="bentConnector2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29A68E-B50F-0C02-0D12-2CD3FB5ADA70}"/>
              </a:ext>
            </a:extLst>
          </p:cNvPr>
          <p:cNvGrpSpPr/>
          <p:nvPr/>
        </p:nvGrpSpPr>
        <p:grpSpPr>
          <a:xfrm>
            <a:off x="9147777" y="2230229"/>
            <a:ext cx="398594" cy="241300"/>
            <a:chOff x="6039462" y="2148722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Flowchart: Delay 18">
              <a:extLst>
                <a:ext uri="{FF2B5EF4-FFF2-40B4-BE49-F238E27FC236}">
                  <a16:creationId xmlns:a16="http://schemas.microsoft.com/office/drawing/2014/main" id="{3722937D-1116-30BC-645E-36E5BF65AFA5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5" name="Flowchart: Delay 18">
              <a:extLst>
                <a:ext uri="{FF2B5EF4-FFF2-40B4-BE49-F238E27FC236}">
                  <a16:creationId xmlns:a16="http://schemas.microsoft.com/office/drawing/2014/main" id="{34B129CE-9344-905D-1F88-19CDF4646F6B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6F84B722-D153-BC09-4D66-F180DE06D59F}"/>
              </a:ext>
            </a:extLst>
          </p:cNvPr>
          <p:cNvGrpSpPr/>
          <p:nvPr/>
        </p:nvGrpSpPr>
        <p:grpSpPr>
          <a:xfrm>
            <a:off x="8497560" y="3786726"/>
            <a:ext cx="340158" cy="241300"/>
            <a:chOff x="8497560" y="2426325"/>
            <a:chExt cx="340158" cy="241300"/>
          </a:xfrm>
        </p:grpSpPr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4C54B96-C8D7-FA3F-E655-CB64813F972C}"/>
                </a:ext>
              </a:extLst>
            </p:cNvPr>
            <p:cNvSpPr/>
            <p:nvPr/>
          </p:nvSpPr>
          <p:spPr>
            <a:xfrm>
              <a:off x="8498488" y="246586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C7DF1A5-BC7B-6A31-3F9F-EA448AB61AF6}"/>
                </a:ext>
              </a:extLst>
            </p:cNvPr>
            <p:cNvSpPr/>
            <p:nvPr/>
          </p:nvSpPr>
          <p:spPr>
            <a:xfrm>
              <a:off x="8498488" y="2570496"/>
              <a:ext cx="46814" cy="571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4" name="Flowchart: Delay 123">
              <a:extLst>
                <a:ext uri="{FF2B5EF4-FFF2-40B4-BE49-F238E27FC236}">
                  <a16:creationId xmlns:a16="http://schemas.microsoft.com/office/drawing/2014/main" id="{1F861B56-1080-2223-D14B-9BC25BDBB857}"/>
                </a:ext>
              </a:extLst>
            </p:cNvPr>
            <p:cNvSpPr/>
            <p:nvPr/>
          </p:nvSpPr>
          <p:spPr>
            <a:xfrm>
              <a:off x="8497560" y="2426325"/>
              <a:ext cx="340158" cy="241300"/>
            </a:xfrm>
            <a:prstGeom prst="flowChartDelay">
              <a:avLst/>
            </a:prstGeom>
            <a:solidFill>
              <a:schemeClr val="bg1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ADEA22B2-570F-09C7-A069-02B130575430}"/>
              </a:ext>
            </a:extLst>
          </p:cNvPr>
          <p:cNvCxnSpPr>
            <a:stCxn id="124" idx="3"/>
            <a:endCxn id="137" idx="1"/>
          </p:cNvCxnSpPr>
          <p:nvPr/>
        </p:nvCxnSpPr>
        <p:spPr>
          <a:xfrm flipV="1">
            <a:off x="8837718" y="2400282"/>
            <a:ext cx="352361" cy="1507094"/>
          </a:xfrm>
          <a:prstGeom prst="bentConnector3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321E82ED-1173-C736-6365-3233BEF2E2AC}"/>
              </a:ext>
            </a:extLst>
          </p:cNvPr>
          <p:cNvGrpSpPr/>
          <p:nvPr/>
        </p:nvGrpSpPr>
        <p:grpSpPr>
          <a:xfrm>
            <a:off x="7727707" y="1513235"/>
            <a:ext cx="461273" cy="438194"/>
            <a:chOff x="8296214" y="1240185"/>
            <a:chExt cx="461273" cy="438194"/>
          </a:xfrm>
        </p:grpSpPr>
        <p:sp>
          <p:nvSpPr>
            <p:cNvPr id="158" name="Flowchart: Extract 157">
              <a:extLst>
                <a:ext uri="{FF2B5EF4-FFF2-40B4-BE49-F238E27FC236}">
                  <a16:creationId xmlns:a16="http://schemas.microsoft.com/office/drawing/2014/main" id="{C22DB844-F0A6-C775-7F09-8A6E2BD735F3}"/>
                </a:ext>
              </a:extLst>
            </p:cNvPr>
            <p:cNvSpPr/>
            <p:nvPr/>
          </p:nvSpPr>
          <p:spPr>
            <a:xfrm rot="5400000">
              <a:off x="8275719" y="1388294"/>
              <a:ext cx="310580" cy="269590"/>
            </a:xfrm>
            <a:prstGeom prst="flowChartExtra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6EDCC3F-DA85-7038-E02B-CC65BDCD08A6}"/>
                </a:ext>
              </a:extLst>
            </p:cNvPr>
            <p:cNvCxnSpPr>
              <a:cxnSpLocks/>
              <a:stCxn id="158" idx="0"/>
            </p:cNvCxnSpPr>
            <p:nvPr/>
          </p:nvCxnSpPr>
          <p:spPr>
            <a:xfrm>
              <a:off x="8565804" y="1523089"/>
              <a:ext cx="19168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62AE4CA3-1421-CF50-DEAB-FA0ADC5A5D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1461" y="1303992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E689ECB9-6BBF-D8D8-CCB7-34EF36930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4629" y="1240185"/>
              <a:ext cx="128686" cy="127614"/>
            </a:xfrm>
            <a:prstGeom prst="straightConnector1">
              <a:avLst/>
            </a:prstGeom>
            <a:ln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259" name="TextBox 258">
            <a:extLst>
              <a:ext uri="{FF2B5EF4-FFF2-40B4-BE49-F238E27FC236}">
                <a16:creationId xmlns:a16="http://schemas.microsoft.com/office/drawing/2014/main" id="{73D16F2B-404E-E63C-663F-3F2DF33D4896}"/>
              </a:ext>
            </a:extLst>
          </p:cNvPr>
          <p:cNvSpPr txBox="1"/>
          <p:nvPr/>
        </p:nvSpPr>
        <p:spPr>
          <a:xfrm>
            <a:off x="7479675" y="1117282"/>
            <a:ext cx="73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led(1)</a:t>
            </a:r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464AA80A-1A81-ED0A-F48F-6516C71E1A84}"/>
              </a:ext>
            </a:extLst>
          </p:cNvPr>
          <p:cNvCxnSpPr>
            <a:cxnSpLocks/>
            <a:stCxn id="55" idx="3"/>
            <a:endCxn id="103" idx="1"/>
          </p:cNvCxnSpPr>
          <p:nvPr/>
        </p:nvCxnSpPr>
        <p:spPr>
          <a:xfrm flipV="1">
            <a:off x="3103153" y="3959035"/>
            <a:ext cx="2145635" cy="968439"/>
          </a:xfrm>
          <a:prstGeom prst="bentConnector3">
            <a:avLst>
              <a:gd name="adj1" fmla="val 8632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EF72469E-41C1-D3D0-A74B-2DEEAA62698C}"/>
              </a:ext>
            </a:extLst>
          </p:cNvPr>
          <p:cNvCxnSpPr>
            <a:cxnSpLocks/>
            <a:stCxn id="126" idx="1"/>
            <a:endCxn id="65" idx="3"/>
          </p:cNvCxnSpPr>
          <p:nvPr/>
        </p:nvCxnSpPr>
        <p:spPr>
          <a:xfrm rot="10800000" flipV="1">
            <a:off x="6230312" y="3959472"/>
            <a:ext cx="2268177" cy="971642"/>
          </a:xfrm>
          <a:prstGeom prst="bentConnector3">
            <a:avLst>
              <a:gd name="adj1" fmla="val 954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28" name="Group 327">
            <a:extLst>
              <a:ext uri="{FF2B5EF4-FFF2-40B4-BE49-F238E27FC236}">
                <a16:creationId xmlns:a16="http://schemas.microsoft.com/office/drawing/2014/main" id="{D5A80B16-0BBC-882E-E3F0-AF2085E61576}"/>
              </a:ext>
            </a:extLst>
          </p:cNvPr>
          <p:cNvGrpSpPr/>
          <p:nvPr/>
        </p:nvGrpSpPr>
        <p:grpSpPr>
          <a:xfrm>
            <a:off x="6827738" y="-371369"/>
            <a:ext cx="1464652" cy="1300460"/>
            <a:chOff x="6325763" y="-343453"/>
            <a:chExt cx="1464652" cy="1300460"/>
          </a:xfrm>
        </p:grpSpPr>
        <p:sp>
          <p:nvSpPr>
            <p:cNvPr id="326" name="Rectangle 325">
              <a:extLst>
                <a:ext uri="{FF2B5EF4-FFF2-40B4-BE49-F238E27FC236}">
                  <a16:creationId xmlns:a16="http://schemas.microsoft.com/office/drawing/2014/main" id="{FB1E2E6C-F54C-0481-5409-06721D377F6F}"/>
                </a:ext>
              </a:extLst>
            </p:cNvPr>
            <p:cNvSpPr/>
            <p:nvPr/>
          </p:nvSpPr>
          <p:spPr>
            <a:xfrm>
              <a:off x="6325763" y="-343453"/>
              <a:ext cx="1464652" cy="1300460"/>
            </a:xfrm>
            <a:prstGeom prst="rect">
              <a:avLst/>
            </a:prstGeom>
            <a:solidFill>
              <a:srgbClr val="FFC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endParaRPr lang="en-GB" dirty="0"/>
            </a:p>
          </p:txBody>
        </p:sp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61ABA72-E673-9BE4-FD15-86243E551357}"/>
                </a:ext>
              </a:extLst>
            </p:cNvPr>
            <p:cNvGrpSpPr/>
            <p:nvPr/>
          </p:nvGrpSpPr>
          <p:grpSpPr>
            <a:xfrm>
              <a:off x="6341862" y="-319478"/>
              <a:ext cx="1432454" cy="1252510"/>
              <a:chOff x="6361160" y="-297814"/>
              <a:chExt cx="1432454" cy="1252510"/>
            </a:xfrm>
          </p:grpSpPr>
          <p:cxnSp>
            <p:nvCxnSpPr>
              <p:cNvPr id="221" name="Straight Connector 220">
                <a:extLst>
                  <a:ext uri="{FF2B5EF4-FFF2-40B4-BE49-F238E27FC236}">
                    <a16:creationId xmlns:a16="http://schemas.microsoft.com/office/drawing/2014/main" id="{C022249F-2088-3052-6DD6-41F51C213411}"/>
                  </a:ext>
                </a:extLst>
              </p:cNvPr>
              <p:cNvCxnSpPr>
                <a:cxnSpLocks/>
                <a:endCxn id="223" idx="2"/>
              </p:cNvCxnSpPr>
              <p:nvPr/>
            </p:nvCxnSpPr>
            <p:spPr>
              <a:xfrm>
                <a:off x="6619042" y="312005"/>
                <a:ext cx="257175" cy="1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grpSp>
            <p:nvGrpSpPr>
              <p:cNvPr id="222" name="Group 221">
                <a:extLst>
                  <a:ext uri="{FF2B5EF4-FFF2-40B4-BE49-F238E27FC236}">
                    <a16:creationId xmlns:a16="http://schemas.microsoft.com/office/drawing/2014/main" id="{E137E9E1-863E-DD4C-4381-FC276F01D6AB}"/>
                  </a:ext>
                </a:extLst>
              </p:cNvPr>
              <p:cNvGrpSpPr/>
              <p:nvPr/>
            </p:nvGrpSpPr>
            <p:grpSpPr>
              <a:xfrm>
                <a:off x="6869866" y="118330"/>
                <a:ext cx="271462" cy="223838"/>
                <a:chOff x="1525099" y="4464389"/>
                <a:chExt cx="271462" cy="223838"/>
              </a:xfr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223" name="Oval 222">
                  <a:extLst>
                    <a:ext uri="{FF2B5EF4-FFF2-40B4-BE49-F238E27FC236}">
                      <a16:creationId xmlns:a16="http://schemas.microsoft.com/office/drawing/2014/main" id="{401BF3C7-662B-7E05-A12E-078C93D14592}"/>
                    </a:ext>
                  </a:extLst>
                </p:cNvPr>
                <p:cNvSpPr/>
                <p:nvPr/>
              </p:nvSpPr>
              <p:spPr>
                <a:xfrm>
                  <a:off x="1531450" y="4627902"/>
                  <a:ext cx="60325" cy="60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5FB8ED60-2772-F913-8A57-043E8D82433C}"/>
                    </a:ext>
                  </a:extLst>
                </p:cNvPr>
                <p:cNvSpPr/>
                <p:nvPr/>
              </p:nvSpPr>
              <p:spPr>
                <a:xfrm flipH="1">
                  <a:off x="1728300" y="4627902"/>
                  <a:ext cx="60325" cy="60325"/>
                </a:xfrm>
                <a:prstGeom prst="ellipse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grpSp>
              <p:nvGrpSpPr>
                <p:cNvPr id="321" name="Group 320">
                  <a:extLst>
                    <a:ext uri="{FF2B5EF4-FFF2-40B4-BE49-F238E27FC236}">
                      <a16:creationId xmlns:a16="http://schemas.microsoft.com/office/drawing/2014/main" id="{13F583F1-3DDD-50F5-5ED6-3640CE7497AE}"/>
                    </a:ext>
                  </a:extLst>
                </p:cNvPr>
                <p:cNvGrpSpPr/>
                <p:nvPr/>
              </p:nvGrpSpPr>
              <p:grpSpPr>
                <a:xfrm>
                  <a:off x="1525099" y="4464389"/>
                  <a:ext cx="271462" cy="119063"/>
                  <a:chOff x="5688013" y="2752725"/>
                  <a:chExt cx="271462" cy="119063"/>
                </a:xfrm>
              </p:grpSpPr>
              <p:cxnSp>
                <p:nvCxnSpPr>
                  <p:cNvPr id="322" name="Straight Connector 321">
                    <a:extLst>
                      <a:ext uri="{FF2B5EF4-FFF2-40B4-BE49-F238E27FC236}">
                        <a16:creationId xmlns:a16="http://schemas.microsoft.com/office/drawing/2014/main" id="{557F5730-FE7C-2A0C-563E-2877E897D7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88013" y="2871788"/>
                    <a:ext cx="271462" cy="0"/>
                  </a:xfrm>
                  <a:prstGeom prst="line">
                    <a:avLst/>
                  </a:prstGeom>
                  <a:ln w="25400"/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Straight Connector 322">
                    <a:extLst>
                      <a:ext uri="{FF2B5EF4-FFF2-40B4-BE49-F238E27FC236}">
                        <a16:creationId xmlns:a16="http://schemas.microsoft.com/office/drawing/2014/main" id="{919B5A8C-86B6-F711-5D41-7341A23E2D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823744" y="2752725"/>
                    <a:ext cx="0" cy="115888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EED48A31-3A2E-C426-5B5D-359100A925A9}"/>
                  </a:ext>
                </a:extLst>
              </p:cNvPr>
              <p:cNvSpPr txBox="1"/>
              <p:nvPr/>
            </p:nvSpPr>
            <p:spPr>
              <a:xfrm>
                <a:off x="6361160" y="308365"/>
                <a:ext cx="143245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dirty="0"/>
                  <a:t>transmission error</a:t>
                </a:r>
              </a:p>
            </p:txBody>
          </p:sp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DF069203-883D-9C8B-51B8-D51301E43C18}"/>
                  </a:ext>
                </a:extLst>
              </p:cNvPr>
              <p:cNvSpPr txBox="1"/>
              <p:nvPr/>
            </p:nvSpPr>
            <p:spPr>
              <a:xfrm>
                <a:off x="6538165" y="-297814"/>
                <a:ext cx="10784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button(0)</a:t>
                </a:r>
              </a:p>
            </p:txBody>
          </p:sp>
        </p:grpSp>
      </p:grpSp>
      <p:cxnSp>
        <p:nvCxnSpPr>
          <p:cNvPr id="330" name="Connector: Elbow 329">
            <a:extLst>
              <a:ext uri="{FF2B5EF4-FFF2-40B4-BE49-F238E27FC236}">
                <a16:creationId xmlns:a16="http://schemas.microsoft.com/office/drawing/2014/main" id="{3EAF86ED-4E61-ED5C-7764-7FEEE2E8671B}"/>
              </a:ext>
            </a:extLst>
          </p:cNvPr>
          <p:cNvCxnSpPr>
            <a:cxnSpLocks/>
            <a:stCxn id="320" idx="2"/>
            <a:endCxn id="341" idx="1"/>
          </p:cNvCxnSpPr>
          <p:nvPr/>
        </p:nvCxnSpPr>
        <p:spPr>
          <a:xfrm>
            <a:off x="7616069" y="262426"/>
            <a:ext cx="1012784" cy="1908453"/>
          </a:xfrm>
          <a:prstGeom prst="bentConnector3">
            <a:avLst>
              <a:gd name="adj1" fmla="val 77086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grpSp>
        <p:nvGrpSpPr>
          <p:cNvPr id="334" name="Group 333">
            <a:extLst>
              <a:ext uri="{FF2B5EF4-FFF2-40B4-BE49-F238E27FC236}">
                <a16:creationId xmlns:a16="http://schemas.microsoft.com/office/drawing/2014/main" id="{0756A778-9D6E-CDEC-31A1-FF1F34639205}"/>
              </a:ext>
            </a:extLst>
          </p:cNvPr>
          <p:cNvGrpSpPr/>
          <p:nvPr/>
        </p:nvGrpSpPr>
        <p:grpSpPr>
          <a:xfrm>
            <a:off x="8596426" y="2105571"/>
            <a:ext cx="398594" cy="241300"/>
            <a:chOff x="6039462" y="2148722"/>
            <a:chExt cx="398594" cy="2413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5" name="Flowchart: Delay 18">
              <a:extLst>
                <a:ext uri="{FF2B5EF4-FFF2-40B4-BE49-F238E27FC236}">
                  <a16:creationId xmlns:a16="http://schemas.microsoft.com/office/drawing/2014/main" id="{D209A385-B2EF-FF61-8262-CFEA7482B566}"/>
                </a:ext>
              </a:extLst>
            </p:cNvPr>
            <p:cNvSpPr/>
            <p:nvPr/>
          </p:nvSpPr>
          <p:spPr>
            <a:xfrm>
              <a:off x="6096000" y="2148722"/>
              <a:ext cx="342056" cy="241300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056" h="241300">
                  <a:moveTo>
                    <a:pt x="56402" y="125412"/>
                  </a:moveTo>
                  <a:cubicBezTo>
                    <a:pt x="57586" y="96397"/>
                    <a:pt x="52087" y="57944"/>
                    <a:pt x="0" y="529"/>
                  </a:cubicBezTo>
                  <a:lnTo>
                    <a:pt x="231772" y="0"/>
                  </a:lnTo>
                  <a:cubicBezTo>
                    <a:pt x="288869" y="20020"/>
                    <a:pt x="331364" y="63235"/>
                    <a:pt x="342056" y="113770"/>
                  </a:cubicBezTo>
                  <a:cubicBezTo>
                    <a:pt x="332178" y="175154"/>
                    <a:pt x="315650" y="215900"/>
                    <a:pt x="236006" y="241300"/>
                  </a:cubicBezTo>
                  <a:lnTo>
                    <a:pt x="2427" y="241300"/>
                  </a:lnTo>
                  <a:cubicBezTo>
                    <a:pt x="48164" y="179123"/>
                    <a:pt x="55218" y="154427"/>
                    <a:pt x="56402" y="125412"/>
                  </a:cubicBezTo>
                  <a:close/>
                </a:path>
              </a:pathLst>
            </a:custGeom>
            <a:solidFill>
              <a:schemeClr val="bg1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37" name="Flowchart: Delay 18">
              <a:extLst>
                <a:ext uri="{FF2B5EF4-FFF2-40B4-BE49-F238E27FC236}">
                  <a16:creationId xmlns:a16="http://schemas.microsoft.com/office/drawing/2014/main" id="{4BE4E355-7600-FB55-7E36-28E7A3F7DD00}"/>
                </a:ext>
              </a:extLst>
            </p:cNvPr>
            <p:cNvSpPr/>
            <p:nvPr/>
          </p:nvSpPr>
          <p:spPr>
            <a:xfrm>
              <a:off x="6039462" y="2149251"/>
              <a:ext cx="56538" cy="240771"/>
            </a:xfrm>
            <a:custGeom>
              <a:avLst/>
              <a:gdLst>
                <a:gd name="connsiteX0" fmla="*/ 0 w 340158"/>
                <a:gd name="connsiteY0" fmla="*/ 0 h 241300"/>
                <a:gd name="connsiteX1" fmla="*/ 170079 w 340158"/>
                <a:gd name="connsiteY1" fmla="*/ 0 h 241300"/>
                <a:gd name="connsiteX2" fmla="*/ 340158 w 340158"/>
                <a:gd name="connsiteY2" fmla="*/ 120650 h 241300"/>
                <a:gd name="connsiteX3" fmla="*/ 170079 w 340158"/>
                <a:gd name="connsiteY3" fmla="*/ 241300 h 241300"/>
                <a:gd name="connsiteX4" fmla="*/ 0 w 340158"/>
                <a:gd name="connsiteY4" fmla="*/ 241300 h 241300"/>
                <a:gd name="connsiteX5" fmla="*/ 0 w 340158"/>
                <a:gd name="connsiteY5" fmla="*/ 0 h 241300"/>
                <a:gd name="connsiteX0" fmla="*/ 2427 w 342585"/>
                <a:gd name="connsiteY0" fmla="*/ 0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2427 w 342585"/>
                <a:gd name="connsiteY6" fmla="*/ 0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50908 w 346616"/>
                <a:gd name="connsiteY0" fmla="*/ 115887 h 241300"/>
                <a:gd name="connsiteX1" fmla="*/ 4031 w 346616"/>
                <a:gd name="connsiteY1" fmla="*/ 529 h 241300"/>
                <a:gd name="connsiteX2" fmla="*/ 176537 w 346616"/>
                <a:gd name="connsiteY2" fmla="*/ 0 h 241300"/>
                <a:gd name="connsiteX3" fmla="*/ 346616 w 346616"/>
                <a:gd name="connsiteY3" fmla="*/ 120650 h 241300"/>
                <a:gd name="connsiteX4" fmla="*/ 176537 w 346616"/>
                <a:gd name="connsiteY4" fmla="*/ 241300 h 241300"/>
                <a:gd name="connsiteX5" fmla="*/ 6458 w 346616"/>
                <a:gd name="connsiteY5" fmla="*/ 241300 h 241300"/>
                <a:gd name="connsiteX6" fmla="*/ 50908 w 346616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46877 w 342585"/>
                <a:gd name="connsiteY0" fmla="*/ 1158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46877 w 342585"/>
                <a:gd name="connsiteY6" fmla="*/ 115887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07949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07949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8587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8587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6146"/>
                <a:gd name="connsiteY0" fmla="*/ 125412 h 241300"/>
                <a:gd name="connsiteX1" fmla="*/ 0 w 346146"/>
                <a:gd name="connsiteY1" fmla="*/ 529 h 241300"/>
                <a:gd name="connsiteX2" fmla="*/ 172506 w 346146"/>
                <a:gd name="connsiteY2" fmla="*/ 0 h 241300"/>
                <a:gd name="connsiteX3" fmla="*/ 342585 w 346146"/>
                <a:gd name="connsiteY3" fmla="*/ 120650 h 241300"/>
                <a:gd name="connsiteX4" fmla="*/ 172506 w 346146"/>
                <a:gd name="connsiteY4" fmla="*/ 241300 h 241300"/>
                <a:gd name="connsiteX5" fmla="*/ 2427 w 346146"/>
                <a:gd name="connsiteY5" fmla="*/ 241300 h 241300"/>
                <a:gd name="connsiteX6" fmla="*/ 56402 w 346146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42585"/>
                <a:gd name="connsiteY0" fmla="*/ 125412 h 241300"/>
                <a:gd name="connsiteX1" fmla="*/ 0 w 342585"/>
                <a:gd name="connsiteY1" fmla="*/ 529 h 241300"/>
                <a:gd name="connsiteX2" fmla="*/ 172506 w 342585"/>
                <a:gd name="connsiteY2" fmla="*/ 0 h 241300"/>
                <a:gd name="connsiteX3" fmla="*/ 342585 w 342585"/>
                <a:gd name="connsiteY3" fmla="*/ 120650 h 241300"/>
                <a:gd name="connsiteX4" fmla="*/ 172506 w 342585"/>
                <a:gd name="connsiteY4" fmla="*/ 241300 h 241300"/>
                <a:gd name="connsiteX5" fmla="*/ 2427 w 342585"/>
                <a:gd name="connsiteY5" fmla="*/ 241300 h 241300"/>
                <a:gd name="connsiteX6" fmla="*/ 56402 w 342585"/>
                <a:gd name="connsiteY6" fmla="*/ 125412 h 241300"/>
                <a:gd name="connsiteX0" fmla="*/ 56402 w 353179"/>
                <a:gd name="connsiteY0" fmla="*/ 125412 h 241300"/>
                <a:gd name="connsiteX1" fmla="*/ 0 w 353179"/>
                <a:gd name="connsiteY1" fmla="*/ 529 h 241300"/>
                <a:gd name="connsiteX2" fmla="*/ 172506 w 353179"/>
                <a:gd name="connsiteY2" fmla="*/ 0 h 241300"/>
                <a:gd name="connsiteX3" fmla="*/ 342585 w 353179"/>
                <a:gd name="connsiteY3" fmla="*/ 120650 h 241300"/>
                <a:gd name="connsiteX4" fmla="*/ 172506 w 353179"/>
                <a:gd name="connsiteY4" fmla="*/ 241300 h 241300"/>
                <a:gd name="connsiteX5" fmla="*/ 2427 w 353179"/>
                <a:gd name="connsiteY5" fmla="*/ 241300 h 241300"/>
                <a:gd name="connsiteX6" fmla="*/ 56402 w 353179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42677"/>
                <a:gd name="connsiteY0" fmla="*/ 125412 h 241300"/>
                <a:gd name="connsiteX1" fmla="*/ 0 w 342677"/>
                <a:gd name="connsiteY1" fmla="*/ 529 h 241300"/>
                <a:gd name="connsiteX2" fmla="*/ 172506 w 342677"/>
                <a:gd name="connsiteY2" fmla="*/ 0 h 241300"/>
                <a:gd name="connsiteX3" fmla="*/ 342585 w 342677"/>
                <a:gd name="connsiteY3" fmla="*/ 120650 h 241300"/>
                <a:gd name="connsiteX4" fmla="*/ 172506 w 342677"/>
                <a:gd name="connsiteY4" fmla="*/ 241300 h 241300"/>
                <a:gd name="connsiteX5" fmla="*/ 2427 w 342677"/>
                <a:gd name="connsiteY5" fmla="*/ 241300 h 241300"/>
                <a:gd name="connsiteX6" fmla="*/ 56402 w 34267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237"/>
                <a:gd name="connsiteY0" fmla="*/ 125412 h 241300"/>
                <a:gd name="connsiteX1" fmla="*/ 0 w 306237"/>
                <a:gd name="connsiteY1" fmla="*/ 529 h 241300"/>
                <a:gd name="connsiteX2" fmla="*/ 172506 w 306237"/>
                <a:gd name="connsiteY2" fmla="*/ 0 h 241300"/>
                <a:gd name="connsiteX3" fmla="*/ 306073 w 306237"/>
                <a:gd name="connsiteY3" fmla="*/ 104775 h 241300"/>
                <a:gd name="connsiteX4" fmla="*/ 172506 w 306237"/>
                <a:gd name="connsiteY4" fmla="*/ 241300 h 241300"/>
                <a:gd name="connsiteX5" fmla="*/ 2427 w 306237"/>
                <a:gd name="connsiteY5" fmla="*/ 241300 h 241300"/>
                <a:gd name="connsiteX6" fmla="*/ 56402 w 306237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04775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858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199"/>
                <a:gd name="connsiteY0" fmla="*/ 125412 h 241300"/>
                <a:gd name="connsiteX1" fmla="*/ 0 w 306199"/>
                <a:gd name="connsiteY1" fmla="*/ 529 h 241300"/>
                <a:gd name="connsiteX2" fmla="*/ 172506 w 306199"/>
                <a:gd name="connsiteY2" fmla="*/ 0 h 241300"/>
                <a:gd name="connsiteX3" fmla="*/ 306073 w 306199"/>
                <a:gd name="connsiteY3" fmla="*/ 122237 h 241300"/>
                <a:gd name="connsiteX4" fmla="*/ 172506 w 306199"/>
                <a:gd name="connsiteY4" fmla="*/ 241300 h 241300"/>
                <a:gd name="connsiteX5" fmla="*/ 2427 w 306199"/>
                <a:gd name="connsiteY5" fmla="*/ 241300 h 241300"/>
                <a:gd name="connsiteX6" fmla="*/ 56402 w 306199"/>
                <a:gd name="connsiteY6" fmla="*/ 125412 h 241300"/>
                <a:gd name="connsiteX0" fmla="*/ 56402 w 306096"/>
                <a:gd name="connsiteY0" fmla="*/ 125412 h 241300"/>
                <a:gd name="connsiteX1" fmla="*/ 0 w 306096"/>
                <a:gd name="connsiteY1" fmla="*/ 529 h 241300"/>
                <a:gd name="connsiteX2" fmla="*/ 172506 w 306096"/>
                <a:gd name="connsiteY2" fmla="*/ 0 h 241300"/>
                <a:gd name="connsiteX3" fmla="*/ 306073 w 306096"/>
                <a:gd name="connsiteY3" fmla="*/ 122237 h 241300"/>
                <a:gd name="connsiteX4" fmla="*/ 172506 w 306096"/>
                <a:gd name="connsiteY4" fmla="*/ 241300 h 241300"/>
                <a:gd name="connsiteX5" fmla="*/ 2427 w 306096"/>
                <a:gd name="connsiteY5" fmla="*/ 241300 h 241300"/>
                <a:gd name="connsiteX6" fmla="*/ 56402 w 306096"/>
                <a:gd name="connsiteY6" fmla="*/ 125412 h 241300"/>
                <a:gd name="connsiteX0" fmla="*/ 56402 w 352654"/>
                <a:gd name="connsiteY0" fmla="*/ 125412 h 241300"/>
                <a:gd name="connsiteX1" fmla="*/ 0 w 352654"/>
                <a:gd name="connsiteY1" fmla="*/ 529 h 241300"/>
                <a:gd name="connsiteX2" fmla="*/ 172506 w 352654"/>
                <a:gd name="connsiteY2" fmla="*/ 0 h 241300"/>
                <a:gd name="connsiteX3" fmla="*/ 352639 w 352654"/>
                <a:gd name="connsiteY3" fmla="*/ 124353 h 241300"/>
                <a:gd name="connsiteX4" fmla="*/ 172506 w 352654"/>
                <a:gd name="connsiteY4" fmla="*/ 241300 h 241300"/>
                <a:gd name="connsiteX5" fmla="*/ 2427 w 352654"/>
                <a:gd name="connsiteY5" fmla="*/ 241300 h 241300"/>
                <a:gd name="connsiteX6" fmla="*/ 56402 w 352654"/>
                <a:gd name="connsiteY6" fmla="*/ 125412 h 241300"/>
                <a:gd name="connsiteX0" fmla="*/ 56402 w 353537"/>
                <a:gd name="connsiteY0" fmla="*/ 125412 h 241300"/>
                <a:gd name="connsiteX1" fmla="*/ 0 w 353537"/>
                <a:gd name="connsiteY1" fmla="*/ 529 h 241300"/>
                <a:gd name="connsiteX2" fmla="*/ 231772 w 353537"/>
                <a:gd name="connsiteY2" fmla="*/ 0 h 241300"/>
                <a:gd name="connsiteX3" fmla="*/ 352639 w 353537"/>
                <a:gd name="connsiteY3" fmla="*/ 124353 h 241300"/>
                <a:gd name="connsiteX4" fmla="*/ 172506 w 353537"/>
                <a:gd name="connsiteY4" fmla="*/ 241300 h 241300"/>
                <a:gd name="connsiteX5" fmla="*/ 2427 w 353537"/>
                <a:gd name="connsiteY5" fmla="*/ 241300 h 241300"/>
                <a:gd name="connsiteX6" fmla="*/ 56402 w 353537"/>
                <a:gd name="connsiteY6" fmla="*/ 125412 h 241300"/>
                <a:gd name="connsiteX0" fmla="*/ 56402 w 352648"/>
                <a:gd name="connsiteY0" fmla="*/ 125412 h 241300"/>
                <a:gd name="connsiteX1" fmla="*/ 0 w 352648"/>
                <a:gd name="connsiteY1" fmla="*/ 529 h 241300"/>
                <a:gd name="connsiteX2" fmla="*/ 231772 w 352648"/>
                <a:gd name="connsiteY2" fmla="*/ 0 h 241300"/>
                <a:gd name="connsiteX3" fmla="*/ 352639 w 352648"/>
                <a:gd name="connsiteY3" fmla="*/ 124353 h 241300"/>
                <a:gd name="connsiteX4" fmla="*/ 236006 w 352648"/>
                <a:gd name="connsiteY4" fmla="*/ 241300 h 241300"/>
                <a:gd name="connsiteX5" fmla="*/ 2427 w 352648"/>
                <a:gd name="connsiteY5" fmla="*/ 241300 h 241300"/>
                <a:gd name="connsiteX6" fmla="*/ 56402 w 352648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4353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6300"/>
                <a:gd name="connsiteY0" fmla="*/ 125412 h 241300"/>
                <a:gd name="connsiteX1" fmla="*/ 0 w 346300"/>
                <a:gd name="connsiteY1" fmla="*/ 529 h 241300"/>
                <a:gd name="connsiteX2" fmla="*/ 231772 w 346300"/>
                <a:gd name="connsiteY2" fmla="*/ 0 h 241300"/>
                <a:gd name="connsiteX3" fmla="*/ 346289 w 346300"/>
                <a:gd name="connsiteY3" fmla="*/ 126470 h 241300"/>
                <a:gd name="connsiteX4" fmla="*/ 236006 w 346300"/>
                <a:gd name="connsiteY4" fmla="*/ 241300 h 241300"/>
                <a:gd name="connsiteX5" fmla="*/ 2427 w 346300"/>
                <a:gd name="connsiteY5" fmla="*/ 241300 h 241300"/>
                <a:gd name="connsiteX6" fmla="*/ 56402 w 346300"/>
                <a:gd name="connsiteY6" fmla="*/ 125412 h 241300"/>
                <a:gd name="connsiteX0" fmla="*/ 56402 w 342069"/>
                <a:gd name="connsiteY0" fmla="*/ 125412 h 241300"/>
                <a:gd name="connsiteX1" fmla="*/ 0 w 342069"/>
                <a:gd name="connsiteY1" fmla="*/ 529 h 241300"/>
                <a:gd name="connsiteX2" fmla="*/ 231772 w 342069"/>
                <a:gd name="connsiteY2" fmla="*/ 0 h 241300"/>
                <a:gd name="connsiteX3" fmla="*/ 342056 w 342069"/>
                <a:gd name="connsiteY3" fmla="*/ 113770 h 241300"/>
                <a:gd name="connsiteX4" fmla="*/ 236006 w 342069"/>
                <a:gd name="connsiteY4" fmla="*/ 241300 h 241300"/>
                <a:gd name="connsiteX5" fmla="*/ 2427 w 342069"/>
                <a:gd name="connsiteY5" fmla="*/ 241300 h 241300"/>
                <a:gd name="connsiteX6" fmla="*/ 56402 w 342069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4616"/>
                <a:gd name="connsiteY0" fmla="*/ 125412 h 241300"/>
                <a:gd name="connsiteX1" fmla="*/ 0 w 344616"/>
                <a:gd name="connsiteY1" fmla="*/ 529 h 241300"/>
                <a:gd name="connsiteX2" fmla="*/ 231772 w 344616"/>
                <a:gd name="connsiteY2" fmla="*/ 0 h 241300"/>
                <a:gd name="connsiteX3" fmla="*/ 342056 w 344616"/>
                <a:gd name="connsiteY3" fmla="*/ 113770 h 241300"/>
                <a:gd name="connsiteX4" fmla="*/ 236006 w 344616"/>
                <a:gd name="connsiteY4" fmla="*/ 241300 h 241300"/>
                <a:gd name="connsiteX5" fmla="*/ 2427 w 344616"/>
                <a:gd name="connsiteY5" fmla="*/ 241300 h 241300"/>
                <a:gd name="connsiteX6" fmla="*/ 56402 w 34461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5412 h 241300"/>
                <a:gd name="connsiteX1" fmla="*/ 0 w 342056"/>
                <a:gd name="connsiteY1" fmla="*/ 529 h 241300"/>
                <a:gd name="connsiteX2" fmla="*/ 231772 w 342056"/>
                <a:gd name="connsiteY2" fmla="*/ 0 h 241300"/>
                <a:gd name="connsiteX3" fmla="*/ 342056 w 342056"/>
                <a:gd name="connsiteY3" fmla="*/ 113770 h 241300"/>
                <a:gd name="connsiteX4" fmla="*/ 236006 w 342056"/>
                <a:gd name="connsiteY4" fmla="*/ 241300 h 241300"/>
                <a:gd name="connsiteX5" fmla="*/ 2427 w 342056"/>
                <a:gd name="connsiteY5" fmla="*/ 241300 h 241300"/>
                <a:gd name="connsiteX6" fmla="*/ 56402 w 342056"/>
                <a:gd name="connsiteY6" fmla="*/ 125412 h 241300"/>
                <a:gd name="connsiteX0" fmla="*/ 56402 w 342056"/>
                <a:gd name="connsiteY0" fmla="*/ 124883 h 240771"/>
                <a:gd name="connsiteX1" fmla="*/ 0 w 342056"/>
                <a:gd name="connsiteY1" fmla="*/ 0 h 240771"/>
                <a:gd name="connsiteX2" fmla="*/ 342056 w 342056"/>
                <a:gd name="connsiteY2" fmla="*/ 113241 h 240771"/>
                <a:gd name="connsiteX3" fmla="*/ 236006 w 342056"/>
                <a:gd name="connsiteY3" fmla="*/ 240771 h 240771"/>
                <a:gd name="connsiteX4" fmla="*/ 2427 w 342056"/>
                <a:gd name="connsiteY4" fmla="*/ 240771 h 240771"/>
                <a:gd name="connsiteX5" fmla="*/ 56402 w 342056"/>
                <a:gd name="connsiteY5" fmla="*/ 124883 h 240771"/>
                <a:gd name="connsiteX0" fmla="*/ 342056 w 433496"/>
                <a:gd name="connsiteY0" fmla="*/ 113241 h 240771"/>
                <a:gd name="connsiteX1" fmla="*/ 236006 w 433496"/>
                <a:gd name="connsiteY1" fmla="*/ 240771 h 240771"/>
                <a:gd name="connsiteX2" fmla="*/ 2427 w 433496"/>
                <a:gd name="connsiteY2" fmla="*/ 240771 h 240771"/>
                <a:gd name="connsiteX3" fmla="*/ 56402 w 433496"/>
                <a:gd name="connsiteY3" fmla="*/ 124883 h 240771"/>
                <a:gd name="connsiteX4" fmla="*/ 0 w 433496"/>
                <a:gd name="connsiteY4" fmla="*/ 0 h 240771"/>
                <a:gd name="connsiteX5" fmla="*/ 433496 w 433496"/>
                <a:gd name="connsiteY5" fmla="*/ 204681 h 240771"/>
                <a:gd name="connsiteX0" fmla="*/ 342056 w 342056"/>
                <a:gd name="connsiteY0" fmla="*/ 113241 h 240771"/>
                <a:gd name="connsiteX1" fmla="*/ 236006 w 342056"/>
                <a:gd name="connsiteY1" fmla="*/ 240771 h 240771"/>
                <a:gd name="connsiteX2" fmla="*/ 2427 w 342056"/>
                <a:gd name="connsiteY2" fmla="*/ 240771 h 240771"/>
                <a:gd name="connsiteX3" fmla="*/ 56402 w 342056"/>
                <a:gd name="connsiteY3" fmla="*/ 124883 h 240771"/>
                <a:gd name="connsiteX4" fmla="*/ 0 w 342056"/>
                <a:gd name="connsiteY4" fmla="*/ 0 h 240771"/>
                <a:gd name="connsiteX0" fmla="*/ 236006 w 236006"/>
                <a:gd name="connsiteY0" fmla="*/ 240771 h 240771"/>
                <a:gd name="connsiteX1" fmla="*/ 2427 w 236006"/>
                <a:gd name="connsiteY1" fmla="*/ 240771 h 240771"/>
                <a:gd name="connsiteX2" fmla="*/ 56402 w 236006"/>
                <a:gd name="connsiteY2" fmla="*/ 124883 h 240771"/>
                <a:gd name="connsiteX3" fmla="*/ 0 w 236006"/>
                <a:gd name="connsiteY3" fmla="*/ 0 h 240771"/>
                <a:gd name="connsiteX0" fmla="*/ 2427 w 56538"/>
                <a:gd name="connsiteY0" fmla="*/ 240771 h 240771"/>
                <a:gd name="connsiteX1" fmla="*/ 56402 w 56538"/>
                <a:gd name="connsiteY1" fmla="*/ 124883 h 240771"/>
                <a:gd name="connsiteX2" fmla="*/ 0 w 56538"/>
                <a:gd name="connsiteY2" fmla="*/ 0 h 240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538" h="240771">
                  <a:moveTo>
                    <a:pt x="2427" y="240771"/>
                  </a:moveTo>
                  <a:cubicBezTo>
                    <a:pt x="48164" y="178594"/>
                    <a:pt x="55218" y="153898"/>
                    <a:pt x="56402" y="124883"/>
                  </a:cubicBezTo>
                  <a:cubicBezTo>
                    <a:pt x="57586" y="95868"/>
                    <a:pt x="52087" y="57415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347" name="Connector: Elbow 346">
            <a:extLst>
              <a:ext uri="{FF2B5EF4-FFF2-40B4-BE49-F238E27FC236}">
                <a16:creationId xmlns:a16="http://schemas.microsoft.com/office/drawing/2014/main" id="{0E4B6E36-8786-ADF8-0B5A-22CBB75EE650}"/>
              </a:ext>
            </a:extLst>
          </p:cNvPr>
          <p:cNvCxnSpPr>
            <a:cxnSpLocks/>
            <a:stCxn id="7" idx="3"/>
            <a:endCxn id="342" idx="1"/>
          </p:cNvCxnSpPr>
          <p:nvPr/>
        </p:nvCxnSpPr>
        <p:spPr>
          <a:xfrm flipV="1">
            <a:off x="7353602" y="2275509"/>
            <a:ext cx="1275251" cy="52338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41" name="Rectangle 340">
            <a:extLst>
              <a:ext uri="{FF2B5EF4-FFF2-40B4-BE49-F238E27FC236}">
                <a16:creationId xmlns:a16="http://schemas.microsoft.com/office/drawing/2014/main" id="{00262285-BE6F-171D-B4C7-0980724DAE7F}"/>
              </a:ext>
            </a:extLst>
          </p:cNvPr>
          <p:cNvSpPr/>
          <p:nvPr/>
        </p:nvSpPr>
        <p:spPr>
          <a:xfrm>
            <a:off x="8628853" y="2142304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2" name="Rectangle 341">
            <a:extLst>
              <a:ext uri="{FF2B5EF4-FFF2-40B4-BE49-F238E27FC236}">
                <a16:creationId xmlns:a16="http://schemas.microsoft.com/office/drawing/2014/main" id="{BC3EF060-9B04-8B38-B067-4CEC57FB48FD}"/>
              </a:ext>
            </a:extLst>
          </p:cNvPr>
          <p:cNvSpPr/>
          <p:nvPr/>
        </p:nvSpPr>
        <p:spPr>
          <a:xfrm>
            <a:off x="8628853" y="2246934"/>
            <a:ext cx="46814" cy="57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304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455</Words>
  <Application>Microsoft Office PowerPoint</Application>
  <PresentationFormat>Widescreen</PresentationFormat>
  <Paragraphs>174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Cryptography Demo</vt:lpstr>
      <vt:lpstr>Cryptography 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Abbey</dc:creator>
  <cp:lastModifiedBy>Philip Abbey</cp:lastModifiedBy>
  <cp:revision>50</cp:revision>
  <dcterms:created xsi:type="dcterms:W3CDTF">2022-10-26T19:19:49Z</dcterms:created>
  <dcterms:modified xsi:type="dcterms:W3CDTF">2025-06-03T17:42:16Z</dcterms:modified>
</cp:coreProperties>
</file>