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327" r:id="rId7"/>
    <p:sldId id="328" r:id="rId8"/>
    <p:sldId id="329" r:id="rId9"/>
    <p:sldId id="282" r:id="rId10"/>
    <p:sldId id="281" r:id="rId11"/>
    <p:sldId id="284" r:id="rId12"/>
    <p:sldId id="283" r:id="rId13"/>
    <p:sldId id="304" r:id="rId14"/>
    <p:sldId id="286" r:id="rId15"/>
    <p:sldId id="289" r:id="rId16"/>
    <p:sldId id="332" r:id="rId17"/>
    <p:sldId id="290" r:id="rId18"/>
    <p:sldId id="288" r:id="rId19"/>
    <p:sldId id="293" r:id="rId20"/>
    <p:sldId id="294" r:id="rId21"/>
    <p:sldId id="292" r:id="rId22"/>
    <p:sldId id="291" r:id="rId23"/>
    <p:sldId id="287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3" r:id="rId50"/>
    <p:sldId id="324" r:id="rId51"/>
    <p:sldId id="325" r:id="rId52"/>
    <p:sldId id="326" r:id="rId53"/>
  </p:sldIdLst>
  <p:sldSz cx="9902825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2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1" autoAdjust="0"/>
    <p:restoredTop sz="94660"/>
  </p:normalViewPr>
  <p:slideViewPr>
    <p:cSldViewPr snapToGrid="0" snapToObjects="1">
      <p:cViewPr>
        <p:scale>
          <a:sx n="89" d="100"/>
          <a:sy n="89" d="100"/>
        </p:scale>
        <p:origin x="-1554" y="-51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2130427"/>
            <a:ext cx="841740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25" y="3886200"/>
            <a:ext cx="693197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7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3428" y="274640"/>
            <a:ext cx="236739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089" y="274640"/>
            <a:ext cx="694229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55" y="4406902"/>
            <a:ext cx="841740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088" y="1600202"/>
            <a:ext cx="465398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119" y="1600202"/>
            <a:ext cx="46557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2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2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73050"/>
            <a:ext cx="32579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30" y="273052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1" y="1435102"/>
            <a:ext cx="32579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2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2" y="1600202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2" y="6356352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6495-7905-3042-ABD1-71287369B94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466" y="6356352"/>
            <a:ext cx="3135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26" y="6356352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E6CC-9006-1746-BBC8-D23A6D41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9614" y="1673847"/>
            <a:ext cx="8420100" cy="114300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>
                <a:solidFill>
                  <a:srgbClr val="660033"/>
                </a:solidFill>
                <a:latin typeface="Tahoma" charset="0"/>
                <a:cs typeface="Arial" charset="0"/>
              </a:rPr>
              <a:t> </a:t>
            </a:r>
            <a:br>
              <a:rPr lang="en-US" sz="2800" b="1" dirty="0">
                <a:solidFill>
                  <a:srgbClr val="660033"/>
                </a:solidFill>
                <a:latin typeface="Tahoma" charset="0"/>
                <a:cs typeface="Arial" charset="0"/>
              </a:rPr>
            </a:br>
            <a:r>
              <a:rPr lang="en-US" sz="3200" b="1" kern="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O&amp;D </a:t>
            </a:r>
            <a:r>
              <a:rPr lang="en-US" sz="3200" b="1" kern="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7964" y="4262574"/>
            <a:ext cx="8194675" cy="1864594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Sameer Mohamed Ali</a:t>
            </a:r>
            <a:endParaRPr lang="en-US" sz="2400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460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139332" y="1905000"/>
            <a:ext cx="8297863" cy="2667000"/>
            <a:chOff x="457200" y="1905000"/>
            <a:chExt cx="8297863" cy="266700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457200" y="1905000"/>
              <a:ext cx="8297863" cy="2667000"/>
            </a:xfrm>
            <a:prstGeom prst="rect">
              <a:avLst/>
            </a:prstGeom>
            <a:solidFill>
              <a:srgbClr val="0099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9" name="Freeform 4"/>
            <p:cNvSpPr>
              <a:spLocks/>
            </p:cNvSpPr>
            <p:nvPr/>
          </p:nvSpPr>
          <p:spPr bwMode="auto">
            <a:xfrm>
              <a:off x="660400" y="3048000"/>
              <a:ext cx="1989138" cy="1019175"/>
            </a:xfrm>
            <a:custGeom>
              <a:avLst/>
              <a:gdLst>
                <a:gd name="T0" fmla="*/ 2147483647 w 2877"/>
                <a:gd name="T1" fmla="*/ 2147483647 h 1221"/>
                <a:gd name="T2" fmla="*/ 2147483647 w 2877"/>
                <a:gd name="T3" fmla="*/ 2147483647 h 1221"/>
                <a:gd name="T4" fmla="*/ 2147483647 w 2877"/>
                <a:gd name="T5" fmla="*/ 2147483647 h 1221"/>
                <a:gd name="T6" fmla="*/ 2147483647 w 2877"/>
                <a:gd name="T7" fmla="*/ 2147483647 h 1221"/>
                <a:gd name="T8" fmla="*/ 2147483647 w 2877"/>
                <a:gd name="T9" fmla="*/ 2147483647 h 1221"/>
                <a:gd name="T10" fmla="*/ 2147483647 w 2877"/>
                <a:gd name="T11" fmla="*/ 2147483647 h 1221"/>
                <a:gd name="T12" fmla="*/ 2147483647 w 2877"/>
                <a:gd name="T13" fmla="*/ 2147483647 h 1221"/>
                <a:gd name="T14" fmla="*/ 2147483647 w 2877"/>
                <a:gd name="T15" fmla="*/ 2147483647 h 1221"/>
                <a:gd name="T16" fmla="*/ 2147483647 w 2877"/>
                <a:gd name="T17" fmla="*/ 2147483647 h 1221"/>
                <a:gd name="T18" fmla="*/ 2147483647 w 2877"/>
                <a:gd name="T19" fmla="*/ 2147483647 h 1221"/>
                <a:gd name="T20" fmla="*/ 2147483647 w 2877"/>
                <a:gd name="T21" fmla="*/ 2147483647 h 1221"/>
                <a:gd name="T22" fmla="*/ 2147483647 w 2877"/>
                <a:gd name="T23" fmla="*/ 2147483647 h 1221"/>
                <a:gd name="T24" fmla="*/ 2147483647 w 2877"/>
                <a:gd name="T25" fmla="*/ 2147483647 h 1221"/>
                <a:gd name="T26" fmla="*/ 2147483647 w 2877"/>
                <a:gd name="T27" fmla="*/ 2147483647 h 1221"/>
                <a:gd name="T28" fmla="*/ 2147483647 w 2877"/>
                <a:gd name="T29" fmla="*/ 2147483647 h 1221"/>
                <a:gd name="T30" fmla="*/ 2147483647 w 2877"/>
                <a:gd name="T31" fmla="*/ 0 h 1221"/>
                <a:gd name="T32" fmla="*/ 2147483647 w 2877"/>
                <a:gd name="T33" fmla="*/ 0 h 1221"/>
                <a:gd name="T34" fmla="*/ 2147483647 w 2877"/>
                <a:gd name="T35" fmla="*/ 2147483647 h 1221"/>
                <a:gd name="T36" fmla="*/ 2147483647 w 2877"/>
                <a:gd name="T37" fmla="*/ 2147483647 h 1221"/>
                <a:gd name="T38" fmla="*/ 2147483647 w 2877"/>
                <a:gd name="T39" fmla="*/ 2147483647 h 1221"/>
                <a:gd name="T40" fmla="*/ 2147483647 w 2877"/>
                <a:gd name="T41" fmla="*/ 2147483647 h 1221"/>
                <a:gd name="T42" fmla="*/ 2147483647 w 2877"/>
                <a:gd name="T43" fmla="*/ 2147483647 h 1221"/>
                <a:gd name="T44" fmla="*/ 2147483647 w 2877"/>
                <a:gd name="T45" fmla="*/ 2147483647 h 1221"/>
                <a:gd name="T46" fmla="*/ 0 w 2877"/>
                <a:gd name="T47" fmla="*/ 2147483647 h 1221"/>
                <a:gd name="T48" fmla="*/ 0 w 2877"/>
                <a:gd name="T49" fmla="*/ 2147483647 h 1221"/>
                <a:gd name="T50" fmla="*/ 2147483647 w 2877"/>
                <a:gd name="T51" fmla="*/ 2147483647 h 1221"/>
                <a:gd name="T52" fmla="*/ 2147483647 w 2877"/>
                <a:gd name="T53" fmla="*/ 2147483647 h 1221"/>
                <a:gd name="T54" fmla="*/ 2147483647 w 2877"/>
                <a:gd name="T55" fmla="*/ 2147483647 h 1221"/>
                <a:gd name="T56" fmla="*/ 2147483647 w 2877"/>
                <a:gd name="T57" fmla="*/ 2147483647 h 1221"/>
                <a:gd name="T58" fmla="*/ 2147483647 w 2877"/>
                <a:gd name="T59" fmla="*/ 2147483647 h 1221"/>
                <a:gd name="T60" fmla="*/ 2147483647 w 2877"/>
                <a:gd name="T61" fmla="*/ 2147483647 h 1221"/>
                <a:gd name="T62" fmla="*/ 2147483647 w 2877"/>
                <a:gd name="T63" fmla="*/ 2147483647 h 1221"/>
                <a:gd name="T64" fmla="*/ 2147483647 w 2877"/>
                <a:gd name="T65" fmla="*/ 2147483647 h 12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77"/>
                <a:gd name="T100" fmla="*/ 0 h 1221"/>
                <a:gd name="T101" fmla="*/ 2877 w 2877"/>
                <a:gd name="T102" fmla="*/ 1221 h 12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77" h="1221">
                  <a:moveTo>
                    <a:pt x="2733" y="1221"/>
                  </a:moveTo>
                  <a:lnTo>
                    <a:pt x="2766" y="1217"/>
                  </a:lnTo>
                  <a:lnTo>
                    <a:pt x="2797" y="1206"/>
                  </a:lnTo>
                  <a:lnTo>
                    <a:pt x="2824" y="1188"/>
                  </a:lnTo>
                  <a:lnTo>
                    <a:pt x="2847" y="1165"/>
                  </a:lnTo>
                  <a:lnTo>
                    <a:pt x="2864" y="1139"/>
                  </a:lnTo>
                  <a:lnTo>
                    <a:pt x="2875" y="1108"/>
                  </a:lnTo>
                  <a:lnTo>
                    <a:pt x="2877" y="1077"/>
                  </a:lnTo>
                  <a:lnTo>
                    <a:pt x="2877" y="144"/>
                  </a:lnTo>
                  <a:lnTo>
                    <a:pt x="2875" y="111"/>
                  </a:lnTo>
                  <a:lnTo>
                    <a:pt x="2864" y="81"/>
                  </a:lnTo>
                  <a:lnTo>
                    <a:pt x="2847" y="54"/>
                  </a:lnTo>
                  <a:lnTo>
                    <a:pt x="2824" y="31"/>
                  </a:lnTo>
                  <a:lnTo>
                    <a:pt x="2797" y="14"/>
                  </a:lnTo>
                  <a:lnTo>
                    <a:pt x="2766" y="4"/>
                  </a:lnTo>
                  <a:lnTo>
                    <a:pt x="2733" y="0"/>
                  </a:lnTo>
                  <a:lnTo>
                    <a:pt x="144" y="0"/>
                  </a:lnTo>
                  <a:lnTo>
                    <a:pt x="114" y="4"/>
                  </a:lnTo>
                  <a:lnTo>
                    <a:pt x="83" y="14"/>
                  </a:lnTo>
                  <a:lnTo>
                    <a:pt x="54" y="31"/>
                  </a:lnTo>
                  <a:lnTo>
                    <a:pt x="33" y="54"/>
                  </a:lnTo>
                  <a:lnTo>
                    <a:pt x="16" y="81"/>
                  </a:lnTo>
                  <a:lnTo>
                    <a:pt x="4" y="111"/>
                  </a:lnTo>
                  <a:lnTo>
                    <a:pt x="0" y="144"/>
                  </a:lnTo>
                  <a:lnTo>
                    <a:pt x="0" y="1077"/>
                  </a:lnTo>
                  <a:lnTo>
                    <a:pt x="4" y="1108"/>
                  </a:lnTo>
                  <a:lnTo>
                    <a:pt x="16" y="1139"/>
                  </a:lnTo>
                  <a:lnTo>
                    <a:pt x="33" y="1165"/>
                  </a:lnTo>
                  <a:lnTo>
                    <a:pt x="54" y="1188"/>
                  </a:lnTo>
                  <a:lnTo>
                    <a:pt x="83" y="1206"/>
                  </a:lnTo>
                  <a:lnTo>
                    <a:pt x="114" y="1217"/>
                  </a:lnTo>
                  <a:lnTo>
                    <a:pt x="144" y="1221"/>
                  </a:lnTo>
                  <a:lnTo>
                    <a:pt x="2733" y="1221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tint val="50000"/>
                    <a:satMod val="300000"/>
                  </a:srgbClr>
                </a:gs>
                <a:gs pos="35000">
                  <a:srgbClr val="BBE0E3">
                    <a:tint val="37000"/>
                    <a:satMod val="300000"/>
                  </a:srgbClr>
                </a:gs>
                <a:gs pos="100000">
                  <a:srgbClr val="BBE0E3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ker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838200" y="3200400"/>
              <a:ext cx="16224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Management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016000" y="3479800"/>
              <a:ext cx="1222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Restrictions</a:t>
              </a:r>
            </a:p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Upgrade Optimization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914400" y="2819400"/>
              <a:ext cx="15240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2811463" y="3048000"/>
              <a:ext cx="1598612" cy="1019175"/>
            </a:xfrm>
            <a:custGeom>
              <a:avLst/>
              <a:gdLst>
                <a:gd name="T0" fmla="*/ 2147483647 w 2014"/>
                <a:gd name="T1" fmla="*/ 2147483647 h 1246"/>
                <a:gd name="T2" fmla="*/ 2147483647 w 2014"/>
                <a:gd name="T3" fmla="*/ 2147483647 h 1246"/>
                <a:gd name="T4" fmla="*/ 2147483647 w 2014"/>
                <a:gd name="T5" fmla="*/ 2147483647 h 1246"/>
                <a:gd name="T6" fmla="*/ 2147483647 w 2014"/>
                <a:gd name="T7" fmla="*/ 2147483647 h 1246"/>
                <a:gd name="T8" fmla="*/ 2147483647 w 2014"/>
                <a:gd name="T9" fmla="*/ 2147483647 h 1246"/>
                <a:gd name="T10" fmla="*/ 2147483647 w 2014"/>
                <a:gd name="T11" fmla="*/ 2147483647 h 1246"/>
                <a:gd name="T12" fmla="*/ 2147483647 w 2014"/>
                <a:gd name="T13" fmla="*/ 2147483647 h 1246"/>
                <a:gd name="T14" fmla="*/ 2147483647 w 2014"/>
                <a:gd name="T15" fmla="*/ 2147483647 h 1246"/>
                <a:gd name="T16" fmla="*/ 2147483647 w 2014"/>
                <a:gd name="T17" fmla="*/ 2147483647 h 1246"/>
                <a:gd name="T18" fmla="*/ 2147483647 w 2014"/>
                <a:gd name="T19" fmla="*/ 2147483647 h 1246"/>
                <a:gd name="T20" fmla="*/ 2147483647 w 2014"/>
                <a:gd name="T21" fmla="*/ 2147483647 h 1246"/>
                <a:gd name="T22" fmla="*/ 2147483647 w 2014"/>
                <a:gd name="T23" fmla="*/ 2147483647 h 1246"/>
                <a:gd name="T24" fmla="*/ 2147483647 w 2014"/>
                <a:gd name="T25" fmla="*/ 2147483647 h 1246"/>
                <a:gd name="T26" fmla="*/ 2147483647 w 2014"/>
                <a:gd name="T27" fmla="*/ 2147483647 h 1246"/>
                <a:gd name="T28" fmla="*/ 2147483647 w 2014"/>
                <a:gd name="T29" fmla="*/ 2147483647 h 1246"/>
                <a:gd name="T30" fmla="*/ 2147483647 w 2014"/>
                <a:gd name="T31" fmla="*/ 0 h 1246"/>
                <a:gd name="T32" fmla="*/ 2147483647 w 2014"/>
                <a:gd name="T33" fmla="*/ 0 h 1246"/>
                <a:gd name="T34" fmla="*/ 2147483647 w 2014"/>
                <a:gd name="T35" fmla="*/ 2147483647 h 1246"/>
                <a:gd name="T36" fmla="*/ 2147483647 w 2014"/>
                <a:gd name="T37" fmla="*/ 2147483647 h 1246"/>
                <a:gd name="T38" fmla="*/ 2147483647 w 2014"/>
                <a:gd name="T39" fmla="*/ 2147483647 h 1246"/>
                <a:gd name="T40" fmla="*/ 2147483647 w 2014"/>
                <a:gd name="T41" fmla="*/ 2147483647 h 1246"/>
                <a:gd name="T42" fmla="*/ 2147483647 w 2014"/>
                <a:gd name="T43" fmla="*/ 2147483647 h 1246"/>
                <a:gd name="T44" fmla="*/ 2147483647 w 2014"/>
                <a:gd name="T45" fmla="*/ 2147483647 h 1246"/>
                <a:gd name="T46" fmla="*/ 0 w 2014"/>
                <a:gd name="T47" fmla="*/ 2147483647 h 1246"/>
                <a:gd name="T48" fmla="*/ 0 w 2014"/>
                <a:gd name="T49" fmla="*/ 2147483647 h 1246"/>
                <a:gd name="T50" fmla="*/ 2147483647 w 2014"/>
                <a:gd name="T51" fmla="*/ 2147483647 h 1246"/>
                <a:gd name="T52" fmla="*/ 2147483647 w 2014"/>
                <a:gd name="T53" fmla="*/ 2147483647 h 1246"/>
                <a:gd name="T54" fmla="*/ 2147483647 w 2014"/>
                <a:gd name="T55" fmla="*/ 2147483647 h 1246"/>
                <a:gd name="T56" fmla="*/ 2147483647 w 2014"/>
                <a:gd name="T57" fmla="*/ 2147483647 h 1246"/>
                <a:gd name="T58" fmla="*/ 2147483647 w 2014"/>
                <a:gd name="T59" fmla="*/ 2147483647 h 1246"/>
                <a:gd name="T60" fmla="*/ 2147483647 w 2014"/>
                <a:gd name="T61" fmla="*/ 2147483647 h 1246"/>
                <a:gd name="T62" fmla="*/ 2147483647 w 2014"/>
                <a:gd name="T63" fmla="*/ 2147483647 h 1246"/>
                <a:gd name="T64" fmla="*/ 2147483647 w 2014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4"/>
                <a:gd name="T100" fmla="*/ 0 h 1246"/>
                <a:gd name="T101" fmla="*/ 2014 w 2014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4" h="1246">
                  <a:moveTo>
                    <a:pt x="1870" y="1246"/>
                  </a:moveTo>
                  <a:lnTo>
                    <a:pt x="1901" y="1242"/>
                  </a:lnTo>
                  <a:lnTo>
                    <a:pt x="1932" y="1231"/>
                  </a:lnTo>
                  <a:lnTo>
                    <a:pt x="1961" y="1213"/>
                  </a:lnTo>
                  <a:lnTo>
                    <a:pt x="1982" y="1190"/>
                  </a:lnTo>
                  <a:lnTo>
                    <a:pt x="1999" y="1164"/>
                  </a:lnTo>
                  <a:lnTo>
                    <a:pt x="2011" y="1133"/>
                  </a:lnTo>
                  <a:lnTo>
                    <a:pt x="2014" y="1102"/>
                  </a:lnTo>
                  <a:lnTo>
                    <a:pt x="2014" y="144"/>
                  </a:lnTo>
                  <a:lnTo>
                    <a:pt x="2011" y="113"/>
                  </a:lnTo>
                  <a:lnTo>
                    <a:pt x="1999" y="83"/>
                  </a:lnTo>
                  <a:lnTo>
                    <a:pt x="1982" y="56"/>
                  </a:lnTo>
                  <a:lnTo>
                    <a:pt x="1961" y="33"/>
                  </a:lnTo>
                  <a:lnTo>
                    <a:pt x="1932" y="16"/>
                  </a:lnTo>
                  <a:lnTo>
                    <a:pt x="1901" y="4"/>
                  </a:lnTo>
                  <a:lnTo>
                    <a:pt x="1870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870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3184525" y="3267075"/>
              <a:ext cx="9350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 </a:t>
              </a:r>
              <a:b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</a:b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3073400" y="3703638"/>
              <a:ext cx="11461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Linear Programming</a:t>
              </a:r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4572000" y="3048000"/>
              <a:ext cx="1357313" cy="1019175"/>
            </a:xfrm>
            <a:custGeom>
              <a:avLst/>
              <a:gdLst>
                <a:gd name="T0" fmla="*/ 2147483647 w 1709"/>
                <a:gd name="T1" fmla="*/ 2147483647 h 1246"/>
                <a:gd name="T2" fmla="*/ 2147483647 w 1709"/>
                <a:gd name="T3" fmla="*/ 2147483647 h 1246"/>
                <a:gd name="T4" fmla="*/ 2147483647 w 1709"/>
                <a:gd name="T5" fmla="*/ 2147483647 h 1246"/>
                <a:gd name="T6" fmla="*/ 2147483647 w 1709"/>
                <a:gd name="T7" fmla="*/ 2147483647 h 1246"/>
                <a:gd name="T8" fmla="*/ 2147483647 w 1709"/>
                <a:gd name="T9" fmla="*/ 2147483647 h 1246"/>
                <a:gd name="T10" fmla="*/ 2147483647 w 1709"/>
                <a:gd name="T11" fmla="*/ 2147483647 h 1246"/>
                <a:gd name="T12" fmla="*/ 2147483647 w 1709"/>
                <a:gd name="T13" fmla="*/ 2147483647 h 1246"/>
                <a:gd name="T14" fmla="*/ 2147483647 w 1709"/>
                <a:gd name="T15" fmla="*/ 2147483647 h 1246"/>
                <a:gd name="T16" fmla="*/ 2147483647 w 1709"/>
                <a:gd name="T17" fmla="*/ 2147483647 h 1246"/>
                <a:gd name="T18" fmla="*/ 2147483647 w 1709"/>
                <a:gd name="T19" fmla="*/ 2147483647 h 1246"/>
                <a:gd name="T20" fmla="*/ 2147483647 w 1709"/>
                <a:gd name="T21" fmla="*/ 2147483647 h 1246"/>
                <a:gd name="T22" fmla="*/ 2147483647 w 1709"/>
                <a:gd name="T23" fmla="*/ 2147483647 h 1246"/>
                <a:gd name="T24" fmla="*/ 2147483647 w 1709"/>
                <a:gd name="T25" fmla="*/ 2147483647 h 1246"/>
                <a:gd name="T26" fmla="*/ 2147483647 w 1709"/>
                <a:gd name="T27" fmla="*/ 2147483647 h 1246"/>
                <a:gd name="T28" fmla="*/ 2147483647 w 1709"/>
                <a:gd name="T29" fmla="*/ 2147483647 h 1246"/>
                <a:gd name="T30" fmla="*/ 2147483647 w 1709"/>
                <a:gd name="T31" fmla="*/ 0 h 1246"/>
                <a:gd name="T32" fmla="*/ 2147483647 w 1709"/>
                <a:gd name="T33" fmla="*/ 0 h 1246"/>
                <a:gd name="T34" fmla="*/ 2147483647 w 1709"/>
                <a:gd name="T35" fmla="*/ 2147483647 h 1246"/>
                <a:gd name="T36" fmla="*/ 2147483647 w 1709"/>
                <a:gd name="T37" fmla="*/ 2147483647 h 1246"/>
                <a:gd name="T38" fmla="*/ 2147483647 w 1709"/>
                <a:gd name="T39" fmla="*/ 2147483647 h 1246"/>
                <a:gd name="T40" fmla="*/ 2147483647 w 1709"/>
                <a:gd name="T41" fmla="*/ 2147483647 h 1246"/>
                <a:gd name="T42" fmla="*/ 2147483647 w 1709"/>
                <a:gd name="T43" fmla="*/ 2147483647 h 1246"/>
                <a:gd name="T44" fmla="*/ 2147483647 w 1709"/>
                <a:gd name="T45" fmla="*/ 2147483647 h 1246"/>
                <a:gd name="T46" fmla="*/ 0 w 1709"/>
                <a:gd name="T47" fmla="*/ 2147483647 h 1246"/>
                <a:gd name="T48" fmla="*/ 0 w 1709"/>
                <a:gd name="T49" fmla="*/ 2147483647 h 1246"/>
                <a:gd name="T50" fmla="*/ 2147483647 w 1709"/>
                <a:gd name="T51" fmla="*/ 2147483647 h 1246"/>
                <a:gd name="T52" fmla="*/ 2147483647 w 1709"/>
                <a:gd name="T53" fmla="*/ 2147483647 h 1246"/>
                <a:gd name="T54" fmla="*/ 2147483647 w 1709"/>
                <a:gd name="T55" fmla="*/ 2147483647 h 1246"/>
                <a:gd name="T56" fmla="*/ 2147483647 w 1709"/>
                <a:gd name="T57" fmla="*/ 2147483647 h 1246"/>
                <a:gd name="T58" fmla="*/ 2147483647 w 1709"/>
                <a:gd name="T59" fmla="*/ 2147483647 h 1246"/>
                <a:gd name="T60" fmla="*/ 2147483647 w 1709"/>
                <a:gd name="T61" fmla="*/ 2147483647 h 1246"/>
                <a:gd name="T62" fmla="*/ 2147483647 w 1709"/>
                <a:gd name="T63" fmla="*/ 2147483647 h 1246"/>
                <a:gd name="T64" fmla="*/ 2147483647 w 1709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09"/>
                <a:gd name="T100" fmla="*/ 0 h 1246"/>
                <a:gd name="T101" fmla="*/ 1709 w 1709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09" h="1246">
                  <a:moveTo>
                    <a:pt x="1565" y="1246"/>
                  </a:moveTo>
                  <a:lnTo>
                    <a:pt x="1596" y="1242"/>
                  </a:lnTo>
                  <a:lnTo>
                    <a:pt x="1626" y="1231"/>
                  </a:lnTo>
                  <a:lnTo>
                    <a:pt x="1653" y="1213"/>
                  </a:lnTo>
                  <a:lnTo>
                    <a:pt x="1676" y="1190"/>
                  </a:lnTo>
                  <a:lnTo>
                    <a:pt x="1693" y="1164"/>
                  </a:lnTo>
                  <a:lnTo>
                    <a:pt x="1705" y="1133"/>
                  </a:lnTo>
                  <a:lnTo>
                    <a:pt x="1709" y="1102"/>
                  </a:lnTo>
                  <a:lnTo>
                    <a:pt x="1709" y="144"/>
                  </a:lnTo>
                  <a:lnTo>
                    <a:pt x="1705" y="113"/>
                  </a:lnTo>
                  <a:lnTo>
                    <a:pt x="1693" y="83"/>
                  </a:lnTo>
                  <a:lnTo>
                    <a:pt x="1676" y="56"/>
                  </a:lnTo>
                  <a:lnTo>
                    <a:pt x="1653" y="33"/>
                  </a:lnTo>
                  <a:lnTo>
                    <a:pt x="1626" y="16"/>
                  </a:lnTo>
                  <a:lnTo>
                    <a:pt x="1596" y="4"/>
                  </a:lnTo>
                  <a:lnTo>
                    <a:pt x="1565" y="0"/>
                  </a:lnTo>
                  <a:lnTo>
                    <a:pt x="144" y="0"/>
                  </a:lnTo>
                  <a:lnTo>
                    <a:pt x="111" y="4"/>
                  </a:lnTo>
                  <a:lnTo>
                    <a:pt x="80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3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3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0" y="1231"/>
                  </a:lnTo>
                  <a:lnTo>
                    <a:pt x="111" y="1242"/>
                  </a:lnTo>
                  <a:lnTo>
                    <a:pt x="144" y="1246"/>
                  </a:lnTo>
                  <a:lnTo>
                    <a:pt x="1565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6091238" y="3043238"/>
              <a:ext cx="1158875" cy="1023937"/>
            </a:xfrm>
            <a:custGeom>
              <a:avLst/>
              <a:gdLst>
                <a:gd name="T0" fmla="*/ 2147483647 w 1817"/>
                <a:gd name="T1" fmla="*/ 2147483647 h 1246"/>
                <a:gd name="T2" fmla="*/ 2147483647 w 1817"/>
                <a:gd name="T3" fmla="*/ 2147483647 h 1246"/>
                <a:gd name="T4" fmla="*/ 2147483647 w 1817"/>
                <a:gd name="T5" fmla="*/ 2147483647 h 1246"/>
                <a:gd name="T6" fmla="*/ 2147483647 w 1817"/>
                <a:gd name="T7" fmla="*/ 2147483647 h 1246"/>
                <a:gd name="T8" fmla="*/ 2147483647 w 1817"/>
                <a:gd name="T9" fmla="*/ 2147483647 h 1246"/>
                <a:gd name="T10" fmla="*/ 2147483647 w 1817"/>
                <a:gd name="T11" fmla="*/ 2147483647 h 1246"/>
                <a:gd name="T12" fmla="*/ 2147483647 w 1817"/>
                <a:gd name="T13" fmla="*/ 2147483647 h 1246"/>
                <a:gd name="T14" fmla="*/ 2147483647 w 1817"/>
                <a:gd name="T15" fmla="*/ 2147483647 h 1246"/>
                <a:gd name="T16" fmla="*/ 2147483647 w 1817"/>
                <a:gd name="T17" fmla="*/ 2147483647 h 1246"/>
                <a:gd name="T18" fmla="*/ 2147483647 w 1817"/>
                <a:gd name="T19" fmla="*/ 2147483647 h 1246"/>
                <a:gd name="T20" fmla="*/ 2147483647 w 1817"/>
                <a:gd name="T21" fmla="*/ 2147483647 h 1246"/>
                <a:gd name="T22" fmla="*/ 2147483647 w 1817"/>
                <a:gd name="T23" fmla="*/ 2147483647 h 1246"/>
                <a:gd name="T24" fmla="*/ 2147483647 w 1817"/>
                <a:gd name="T25" fmla="*/ 2147483647 h 1246"/>
                <a:gd name="T26" fmla="*/ 2147483647 w 1817"/>
                <a:gd name="T27" fmla="*/ 2147483647 h 1246"/>
                <a:gd name="T28" fmla="*/ 2147483647 w 1817"/>
                <a:gd name="T29" fmla="*/ 2147483647 h 1246"/>
                <a:gd name="T30" fmla="*/ 2147483647 w 1817"/>
                <a:gd name="T31" fmla="*/ 0 h 1246"/>
                <a:gd name="T32" fmla="*/ 2147483647 w 1817"/>
                <a:gd name="T33" fmla="*/ 0 h 1246"/>
                <a:gd name="T34" fmla="*/ 2147483647 w 1817"/>
                <a:gd name="T35" fmla="*/ 2147483647 h 1246"/>
                <a:gd name="T36" fmla="*/ 2147483647 w 1817"/>
                <a:gd name="T37" fmla="*/ 2147483647 h 1246"/>
                <a:gd name="T38" fmla="*/ 2147483647 w 1817"/>
                <a:gd name="T39" fmla="*/ 2147483647 h 1246"/>
                <a:gd name="T40" fmla="*/ 2147483647 w 1817"/>
                <a:gd name="T41" fmla="*/ 2147483647 h 1246"/>
                <a:gd name="T42" fmla="*/ 2147483647 w 1817"/>
                <a:gd name="T43" fmla="*/ 2147483647 h 1246"/>
                <a:gd name="T44" fmla="*/ 2147483647 w 1817"/>
                <a:gd name="T45" fmla="*/ 2147483647 h 1246"/>
                <a:gd name="T46" fmla="*/ 0 w 1817"/>
                <a:gd name="T47" fmla="*/ 2147483647 h 1246"/>
                <a:gd name="T48" fmla="*/ 0 w 1817"/>
                <a:gd name="T49" fmla="*/ 2147483647 h 1246"/>
                <a:gd name="T50" fmla="*/ 2147483647 w 1817"/>
                <a:gd name="T51" fmla="*/ 2147483647 h 1246"/>
                <a:gd name="T52" fmla="*/ 2147483647 w 1817"/>
                <a:gd name="T53" fmla="*/ 2147483647 h 1246"/>
                <a:gd name="T54" fmla="*/ 2147483647 w 1817"/>
                <a:gd name="T55" fmla="*/ 2147483647 h 1246"/>
                <a:gd name="T56" fmla="*/ 2147483647 w 1817"/>
                <a:gd name="T57" fmla="*/ 2147483647 h 1246"/>
                <a:gd name="T58" fmla="*/ 2147483647 w 1817"/>
                <a:gd name="T59" fmla="*/ 2147483647 h 1246"/>
                <a:gd name="T60" fmla="*/ 2147483647 w 1817"/>
                <a:gd name="T61" fmla="*/ 2147483647 h 1246"/>
                <a:gd name="T62" fmla="*/ 2147483647 w 1817"/>
                <a:gd name="T63" fmla="*/ 2147483647 h 1246"/>
                <a:gd name="T64" fmla="*/ 2147483647 w 1817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6161088" y="3363913"/>
              <a:ext cx="10144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Dynamic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Programming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708025" y="2122488"/>
              <a:ext cx="15748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 Process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762000" y="4235450"/>
              <a:ext cx="17621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Virtual Capacity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2819400" y="4176713"/>
              <a:ext cx="16002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Leg Prorated Fares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4568825" y="4176713"/>
              <a:ext cx="1374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Compartment AUs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3190875" y="2438400"/>
              <a:ext cx="1041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Optimizer Engine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4319588" y="2544763"/>
              <a:ext cx="37782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2322513" y="2220913"/>
              <a:ext cx="5776912" cy="47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49196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6400800" y="2871788"/>
              <a:ext cx="7048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</a:t>
              </a: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4597400" y="3211513"/>
              <a:ext cx="1325563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Overbooking &amp;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Decrement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7413625" y="3043238"/>
              <a:ext cx="1158875" cy="1023937"/>
            </a:xfrm>
            <a:custGeom>
              <a:avLst/>
              <a:gdLst>
                <a:gd name="T0" fmla="*/ 2147483647 w 1817"/>
                <a:gd name="T1" fmla="*/ 2147483647 h 1246"/>
                <a:gd name="T2" fmla="*/ 2147483647 w 1817"/>
                <a:gd name="T3" fmla="*/ 2147483647 h 1246"/>
                <a:gd name="T4" fmla="*/ 2147483647 w 1817"/>
                <a:gd name="T5" fmla="*/ 2147483647 h 1246"/>
                <a:gd name="T6" fmla="*/ 2147483647 w 1817"/>
                <a:gd name="T7" fmla="*/ 2147483647 h 1246"/>
                <a:gd name="T8" fmla="*/ 2147483647 w 1817"/>
                <a:gd name="T9" fmla="*/ 2147483647 h 1246"/>
                <a:gd name="T10" fmla="*/ 2147483647 w 1817"/>
                <a:gd name="T11" fmla="*/ 2147483647 h 1246"/>
                <a:gd name="T12" fmla="*/ 2147483647 w 1817"/>
                <a:gd name="T13" fmla="*/ 2147483647 h 1246"/>
                <a:gd name="T14" fmla="*/ 2147483647 w 1817"/>
                <a:gd name="T15" fmla="*/ 2147483647 h 1246"/>
                <a:gd name="T16" fmla="*/ 2147483647 w 1817"/>
                <a:gd name="T17" fmla="*/ 2147483647 h 1246"/>
                <a:gd name="T18" fmla="*/ 2147483647 w 1817"/>
                <a:gd name="T19" fmla="*/ 2147483647 h 1246"/>
                <a:gd name="T20" fmla="*/ 2147483647 w 1817"/>
                <a:gd name="T21" fmla="*/ 2147483647 h 1246"/>
                <a:gd name="T22" fmla="*/ 2147483647 w 1817"/>
                <a:gd name="T23" fmla="*/ 2147483647 h 1246"/>
                <a:gd name="T24" fmla="*/ 2147483647 w 1817"/>
                <a:gd name="T25" fmla="*/ 2147483647 h 1246"/>
                <a:gd name="T26" fmla="*/ 2147483647 w 1817"/>
                <a:gd name="T27" fmla="*/ 2147483647 h 1246"/>
                <a:gd name="T28" fmla="*/ 2147483647 w 1817"/>
                <a:gd name="T29" fmla="*/ 2147483647 h 1246"/>
                <a:gd name="T30" fmla="*/ 2147483647 w 1817"/>
                <a:gd name="T31" fmla="*/ 0 h 1246"/>
                <a:gd name="T32" fmla="*/ 2147483647 w 1817"/>
                <a:gd name="T33" fmla="*/ 0 h 1246"/>
                <a:gd name="T34" fmla="*/ 2147483647 w 1817"/>
                <a:gd name="T35" fmla="*/ 2147483647 h 1246"/>
                <a:gd name="T36" fmla="*/ 2147483647 w 1817"/>
                <a:gd name="T37" fmla="*/ 2147483647 h 1246"/>
                <a:gd name="T38" fmla="*/ 2147483647 w 1817"/>
                <a:gd name="T39" fmla="*/ 2147483647 h 1246"/>
                <a:gd name="T40" fmla="*/ 2147483647 w 1817"/>
                <a:gd name="T41" fmla="*/ 2147483647 h 1246"/>
                <a:gd name="T42" fmla="*/ 2147483647 w 1817"/>
                <a:gd name="T43" fmla="*/ 2147483647 h 1246"/>
                <a:gd name="T44" fmla="*/ 2147483647 w 1817"/>
                <a:gd name="T45" fmla="*/ 2147483647 h 1246"/>
                <a:gd name="T46" fmla="*/ 0 w 1817"/>
                <a:gd name="T47" fmla="*/ 2147483647 h 1246"/>
                <a:gd name="T48" fmla="*/ 0 w 1817"/>
                <a:gd name="T49" fmla="*/ 2147483647 h 1246"/>
                <a:gd name="T50" fmla="*/ 2147483647 w 1817"/>
                <a:gd name="T51" fmla="*/ 2147483647 h 1246"/>
                <a:gd name="T52" fmla="*/ 2147483647 w 1817"/>
                <a:gd name="T53" fmla="*/ 2147483647 h 1246"/>
                <a:gd name="T54" fmla="*/ 2147483647 w 1817"/>
                <a:gd name="T55" fmla="*/ 2147483647 h 1246"/>
                <a:gd name="T56" fmla="*/ 2147483647 w 1817"/>
                <a:gd name="T57" fmla="*/ 2147483647 h 1246"/>
                <a:gd name="T58" fmla="*/ 2147483647 w 1817"/>
                <a:gd name="T59" fmla="*/ 2147483647 h 1246"/>
                <a:gd name="T60" fmla="*/ 2147483647 w 1817"/>
                <a:gd name="T61" fmla="*/ 2147483647 h 1246"/>
                <a:gd name="T62" fmla="*/ 2147483647 w 1817"/>
                <a:gd name="T63" fmla="*/ 2147483647 h 1246"/>
                <a:gd name="T64" fmla="*/ 2147483647 w 1817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7416800" y="3246438"/>
              <a:ext cx="11874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Determine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Authorization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Levels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6172200" y="4176713"/>
              <a:ext cx="10668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Bid Prices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7488238" y="4176713"/>
              <a:ext cx="11223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AU levels 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63" name="Rectangle 28"/>
            <p:cNvSpPr>
              <a:spLocks noChangeArrowheads="1"/>
            </p:cNvSpPr>
            <p:nvPr/>
          </p:nvSpPr>
          <p:spPr bwMode="auto">
            <a:xfrm>
              <a:off x="77390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3165475" y="2871788"/>
              <a:ext cx="108426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 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</p:grpSp>
      <p:sp>
        <p:nvSpPr>
          <p:cNvPr id="65" name="Text Box 30"/>
          <p:cNvSpPr txBox="1">
            <a:spLocks noChangeArrowheads="1"/>
          </p:cNvSpPr>
          <p:nvPr/>
        </p:nvSpPr>
        <p:spPr bwMode="auto">
          <a:xfrm>
            <a:off x="1524000" y="5105400"/>
            <a:ext cx="1524000" cy="457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662046"/>
                </a:solidFill>
              </a:rPr>
              <a:t>Step 1</a:t>
            </a:r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V="1">
            <a:off x="2209800" y="4419600"/>
            <a:ext cx="0" cy="685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206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Capacity Management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9614" y="1340223"/>
            <a:ext cx="8305144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Arial" pitchFamily="34" charset="0"/>
              <a:buChar char="–"/>
            </a:pPr>
            <a:r>
              <a:rPr lang="en-US" sz="26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en-US" sz="2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(Payload) </a:t>
            </a:r>
            <a:r>
              <a:rPr lang="en-US" sz="26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on physical capacity downloaded from RES</a:t>
            </a:r>
          </a:p>
          <a:p>
            <a:pPr lvl="1" algn="just">
              <a:buFont typeface="Arial" pitchFamily="34" charset="0"/>
              <a:buChar char="–"/>
            </a:pPr>
            <a:endParaRPr lang="en-US" sz="26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itchFamily="34" charset="0"/>
              <a:buChar char="–"/>
            </a:pPr>
            <a:r>
              <a:rPr lang="en-US" sz="26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 restrictions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via Influence in O&amp;D</a:t>
            </a:r>
          </a:p>
          <a:p>
            <a:pPr lvl="1" algn="just">
              <a:buFont typeface="Arial" pitchFamily="34" charset="0"/>
              <a:buChar char="–"/>
            </a:pPr>
            <a:endParaRPr lang="en-US" sz="26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itchFamily="34" charset="0"/>
              <a:buChar char="–"/>
            </a:pPr>
            <a:r>
              <a:rPr lang="en-US" sz="26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  <a:r>
              <a:rPr lang="en-US" sz="2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</a:t>
            </a:r>
          </a:p>
          <a:p>
            <a:pPr marL="914400" lvl="2" indent="0" algn="just">
              <a:buNone/>
            </a:pPr>
            <a:endParaRPr lang="en-US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endParaRPr lang="en-US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endParaRPr lang="en-US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just">
              <a:buNone/>
            </a:pPr>
            <a:r>
              <a:rPr lang="en-US" sz="28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rimary </a:t>
            </a:r>
            <a:r>
              <a:rPr lang="en-US" sz="28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is “virtual capacity” of each </a:t>
            </a:r>
            <a:r>
              <a:rPr lang="en-US" sz="28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compartment</a:t>
            </a:r>
            <a:endParaRPr lang="en-US" sz="28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5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Capacity Management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849613" y="1340223"/>
            <a:ext cx="879851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optimization</a:t>
            </a: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itchFamily="34" charset="0"/>
              <a:buChar char="–"/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on fixed compartment flights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excess demand is expected in lower compartment and empty seats are expected in a higher (premium) compartment.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re-sizing of compartment capacities via planned upgrade.</a:t>
            </a:r>
          </a:p>
        </p:txBody>
      </p:sp>
    </p:spTree>
    <p:extLst>
      <p:ext uri="{BB962C8B-B14F-4D97-AF65-F5344CB8AC3E}">
        <p14:creationId xmlns:p14="http://schemas.microsoft.com/office/powerpoint/2010/main" val="2994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9614" y="1000460"/>
            <a:ext cx="8649388" cy="523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 Management</a:t>
            </a: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9036" y="2024726"/>
            <a:ext cx="1486396" cy="3444888"/>
            <a:chOff x="1389036" y="2024726"/>
            <a:chExt cx="1486396" cy="3444888"/>
          </a:xfrm>
        </p:grpSpPr>
        <p:grpSp>
          <p:nvGrpSpPr>
            <p:cNvPr id="33" name="Group 2"/>
            <p:cNvGrpSpPr>
              <a:grpSpLocks/>
            </p:cNvGrpSpPr>
            <p:nvPr/>
          </p:nvGrpSpPr>
          <p:grpSpPr bwMode="auto">
            <a:xfrm>
              <a:off x="1389036" y="2589889"/>
              <a:ext cx="1433626" cy="2879725"/>
              <a:chOff x="67" y="1752"/>
              <a:chExt cx="862" cy="1814"/>
            </a:xfrm>
          </p:grpSpPr>
          <p:sp>
            <p:nvSpPr>
              <p:cNvPr id="50" name="Rectangle 3"/>
              <p:cNvSpPr>
                <a:spLocks noChangeArrowheads="1"/>
              </p:cNvSpPr>
              <p:nvPr/>
            </p:nvSpPr>
            <p:spPr bwMode="auto">
              <a:xfrm>
                <a:off x="340" y="2296"/>
                <a:ext cx="576" cy="1270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l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rgbClr val="808080">
                    <a:lumMod val="60000"/>
                    <a:lumOff val="40000"/>
                  </a:srgbClr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 kern="0" dirty="0" smtClean="0">
                    <a:solidFill>
                      <a:srgbClr val="000000"/>
                    </a:solidFill>
                    <a:latin typeface="Verdana" pitchFamily="34" charset="0"/>
                  </a:rPr>
                  <a:t>100</a:t>
                </a:r>
              </a:p>
            </p:txBody>
          </p:sp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353" y="1752"/>
                <a:ext cx="576" cy="453"/>
              </a:xfrm>
              <a:prstGeom prst="rect">
                <a:avLst/>
              </a:prstGeom>
              <a:solidFill>
                <a:srgbClr val="662046"/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r"/>
              </a:scene3d>
              <a:sp3d extrusionH="1801800" prstMaterial="legacyMatte">
                <a:bevelT w="13500" h="13500" prst="angle"/>
                <a:bevelB w="13500" h="13500" prst="angle"/>
                <a:extrusionClr>
                  <a:srgbClr val="662046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kern="0" dirty="0" smtClean="0">
                    <a:solidFill>
                      <a:srgbClr val="FFFFFF"/>
                    </a:solidFill>
                    <a:latin typeface="Verdana" pitchFamily="34" charset="0"/>
                  </a:rPr>
                  <a:t>20</a:t>
                </a:r>
              </a:p>
            </p:txBody>
          </p:sp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67" y="2711"/>
                <a:ext cx="24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b="1" kern="0" smtClean="0">
                    <a:solidFill>
                      <a:srgbClr val="808080"/>
                    </a:solidFill>
                    <a:latin typeface="Verdana" pitchFamily="34" charset="0"/>
                  </a:rPr>
                  <a:t>Y</a:t>
                </a:r>
              </a:p>
            </p:txBody>
          </p:sp>
          <p:sp>
            <p:nvSpPr>
              <p:cNvPr id="53" name="Text Box 6"/>
              <p:cNvSpPr txBox="1">
                <a:spLocks noChangeArrowheads="1"/>
              </p:cNvSpPr>
              <p:nvPr/>
            </p:nvSpPr>
            <p:spPr bwMode="auto">
              <a:xfrm>
                <a:off x="85" y="1835"/>
                <a:ext cx="21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b="1" kern="0" dirty="0" smtClean="0">
                    <a:solidFill>
                      <a:srgbClr val="808080"/>
                    </a:solidFill>
                    <a:latin typeface="Verdana" pitchFamily="34" charset="0"/>
                  </a:rPr>
                  <a:t>J</a:t>
                </a:r>
              </a:p>
            </p:txBody>
          </p:sp>
        </p:grp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802702" y="2024726"/>
              <a:ext cx="10727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 smtClean="0">
                  <a:solidFill>
                    <a:srgbClr val="662046"/>
                  </a:solidFill>
                  <a:latin typeface="Tahoma" pitchFamily="34" charset="0"/>
                  <a:cs typeface="Tahoma" pitchFamily="34" charset="0"/>
                </a:rPr>
                <a:t>Capacity</a:t>
              </a:r>
            </a:p>
          </p:txBody>
        </p:sp>
      </p:grp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4197356" y="2024726"/>
            <a:ext cx="11128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660033"/>
                </a:solidFill>
                <a:latin typeface="Verdana" pitchFamily="34" charset="0"/>
              </a:rPr>
              <a:t> </a:t>
            </a:r>
            <a:r>
              <a:rPr lang="en-US" sz="1600" b="1" kern="0" dirty="0" smtClean="0">
                <a:solidFill>
                  <a:srgbClr val="662046"/>
                </a:solidFill>
                <a:latin typeface="Tahoma"/>
              </a:rPr>
              <a:t>Demand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927871" y="3104565"/>
            <a:ext cx="2382934" cy="2375701"/>
            <a:chOff x="2927871" y="3104565"/>
            <a:chExt cx="2382934" cy="2375701"/>
          </a:xfrm>
        </p:grpSpPr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4375238" y="3464141"/>
              <a:ext cx="935567" cy="2016125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l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smtClean="0">
                  <a:solidFill>
                    <a:srgbClr val="000000"/>
                  </a:solidFill>
                  <a:latin typeface="Verdana" pitchFamily="34" charset="0"/>
                </a:rPr>
                <a:t>100</a:t>
              </a: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4373263" y="3104565"/>
              <a:ext cx="935567" cy="36036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1801800" contourW="12700" prstMaterial="legacyMatte">
              <a:bevelT w="13500" h="13500" prst="angle"/>
              <a:bevelB w="13500" h="13500" prst="angle"/>
              <a:extrusionClr>
                <a:srgbClr val="3333CC">
                  <a:lumMod val="20000"/>
                  <a:lumOff val="80000"/>
                </a:srgbClr>
              </a:extrusionClr>
              <a:contourClr>
                <a:srgbClr val="3333CC">
                  <a:lumMod val="20000"/>
                  <a:lumOff val="80000"/>
                </a:srgbClr>
              </a:contourClr>
            </a:sp3d>
          </p:spPr>
          <p:txBody>
            <a:bodyPr wrap="none" anchor="ctr">
              <a:flatTx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 smtClean="0">
                  <a:solidFill>
                    <a:srgbClr val="FFFFFF"/>
                  </a:solidFill>
                  <a:latin typeface="Verdana" pitchFamily="34" charset="0"/>
                </a:rPr>
                <a:t>+ 20</a:t>
              </a: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2927871" y="3224896"/>
              <a:ext cx="80502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smtClean="0">
                  <a:solidFill>
                    <a:srgbClr val="662046"/>
                  </a:solidFill>
                  <a:latin typeface="Tahoma"/>
                </a:rPr>
                <a:t>Excess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smtClean="0">
                  <a:solidFill>
                    <a:srgbClr val="662046"/>
                  </a:solidFill>
                  <a:latin typeface="Tahoma"/>
                </a:rPr>
                <a:t>demand</a:t>
              </a:r>
            </a:p>
          </p:txBody>
        </p:sp>
        <p:cxnSp>
          <p:nvCxnSpPr>
            <p:cNvPr id="42" name="AutoShape 15"/>
            <p:cNvCxnSpPr>
              <a:cxnSpLocks noChangeShapeType="1"/>
            </p:cNvCxnSpPr>
            <p:nvPr/>
          </p:nvCxnSpPr>
          <p:spPr bwMode="auto">
            <a:xfrm flipV="1">
              <a:off x="3765304" y="3309970"/>
              <a:ext cx="605367" cy="179387"/>
            </a:xfrm>
            <a:prstGeom prst="straightConnector1">
              <a:avLst/>
            </a:prstGeom>
            <a:noFill/>
            <a:ln w="9525">
              <a:solidFill>
                <a:srgbClr val="000000">
                  <a:lumMod val="75000"/>
                  <a:lumOff val="25000"/>
                </a:srgbClr>
              </a:solidFill>
              <a:round/>
              <a:headEnd/>
              <a:tailEnd type="stealth" w="med" len="med"/>
            </a:ln>
          </p:spPr>
        </p:cxnSp>
      </p:grpSp>
      <p:grpSp>
        <p:nvGrpSpPr>
          <p:cNvPr id="56" name="Group 55"/>
          <p:cNvGrpSpPr/>
          <p:nvPr/>
        </p:nvGrpSpPr>
        <p:grpSpPr>
          <a:xfrm>
            <a:off x="5412951" y="2950259"/>
            <a:ext cx="1952749" cy="2557457"/>
            <a:chOff x="5412951" y="2950259"/>
            <a:chExt cx="1952749" cy="2557457"/>
          </a:xfrm>
        </p:grpSpPr>
        <p:grpSp>
          <p:nvGrpSpPr>
            <p:cNvPr id="5" name="Group 4"/>
            <p:cNvGrpSpPr/>
            <p:nvPr/>
          </p:nvGrpSpPr>
          <p:grpSpPr>
            <a:xfrm>
              <a:off x="5412951" y="2950259"/>
              <a:ext cx="1952749" cy="2557457"/>
              <a:chOff x="5412951" y="2950259"/>
              <a:chExt cx="1952749" cy="2557457"/>
            </a:xfrm>
          </p:grpSpPr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6471408" y="3131229"/>
                <a:ext cx="894292" cy="2376487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l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rgbClr val="808080">
                    <a:lumMod val="60000"/>
                    <a:lumOff val="40000"/>
                  </a:srgbClr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 kern="0" smtClean="0">
                    <a:solidFill>
                      <a:srgbClr val="000000"/>
                    </a:solidFill>
                    <a:latin typeface="Verdana" pitchFamily="34" charset="0"/>
                  </a:rPr>
                  <a:t>110</a:t>
                </a:r>
              </a:p>
            </p:txBody>
          </p:sp>
          <p:sp>
            <p:nvSpPr>
              <p:cNvPr id="45" name="Text Box 18"/>
              <p:cNvSpPr txBox="1">
                <a:spLocks noChangeArrowheads="1"/>
              </p:cNvSpPr>
              <p:nvPr/>
            </p:nvSpPr>
            <p:spPr bwMode="auto">
              <a:xfrm>
                <a:off x="5412951" y="2950259"/>
                <a:ext cx="1045633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kern="0" dirty="0" smtClean="0">
                    <a:solidFill>
                      <a:srgbClr val="660033"/>
                    </a:solidFill>
                    <a:latin typeface="Verdana" pitchFamily="34" charset="0"/>
                  </a:rPr>
                  <a:t>Due to J demand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kern="0" dirty="0" smtClean="0">
                    <a:solidFill>
                      <a:srgbClr val="660033"/>
                    </a:solidFill>
                    <a:latin typeface="Verdana" pitchFamily="34" charset="0"/>
                  </a:rPr>
                  <a:t>only 10 seats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kern="0" dirty="0" smtClean="0">
                    <a:solidFill>
                      <a:srgbClr val="660033"/>
                    </a:solidFill>
                    <a:latin typeface="Verdana" pitchFamily="34" charset="0"/>
                  </a:rPr>
                  <a:t>are added to Y</a:t>
                </a:r>
              </a:p>
            </p:txBody>
          </p:sp>
        </p:grpSp>
        <p:cxnSp>
          <p:nvCxnSpPr>
            <p:cNvPr id="46" name="AutoShape 19"/>
            <p:cNvCxnSpPr>
              <a:cxnSpLocks noChangeShapeType="1"/>
            </p:cNvCxnSpPr>
            <p:nvPr/>
          </p:nvCxnSpPr>
          <p:spPr bwMode="auto">
            <a:xfrm>
              <a:off x="6141564" y="3636072"/>
              <a:ext cx="612246" cy="3175"/>
            </a:xfrm>
            <a:prstGeom prst="straightConnector1">
              <a:avLst/>
            </a:prstGeom>
            <a:noFill/>
            <a:ln w="9525">
              <a:solidFill>
                <a:srgbClr val="000000">
                  <a:lumMod val="75000"/>
                  <a:lumOff val="25000"/>
                </a:srgbClr>
              </a:solidFill>
              <a:round/>
              <a:headEnd/>
              <a:tailEnd type="stealth" w="med" len="med"/>
            </a:ln>
          </p:spPr>
        </p:cxnSp>
      </p:grp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6087316" y="1776534"/>
            <a:ext cx="16578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660033"/>
                </a:solidFill>
                <a:latin typeface="Verdana" pitchFamily="34" charset="0"/>
              </a:rPr>
              <a:t> </a:t>
            </a:r>
            <a:r>
              <a:rPr lang="en-US" sz="1600" b="1" kern="0" dirty="0" smtClean="0">
                <a:solidFill>
                  <a:srgbClr val="662046"/>
                </a:solidFill>
                <a:latin typeface="Tahoma" pitchFamily="34" charset="0"/>
                <a:cs typeface="Tahoma" pitchFamily="34" charset="0"/>
              </a:rPr>
              <a:t>New (Virtual)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662046"/>
                </a:solidFill>
                <a:latin typeface="Tahoma" pitchFamily="34" charset="0"/>
                <a:cs typeface="Tahoma" pitchFamily="34" charset="0"/>
              </a:rPr>
              <a:t>Capacity</a:t>
            </a:r>
          </a:p>
        </p:txBody>
      </p:sp>
      <p:sp>
        <p:nvSpPr>
          <p:cNvPr id="48" name="Slide Number Placeholder 5"/>
          <p:cNvSpPr txBox="1">
            <a:spLocks/>
          </p:cNvSpPr>
          <p:nvPr/>
        </p:nvSpPr>
        <p:spPr>
          <a:xfrm>
            <a:off x="7487020" y="565378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 defTabSz="914400" fontAlgn="base">
              <a:spcBef>
                <a:spcPct val="20000"/>
              </a:spcBef>
              <a:spcAft>
                <a:spcPct val="0"/>
              </a:spcAft>
              <a:defRPr/>
            </a:pPr>
            <a:fld id="{631095BF-D3BB-4408-B058-17D95F7B163A}" type="slidenum">
              <a:rPr lang="en-GB" kern="0" smtClean="0">
                <a:solidFill>
                  <a:srgbClr val="FFFFFF"/>
                </a:solidFill>
                <a:latin typeface="Arial" charset="0"/>
                <a:ea typeface="ＭＳ Ｐゴシック" pitchFamily="1" charset="-128"/>
              </a:rPr>
              <a:pPr algn="r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t>13</a:t>
            </a:fld>
            <a:endParaRPr lang="en-GB" kern="0">
              <a:solidFill>
                <a:srgbClr val="FFFFFF"/>
              </a:solidFill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845303" y="2589877"/>
            <a:ext cx="2470399" cy="360363"/>
            <a:chOff x="2845303" y="2589877"/>
            <a:chExt cx="2470399" cy="360363"/>
          </a:xfrm>
        </p:grpSpPr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378416" y="2589877"/>
              <a:ext cx="937286" cy="360363"/>
            </a:xfrm>
            <a:prstGeom prst="rect">
              <a:avLst/>
            </a:prstGeom>
            <a:solidFill>
              <a:srgbClr val="662046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1801800" prstMaterial="legacyMatte">
              <a:bevelT w="13500" h="13500" prst="angle"/>
              <a:bevelB w="13500" h="13500" prst="angle"/>
              <a:extrusionClr>
                <a:srgbClr val="662046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smtClean="0">
                  <a:solidFill>
                    <a:srgbClr val="FFFFFF"/>
                  </a:solidFill>
                  <a:latin typeface="Verdana" pitchFamily="34" charset="0"/>
                </a:rPr>
                <a:t>10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2845303" y="2654967"/>
              <a:ext cx="92685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 smtClean="0">
                  <a:solidFill>
                    <a:srgbClr val="662046"/>
                  </a:solidFill>
                  <a:latin typeface="Tahoma"/>
                </a:rPr>
                <a:t>J demand</a:t>
              </a:r>
            </a:p>
          </p:txBody>
        </p:sp>
        <p:cxnSp>
          <p:nvCxnSpPr>
            <p:cNvPr id="41" name="AutoShape 14"/>
            <p:cNvCxnSpPr>
              <a:cxnSpLocks noChangeShapeType="1"/>
            </p:cNvCxnSpPr>
            <p:nvPr/>
          </p:nvCxnSpPr>
          <p:spPr bwMode="auto">
            <a:xfrm>
              <a:off x="3823706" y="2793079"/>
              <a:ext cx="517658" cy="3175"/>
            </a:xfrm>
            <a:prstGeom prst="straightConnector1">
              <a:avLst/>
            </a:prstGeom>
            <a:noFill/>
            <a:ln w="9525">
              <a:solidFill>
                <a:srgbClr val="000000">
                  <a:lumMod val="75000"/>
                  <a:lumOff val="25000"/>
                </a:srgbClr>
              </a:solidFill>
              <a:round/>
              <a:headEnd/>
              <a:tailEnd type="stealth" w="med" len="med"/>
            </a:ln>
          </p:spPr>
        </p:cxnSp>
      </p:grp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480338" y="2615282"/>
            <a:ext cx="894292" cy="360363"/>
          </a:xfrm>
          <a:prstGeom prst="rect">
            <a:avLst/>
          </a:prstGeom>
          <a:solidFill>
            <a:srgbClr val="662046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662046"/>
            </a:extrusionClr>
          </a:sp3d>
        </p:spPr>
        <p:txBody>
          <a:bodyPr wrap="none" anchor="ctr">
            <a:flatTx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smtClean="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9614" y="20638"/>
            <a:ext cx="9053211" cy="979822"/>
          </a:xfrm>
          <a:ln>
            <a:solidFill>
              <a:srgbClr val="662046"/>
            </a:solidFill>
          </a:ln>
        </p:spPr>
        <p:txBody>
          <a:bodyPr>
            <a:normAutofit/>
          </a:bodyPr>
          <a:lstStyle/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8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AU computation</a:t>
            </a:r>
          </a:p>
        </p:txBody>
      </p:sp>
    </p:spTree>
    <p:extLst>
      <p:ext uri="{BB962C8B-B14F-4D97-AF65-F5344CB8AC3E}">
        <p14:creationId xmlns:p14="http://schemas.microsoft.com/office/powerpoint/2010/main" val="10867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56470" y="1905000"/>
            <a:ext cx="8297863" cy="2667000"/>
            <a:chOff x="457200" y="1905000"/>
            <a:chExt cx="8297863" cy="266700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1905000"/>
              <a:ext cx="8297863" cy="2667000"/>
            </a:xfrm>
            <a:prstGeom prst="rect">
              <a:avLst/>
            </a:prstGeom>
            <a:solidFill>
              <a:srgbClr val="0099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660400" y="3048000"/>
              <a:ext cx="1989138" cy="1019175"/>
            </a:xfrm>
            <a:custGeom>
              <a:avLst/>
              <a:gdLst>
                <a:gd name="T0" fmla="*/ 2733 w 2877"/>
                <a:gd name="T1" fmla="*/ 1221 h 1221"/>
                <a:gd name="T2" fmla="*/ 2766 w 2877"/>
                <a:gd name="T3" fmla="*/ 1217 h 1221"/>
                <a:gd name="T4" fmla="*/ 2797 w 2877"/>
                <a:gd name="T5" fmla="*/ 1206 h 1221"/>
                <a:gd name="T6" fmla="*/ 2824 w 2877"/>
                <a:gd name="T7" fmla="*/ 1188 h 1221"/>
                <a:gd name="T8" fmla="*/ 2847 w 2877"/>
                <a:gd name="T9" fmla="*/ 1165 h 1221"/>
                <a:gd name="T10" fmla="*/ 2864 w 2877"/>
                <a:gd name="T11" fmla="*/ 1139 h 1221"/>
                <a:gd name="T12" fmla="*/ 2875 w 2877"/>
                <a:gd name="T13" fmla="*/ 1108 h 1221"/>
                <a:gd name="T14" fmla="*/ 2877 w 2877"/>
                <a:gd name="T15" fmla="*/ 1077 h 1221"/>
                <a:gd name="T16" fmla="*/ 2877 w 2877"/>
                <a:gd name="T17" fmla="*/ 144 h 1221"/>
                <a:gd name="T18" fmla="*/ 2875 w 2877"/>
                <a:gd name="T19" fmla="*/ 111 h 1221"/>
                <a:gd name="T20" fmla="*/ 2864 w 2877"/>
                <a:gd name="T21" fmla="*/ 81 h 1221"/>
                <a:gd name="T22" fmla="*/ 2847 w 2877"/>
                <a:gd name="T23" fmla="*/ 54 h 1221"/>
                <a:gd name="T24" fmla="*/ 2824 w 2877"/>
                <a:gd name="T25" fmla="*/ 31 h 1221"/>
                <a:gd name="T26" fmla="*/ 2797 w 2877"/>
                <a:gd name="T27" fmla="*/ 14 h 1221"/>
                <a:gd name="T28" fmla="*/ 2766 w 2877"/>
                <a:gd name="T29" fmla="*/ 4 h 1221"/>
                <a:gd name="T30" fmla="*/ 2733 w 2877"/>
                <a:gd name="T31" fmla="*/ 0 h 1221"/>
                <a:gd name="T32" fmla="*/ 144 w 2877"/>
                <a:gd name="T33" fmla="*/ 0 h 1221"/>
                <a:gd name="T34" fmla="*/ 114 w 2877"/>
                <a:gd name="T35" fmla="*/ 4 h 1221"/>
                <a:gd name="T36" fmla="*/ 83 w 2877"/>
                <a:gd name="T37" fmla="*/ 14 h 1221"/>
                <a:gd name="T38" fmla="*/ 54 w 2877"/>
                <a:gd name="T39" fmla="*/ 31 h 1221"/>
                <a:gd name="T40" fmla="*/ 33 w 2877"/>
                <a:gd name="T41" fmla="*/ 54 h 1221"/>
                <a:gd name="T42" fmla="*/ 16 w 2877"/>
                <a:gd name="T43" fmla="*/ 81 h 1221"/>
                <a:gd name="T44" fmla="*/ 4 w 2877"/>
                <a:gd name="T45" fmla="*/ 111 h 1221"/>
                <a:gd name="T46" fmla="*/ 0 w 2877"/>
                <a:gd name="T47" fmla="*/ 144 h 1221"/>
                <a:gd name="T48" fmla="*/ 0 w 2877"/>
                <a:gd name="T49" fmla="*/ 1077 h 1221"/>
                <a:gd name="T50" fmla="*/ 4 w 2877"/>
                <a:gd name="T51" fmla="*/ 1108 h 1221"/>
                <a:gd name="T52" fmla="*/ 16 w 2877"/>
                <a:gd name="T53" fmla="*/ 1139 h 1221"/>
                <a:gd name="T54" fmla="*/ 33 w 2877"/>
                <a:gd name="T55" fmla="*/ 1165 h 1221"/>
                <a:gd name="T56" fmla="*/ 54 w 2877"/>
                <a:gd name="T57" fmla="*/ 1188 h 1221"/>
                <a:gd name="T58" fmla="*/ 83 w 2877"/>
                <a:gd name="T59" fmla="*/ 1206 h 1221"/>
                <a:gd name="T60" fmla="*/ 114 w 2877"/>
                <a:gd name="T61" fmla="*/ 1217 h 1221"/>
                <a:gd name="T62" fmla="*/ 144 w 2877"/>
                <a:gd name="T63" fmla="*/ 1221 h 1221"/>
                <a:gd name="T64" fmla="*/ 2733 w 2877"/>
                <a:gd name="T65" fmla="*/ 1221 h 12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77"/>
                <a:gd name="T100" fmla="*/ 0 h 1221"/>
                <a:gd name="T101" fmla="*/ 2877 w 2877"/>
                <a:gd name="T102" fmla="*/ 1221 h 12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77" h="1221">
                  <a:moveTo>
                    <a:pt x="2733" y="1221"/>
                  </a:moveTo>
                  <a:lnTo>
                    <a:pt x="2766" y="1217"/>
                  </a:lnTo>
                  <a:lnTo>
                    <a:pt x="2797" y="1206"/>
                  </a:lnTo>
                  <a:lnTo>
                    <a:pt x="2824" y="1188"/>
                  </a:lnTo>
                  <a:lnTo>
                    <a:pt x="2847" y="1165"/>
                  </a:lnTo>
                  <a:lnTo>
                    <a:pt x="2864" y="1139"/>
                  </a:lnTo>
                  <a:lnTo>
                    <a:pt x="2875" y="1108"/>
                  </a:lnTo>
                  <a:lnTo>
                    <a:pt x="2877" y="1077"/>
                  </a:lnTo>
                  <a:lnTo>
                    <a:pt x="2877" y="144"/>
                  </a:lnTo>
                  <a:lnTo>
                    <a:pt x="2875" y="111"/>
                  </a:lnTo>
                  <a:lnTo>
                    <a:pt x="2864" y="81"/>
                  </a:lnTo>
                  <a:lnTo>
                    <a:pt x="2847" y="54"/>
                  </a:lnTo>
                  <a:lnTo>
                    <a:pt x="2824" y="31"/>
                  </a:lnTo>
                  <a:lnTo>
                    <a:pt x="2797" y="14"/>
                  </a:lnTo>
                  <a:lnTo>
                    <a:pt x="2766" y="4"/>
                  </a:lnTo>
                  <a:lnTo>
                    <a:pt x="2733" y="0"/>
                  </a:lnTo>
                  <a:lnTo>
                    <a:pt x="144" y="0"/>
                  </a:lnTo>
                  <a:lnTo>
                    <a:pt x="114" y="4"/>
                  </a:lnTo>
                  <a:lnTo>
                    <a:pt x="83" y="14"/>
                  </a:lnTo>
                  <a:lnTo>
                    <a:pt x="54" y="31"/>
                  </a:lnTo>
                  <a:lnTo>
                    <a:pt x="33" y="54"/>
                  </a:lnTo>
                  <a:lnTo>
                    <a:pt x="16" y="81"/>
                  </a:lnTo>
                  <a:lnTo>
                    <a:pt x="4" y="111"/>
                  </a:lnTo>
                  <a:lnTo>
                    <a:pt x="0" y="144"/>
                  </a:lnTo>
                  <a:lnTo>
                    <a:pt x="0" y="1077"/>
                  </a:lnTo>
                  <a:lnTo>
                    <a:pt x="4" y="1108"/>
                  </a:lnTo>
                  <a:lnTo>
                    <a:pt x="16" y="1139"/>
                  </a:lnTo>
                  <a:lnTo>
                    <a:pt x="33" y="1165"/>
                  </a:lnTo>
                  <a:lnTo>
                    <a:pt x="54" y="1188"/>
                  </a:lnTo>
                  <a:lnTo>
                    <a:pt x="83" y="1206"/>
                  </a:lnTo>
                  <a:lnTo>
                    <a:pt x="114" y="1217"/>
                  </a:lnTo>
                  <a:lnTo>
                    <a:pt x="144" y="1221"/>
                  </a:lnTo>
                  <a:lnTo>
                    <a:pt x="2733" y="1221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838200" y="3200400"/>
              <a:ext cx="16224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Management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016000" y="3479800"/>
              <a:ext cx="1222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Restrictions</a:t>
              </a:r>
            </a:p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Upgrade Optimization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914400" y="2819400"/>
              <a:ext cx="15240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811463" y="3048000"/>
              <a:ext cx="1598612" cy="1019175"/>
            </a:xfrm>
            <a:custGeom>
              <a:avLst/>
              <a:gdLst>
                <a:gd name="T0" fmla="*/ 1870 w 2014"/>
                <a:gd name="T1" fmla="*/ 1246 h 1246"/>
                <a:gd name="T2" fmla="*/ 1901 w 2014"/>
                <a:gd name="T3" fmla="*/ 1242 h 1246"/>
                <a:gd name="T4" fmla="*/ 1932 w 2014"/>
                <a:gd name="T5" fmla="*/ 1231 h 1246"/>
                <a:gd name="T6" fmla="*/ 1961 w 2014"/>
                <a:gd name="T7" fmla="*/ 1213 h 1246"/>
                <a:gd name="T8" fmla="*/ 1982 w 2014"/>
                <a:gd name="T9" fmla="*/ 1190 h 1246"/>
                <a:gd name="T10" fmla="*/ 1999 w 2014"/>
                <a:gd name="T11" fmla="*/ 1164 h 1246"/>
                <a:gd name="T12" fmla="*/ 2011 w 2014"/>
                <a:gd name="T13" fmla="*/ 1133 h 1246"/>
                <a:gd name="T14" fmla="*/ 2014 w 2014"/>
                <a:gd name="T15" fmla="*/ 1102 h 1246"/>
                <a:gd name="T16" fmla="*/ 2014 w 2014"/>
                <a:gd name="T17" fmla="*/ 144 h 1246"/>
                <a:gd name="T18" fmla="*/ 2011 w 2014"/>
                <a:gd name="T19" fmla="*/ 113 h 1246"/>
                <a:gd name="T20" fmla="*/ 1999 w 2014"/>
                <a:gd name="T21" fmla="*/ 83 h 1246"/>
                <a:gd name="T22" fmla="*/ 1982 w 2014"/>
                <a:gd name="T23" fmla="*/ 56 h 1246"/>
                <a:gd name="T24" fmla="*/ 1961 w 2014"/>
                <a:gd name="T25" fmla="*/ 33 h 1246"/>
                <a:gd name="T26" fmla="*/ 1932 w 2014"/>
                <a:gd name="T27" fmla="*/ 16 h 1246"/>
                <a:gd name="T28" fmla="*/ 1901 w 2014"/>
                <a:gd name="T29" fmla="*/ 4 h 1246"/>
                <a:gd name="T30" fmla="*/ 1870 w 2014"/>
                <a:gd name="T31" fmla="*/ 0 h 1246"/>
                <a:gd name="T32" fmla="*/ 144 w 2014"/>
                <a:gd name="T33" fmla="*/ 0 h 1246"/>
                <a:gd name="T34" fmla="*/ 112 w 2014"/>
                <a:gd name="T35" fmla="*/ 4 h 1246"/>
                <a:gd name="T36" fmla="*/ 81 w 2014"/>
                <a:gd name="T37" fmla="*/ 16 h 1246"/>
                <a:gd name="T38" fmla="*/ 54 w 2014"/>
                <a:gd name="T39" fmla="*/ 33 h 1246"/>
                <a:gd name="T40" fmla="*/ 31 w 2014"/>
                <a:gd name="T41" fmla="*/ 56 h 1246"/>
                <a:gd name="T42" fmla="*/ 14 w 2014"/>
                <a:gd name="T43" fmla="*/ 83 h 1246"/>
                <a:gd name="T44" fmla="*/ 4 w 2014"/>
                <a:gd name="T45" fmla="*/ 113 h 1246"/>
                <a:gd name="T46" fmla="*/ 0 w 2014"/>
                <a:gd name="T47" fmla="*/ 144 h 1246"/>
                <a:gd name="T48" fmla="*/ 0 w 2014"/>
                <a:gd name="T49" fmla="*/ 1102 h 1246"/>
                <a:gd name="T50" fmla="*/ 4 w 2014"/>
                <a:gd name="T51" fmla="*/ 1133 h 1246"/>
                <a:gd name="T52" fmla="*/ 14 w 2014"/>
                <a:gd name="T53" fmla="*/ 1164 h 1246"/>
                <a:gd name="T54" fmla="*/ 31 w 2014"/>
                <a:gd name="T55" fmla="*/ 1190 h 1246"/>
                <a:gd name="T56" fmla="*/ 54 w 2014"/>
                <a:gd name="T57" fmla="*/ 1213 h 1246"/>
                <a:gd name="T58" fmla="*/ 81 w 2014"/>
                <a:gd name="T59" fmla="*/ 1231 h 1246"/>
                <a:gd name="T60" fmla="*/ 112 w 2014"/>
                <a:gd name="T61" fmla="*/ 1242 h 1246"/>
                <a:gd name="T62" fmla="*/ 144 w 2014"/>
                <a:gd name="T63" fmla="*/ 1246 h 1246"/>
                <a:gd name="T64" fmla="*/ 1870 w 2014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4"/>
                <a:gd name="T100" fmla="*/ 0 h 1246"/>
                <a:gd name="T101" fmla="*/ 2014 w 2014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4" h="1246">
                  <a:moveTo>
                    <a:pt x="1870" y="1246"/>
                  </a:moveTo>
                  <a:lnTo>
                    <a:pt x="1901" y="1242"/>
                  </a:lnTo>
                  <a:lnTo>
                    <a:pt x="1932" y="1231"/>
                  </a:lnTo>
                  <a:lnTo>
                    <a:pt x="1961" y="1213"/>
                  </a:lnTo>
                  <a:lnTo>
                    <a:pt x="1982" y="1190"/>
                  </a:lnTo>
                  <a:lnTo>
                    <a:pt x="1999" y="1164"/>
                  </a:lnTo>
                  <a:lnTo>
                    <a:pt x="2011" y="1133"/>
                  </a:lnTo>
                  <a:lnTo>
                    <a:pt x="2014" y="1102"/>
                  </a:lnTo>
                  <a:lnTo>
                    <a:pt x="2014" y="144"/>
                  </a:lnTo>
                  <a:lnTo>
                    <a:pt x="2011" y="113"/>
                  </a:lnTo>
                  <a:lnTo>
                    <a:pt x="1999" y="83"/>
                  </a:lnTo>
                  <a:lnTo>
                    <a:pt x="1982" y="56"/>
                  </a:lnTo>
                  <a:lnTo>
                    <a:pt x="1961" y="33"/>
                  </a:lnTo>
                  <a:lnTo>
                    <a:pt x="1932" y="16"/>
                  </a:lnTo>
                  <a:lnTo>
                    <a:pt x="1901" y="4"/>
                  </a:lnTo>
                  <a:lnTo>
                    <a:pt x="1870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870" y="1246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tint val="50000"/>
                    <a:satMod val="300000"/>
                  </a:srgbClr>
                </a:gs>
                <a:gs pos="35000">
                  <a:srgbClr val="BBE0E3">
                    <a:tint val="37000"/>
                    <a:satMod val="300000"/>
                  </a:srgbClr>
                </a:gs>
                <a:gs pos="100000">
                  <a:srgbClr val="BBE0E3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184525" y="3267075"/>
              <a:ext cx="9350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2046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 </a:t>
              </a:r>
              <a:b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2046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</a:b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2046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073400" y="3703638"/>
              <a:ext cx="11461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2046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Linear Programming</a:t>
              </a: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4572000" y="3048000"/>
              <a:ext cx="1357313" cy="1019175"/>
            </a:xfrm>
            <a:custGeom>
              <a:avLst/>
              <a:gdLst>
                <a:gd name="T0" fmla="*/ 2147483647 w 1709"/>
                <a:gd name="T1" fmla="*/ 2147483647 h 1246"/>
                <a:gd name="T2" fmla="*/ 2147483647 w 1709"/>
                <a:gd name="T3" fmla="*/ 2147483647 h 1246"/>
                <a:gd name="T4" fmla="*/ 2147483647 w 1709"/>
                <a:gd name="T5" fmla="*/ 2147483647 h 1246"/>
                <a:gd name="T6" fmla="*/ 2147483647 w 1709"/>
                <a:gd name="T7" fmla="*/ 2147483647 h 1246"/>
                <a:gd name="T8" fmla="*/ 2147483647 w 1709"/>
                <a:gd name="T9" fmla="*/ 2147483647 h 1246"/>
                <a:gd name="T10" fmla="*/ 2147483647 w 1709"/>
                <a:gd name="T11" fmla="*/ 2147483647 h 1246"/>
                <a:gd name="T12" fmla="*/ 2147483647 w 1709"/>
                <a:gd name="T13" fmla="*/ 2147483647 h 1246"/>
                <a:gd name="T14" fmla="*/ 2147483647 w 1709"/>
                <a:gd name="T15" fmla="*/ 2147483647 h 1246"/>
                <a:gd name="T16" fmla="*/ 2147483647 w 1709"/>
                <a:gd name="T17" fmla="*/ 2147483647 h 1246"/>
                <a:gd name="T18" fmla="*/ 2147483647 w 1709"/>
                <a:gd name="T19" fmla="*/ 2147483647 h 1246"/>
                <a:gd name="T20" fmla="*/ 2147483647 w 1709"/>
                <a:gd name="T21" fmla="*/ 2147483647 h 1246"/>
                <a:gd name="T22" fmla="*/ 2147483647 w 1709"/>
                <a:gd name="T23" fmla="*/ 2147483647 h 1246"/>
                <a:gd name="T24" fmla="*/ 2147483647 w 1709"/>
                <a:gd name="T25" fmla="*/ 2147483647 h 1246"/>
                <a:gd name="T26" fmla="*/ 2147483647 w 1709"/>
                <a:gd name="T27" fmla="*/ 2147483647 h 1246"/>
                <a:gd name="T28" fmla="*/ 2147483647 w 1709"/>
                <a:gd name="T29" fmla="*/ 2147483647 h 1246"/>
                <a:gd name="T30" fmla="*/ 2147483647 w 1709"/>
                <a:gd name="T31" fmla="*/ 0 h 1246"/>
                <a:gd name="T32" fmla="*/ 2147483647 w 1709"/>
                <a:gd name="T33" fmla="*/ 0 h 1246"/>
                <a:gd name="T34" fmla="*/ 2147483647 w 1709"/>
                <a:gd name="T35" fmla="*/ 2147483647 h 1246"/>
                <a:gd name="T36" fmla="*/ 2147483647 w 1709"/>
                <a:gd name="T37" fmla="*/ 2147483647 h 1246"/>
                <a:gd name="T38" fmla="*/ 2147483647 w 1709"/>
                <a:gd name="T39" fmla="*/ 2147483647 h 1246"/>
                <a:gd name="T40" fmla="*/ 2147483647 w 1709"/>
                <a:gd name="T41" fmla="*/ 2147483647 h 1246"/>
                <a:gd name="T42" fmla="*/ 2147483647 w 1709"/>
                <a:gd name="T43" fmla="*/ 2147483647 h 1246"/>
                <a:gd name="T44" fmla="*/ 2147483647 w 1709"/>
                <a:gd name="T45" fmla="*/ 2147483647 h 1246"/>
                <a:gd name="T46" fmla="*/ 0 w 1709"/>
                <a:gd name="T47" fmla="*/ 2147483647 h 1246"/>
                <a:gd name="T48" fmla="*/ 0 w 1709"/>
                <a:gd name="T49" fmla="*/ 2147483647 h 1246"/>
                <a:gd name="T50" fmla="*/ 2147483647 w 1709"/>
                <a:gd name="T51" fmla="*/ 2147483647 h 1246"/>
                <a:gd name="T52" fmla="*/ 2147483647 w 1709"/>
                <a:gd name="T53" fmla="*/ 2147483647 h 1246"/>
                <a:gd name="T54" fmla="*/ 2147483647 w 1709"/>
                <a:gd name="T55" fmla="*/ 2147483647 h 1246"/>
                <a:gd name="T56" fmla="*/ 2147483647 w 1709"/>
                <a:gd name="T57" fmla="*/ 2147483647 h 1246"/>
                <a:gd name="T58" fmla="*/ 2147483647 w 1709"/>
                <a:gd name="T59" fmla="*/ 2147483647 h 1246"/>
                <a:gd name="T60" fmla="*/ 2147483647 w 1709"/>
                <a:gd name="T61" fmla="*/ 2147483647 h 1246"/>
                <a:gd name="T62" fmla="*/ 2147483647 w 1709"/>
                <a:gd name="T63" fmla="*/ 2147483647 h 1246"/>
                <a:gd name="T64" fmla="*/ 2147483647 w 1709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09"/>
                <a:gd name="T100" fmla="*/ 0 h 1246"/>
                <a:gd name="T101" fmla="*/ 1709 w 1709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09" h="1246">
                  <a:moveTo>
                    <a:pt x="1565" y="1246"/>
                  </a:moveTo>
                  <a:lnTo>
                    <a:pt x="1596" y="1242"/>
                  </a:lnTo>
                  <a:lnTo>
                    <a:pt x="1626" y="1231"/>
                  </a:lnTo>
                  <a:lnTo>
                    <a:pt x="1653" y="1213"/>
                  </a:lnTo>
                  <a:lnTo>
                    <a:pt x="1676" y="1190"/>
                  </a:lnTo>
                  <a:lnTo>
                    <a:pt x="1693" y="1164"/>
                  </a:lnTo>
                  <a:lnTo>
                    <a:pt x="1705" y="1133"/>
                  </a:lnTo>
                  <a:lnTo>
                    <a:pt x="1709" y="1102"/>
                  </a:lnTo>
                  <a:lnTo>
                    <a:pt x="1709" y="144"/>
                  </a:lnTo>
                  <a:lnTo>
                    <a:pt x="1705" y="113"/>
                  </a:lnTo>
                  <a:lnTo>
                    <a:pt x="1693" y="83"/>
                  </a:lnTo>
                  <a:lnTo>
                    <a:pt x="1676" y="56"/>
                  </a:lnTo>
                  <a:lnTo>
                    <a:pt x="1653" y="33"/>
                  </a:lnTo>
                  <a:lnTo>
                    <a:pt x="1626" y="16"/>
                  </a:lnTo>
                  <a:lnTo>
                    <a:pt x="1596" y="4"/>
                  </a:lnTo>
                  <a:lnTo>
                    <a:pt x="1565" y="0"/>
                  </a:lnTo>
                  <a:lnTo>
                    <a:pt x="144" y="0"/>
                  </a:lnTo>
                  <a:lnTo>
                    <a:pt x="111" y="4"/>
                  </a:lnTo>
                  <a:lnTo>
                    <a:pt x="80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3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3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0" y="1231"/>
                  </a:lnTo>
                  <a:lnTo>
                    <a:pt x="111" y="1242"/>
                  </a:lnTo>
                  <a:lnTo>
                    <a:pt x="144" y="1246"/>
                  </a:lnTo>
                  <a:lnTo>
                    <a:pt x="1565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091238" y="3043238"/>
              <a:ext cx="1158875" cy="1023937"/>
            </a:xfrm>
            <a:custGeom>
              <a:avLst/>
              <a:gdLst>
                <a:gd name="T0" fmla="*/ 2147483647 w 1817"/>
                <a:gd name="T1" fmla="*/ 2147483647 h 1246"/>
                <a:gd name="T2" fmla="*/ 2147483647 w 1817"/>
                <a:gd name="T3" fmla="*/ 2147483647 h 1246"/>
                <a:gd name="T4" fmla="*/ 2147483647 w 1817"/>
                <a:gd name="T5" fmla="*/ 2147483647 h 1246"/>
                <a:gd name="T6" fmla="*/ 2147483647 w 1817"/>
                <a:gd name="T7" fmla="*/ 2147483647 h 1246"/>
                <a:gd name="T8" fmla="*/ 2147483647 w 1817"/>
                <a:gd name="T9" fmla="*/ 2147483647 h 1246"/>
                <a:gd name="T10" fmla="*/ 2147483647 w 1817"/>
                <a:gd name="T11" fmla="*/ 2147483647 h 1246"/>
                <a:gd name="T12" fmla="*/ 2147483647 w 1817"/>
                <a:gd name="T13" fmla="*/ 2147483647 h 1246"/>
                <a:gd name="T14" fmla="*/ 2147483647 w 1817"/>
                <a:gd name="T15" fmla="*/ 2147483647 h 1246"/>
                <a:gd name="T16" fmla="*/ 2147483647 w 1817"/>
                <a:gd name="T17" fmla="*/ 2147483647 h 1246"/>
                <a:gd name="T18" fmla="*/ 2147483647 w 1817"/>
                <a:gd name="T19" fmla="*/ 2147483647 h 1246"/>
                <a:gd name="T20" fmla="*/ 2147483647 w 1817"/>
                <a:gd name="T21" fmla="*/ 2147483647 h 1246"/>
                <a:gd name="T22" fmla="*/ 2147483647 w 1817"/>
                <a:gd name="T23" fmla="*/ 2147483647 h 1246"/>
                <a:gd name="T24" fmla="*/ 2147483647 w 1817"/>
                <a:gd name="T25" fmla="*/ 2147483647 h 1246"/>
                <a:gd name="T26" fmla="*/ 2147483647 w 1817"/>
                <a:gd name="T27" fmla="*/ 2147483647 h 1246"/>
                <a:gd name="T28" fmla="*/ 2147483647 w 1817"/>
                <a:gd name="T29" fmla="*/ 2147483647 h 1246"/>
                <a:gd name="T30" fmla="*/ 2147483647 w 1817"/>
                <a:gd name="T31" fmla="*/ 0 h 1246"/>
                <a:gd name="T32" fmla="*/ 2147483647 w 1817"/>
                <a:gd name="T33" fmla="*/ 0 h 1246"/>
                <a:gd name="T34" fmla="*/ 2147483647 w 1817"/>
                <a:gd name="T35" fmla="*/ 2147483647 h 1246"/>
                <a:gd name="T36" fmla="*/ 2147483647 w 1817"/>
                <a:gd name="T37" fmla="*/ 2147483647 h 1246"/>
                <a:gd name="T38" fmla="*/ 2147483647 w 1817"/>
                <a:gd name="T39" fmla="*/ 2147483647 h 1246"/>
                <a:gd name="T40" fmla="*/ 2147483647 w 1817"/>
                <a:gd name="T41" fmla="*/ 2147483647 h 1246"/>
                <a:gd name="T42" fmla="*/ 2147483647 w 1817"/>
                <a:gd name="T43" fmla="*/ 2147483647 h 1246"/>
                <a:gd name="T44" fmla="*/ 2147483647 w 1817"/>
                <a:gd name="T45" fmla="*/ 2147483647 h 1246"/>
                <a:gd name="T46" fmla="*/ 0 w 1817"/>
                <a:gd name="T47" fmla="*/ 2147483647 h 1246"/>
                <a:gd name="T48" fmla="*/ 0 w 1817"/>
                <a:gd name="T49" fmla="*/ 2147483647 h 1246"/>
                <a:gd name="T50" fmla="*/ 2147483647 w 1817"/>
                <a:gd name="T51" fmla="*/ 2147483647 h 1246"/>
                <a:gd name="T52" fmla="*/ 2147483647 w 1817"/>
                <a:gd name="T53" fmla="*/ 2147483647 h 1246"/>
                <a:gd name="T54" fmla="*/ 2147483647 w 1817"/>
                <a:gd name="T55" fmla="*/ 2147483647 h 1246"/>
                <a:gd name="T56" fmla="*/ 2147483647 w 1817"/>
                <a:gd name="T57" fmla="*/ 2147483647 h 1246"/>
                <a:gd name="T58" fmla="*/ 2147483647 w 1817"/>
                <a:gd name="T59" fmla="*/ 2147483647 h 1246"/>
                <a:gd name="T60" fmla="*/ 2147483647 w 1817"/>
                <a:gd name="T61" fmla="*/ 2147483647 h 1246"/>
                <a:gd name="T62" fmla="*/ 2147483647 w 1817"/>
                <a:gd name="T63" fmla="*/ 2147483647 h 1246"/>
                <a:gd name="T64" fmla="*/ 2147483647 w 1817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6161088" y="3363913"/>
              <a:ext cx="10144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Dynamic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Programming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708025" y="2122488"/>
              <a:ext cx="15748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 Process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762000" y="4235450"/>
              <a:ext cx="17621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Virtual Capacity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819400" y="4176713"/>
              <a:ext cx="16002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Leg Prorated Fares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568825" y="4176713"/>
              <a:ext cx="1374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Compartment AUs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190875" y="2438400"/>
              <a:ext cx="1041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Optimizer Engine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319588" y="2544763"/>
              <a:ext cx="37782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322513" y="2220913"/>
              <a:ext cx="5776912" cy="47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9196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6208713" y="2871788"/>
              <a:ext cx="89693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4597400" y="3211513"/>
              <a:ext cx="1325563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Overbooking &amp;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Decrement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413625" y="3043238"/>
              <a:ext cx="1158875" cy="1023937"/>
            </a:xfrm>
            <a:custGeom>
              <a:avLst/>
              <a:gdLst>
                <a:gd name="T0" fmla="*/ 2147483647 w 1817"/>
                <a:gd name="T1" fmla="*/ 2147483647 h 1246"/>
                <a:gd name="T2" fmla="*/ 2147483647 w 1817"/>
                <a:gd name="T3" fmla="*/ 2147483647 h 1246"/>
                <a:gd name="T4" fmla="*/ 2147483647 w 1817"/>
                <a:gd name="T5" fmla="*/ 2147483647 h 1246"/>
                <a:gd name="T6" fmla="*/ 2147483647 w 1817"/>
                <a:gd name="T7" fmla="*/ 2147483647 h 1246"/>
                <a:gd name="T8" fmla="*/ 2147483647 w 1817"/>
                <a:gd name="T9" fmla="*/ 2147483647 h 1246"/>
                <a:gd name="T10" fmla="*/ 2147483647 w 1817"/>
                <a:gd name="T11" fmla="*/ 2147483647 h 1246"/>
                <a:gd name="T12" fmla="*/ 2147483647 w 1817"/>
                <a:gd name="T13" fmla="*/ 2147483647 h 1246"/>
                <a:gd name="T14" fmla="*/ 2147483647 w 1817"/>
                <a:gd name="T15" fmla="*/ 2147483647 h 1246"/>
                <a:gd name="T16" fmla="*/ 2147483647 w 1817"/>
                <a:gd name="T17" fmla="*/ 2147483647 h 1246"/>
                <a:gd name="T18" fmla="*/ 2147483647 w 1817"/>
                <a:gd name="T19" fmla="*/ 2147483647 h 1246"/>
                <a:gd name="T20" fmla="*/ 2147483647 w 1817"/>
                <a:gd name="T21" fmla="*/ 2147483647 h 1246"/>
                <a:gd name="T22" fmla="*/ 2147483647 w 1817"/>
                <a:gd name="T23" fmla="*/ 2147483647 h 1246"/>
                <a:gd name="T24" fmla="*/ 2147483647 w 1817"/>
                <a:gd name="T25" fmla="*/ 2147483647 h 1246"/>
                <a:gd name="T26" fmla="*/ 2147483647 w 1817"/>
                <a:gd name="T27" fmla="*/ 2147483647 h 1246"/>
                <a:gd name="T28" fmla="*/ 2147483647 w 1817"/>
                <a:gd name="T29" fmla="*/ 2147483647 h 1246"/>
                <a:gd name="T30" fmla="*/ 2147483647 w 1817"/>
                <a:gd name="T31" fmla="*/ 0 h 1246"/>
                <a:gd name="T32" fmla="*/ 2147483647 w 1817"/>
                <a:gd name="T33" fmla="*/ 0 h 1246"/>
                <a:gd name="T34" fmla="*/ 2147483647 w 1817"/>
                <a:gd name="T35" fmla="*/ 2147483647 h 1246"/>
                <a:gd name="T36" fmla="*/ 2147483647 w 1817"/>
                <a:gd name="T37" fmla="*/ 2147483647 h 1246"/>
                <a:gd name="T38" fmla="*/ 2147483647 w 1817"/>
                <a:gd name="T39" fmla="*/ 2147483647 h 1246"/>
                <a:gd name="T40" fmla="*/ 2147483647 w 1817"/>
                <a:gd name="T41" fmla="*/ 2147483647 h 1246"/>
                <a:gd name="T42" fmla="*/ 2147483647 w 1817"/>
                <a:gd name="T43" fmla="*/ 2147483647 h 1246"/>
                <a:gd name="T44" fmla="*/ 2147483647 w 1817"/>
                <a:gd name="T45" fmla="*/ 2147483647 h 1246"/>
                <a:gd name="T46" fmla="*/ 0 w 1817"/>
                <a:gd name="T47" fmla="*/ 2147483647 h 1246"/>
                <a:gd name="T48" fmla="*/ 0 w 1817"/>
                <a:gd name="T49" fmla="*/ 2147483647 h 1246"/>
                <a:gd name="T50" fmla="*/ 2147483647 w 1817"/>
                <a:gd name="T51" fmla="*/ 2147483647 h 1246"/>
                <a:gd name="T52" fmla="*/ 2147483647 w 1817"/>
                <a:gd name="T53" fmla="*/ 2147483647 h 1246"/>
                <a:gd name="T54" fmla="*/ 2147483647 w 1817"/>
                <a:gd name="T55" fmla="*/ 2147483647 h 1246"/>
                <a:gd name="T56" fmla="*/ 2147483647 w 1817"/>
                <a:gd name="T57" fmla="*/ 2147483647 h 1246"/>
                <a:gd name="T58" fmla="*/ 2147483647 w 1817"/>
                <a:gd name="T59" fmla="*/ 2147483647 h 1246"/>
                <a:gd name="T60" fmla="*/ 2147483647 w 1817"/>
                <a:gd name="T61" fmla="*/ 2147483647 h 1246"/>
                <a:gd name="T62" fmla="*/ 2147483647 w 1817"/>
                <a:gd name="T63" fmla="*/ 2147483647 h 1246"/>
                <a:gd name="T64" fmla="*/ 2147483647 w 1817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7416800" y="3246438"/>
              <a:ext cx="11874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Determine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Authorization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Levels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6172200" y="4176713"/>
              <a:ext cx="10668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Bid Prices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7488238" y="4176713"/>
              <a:ext cx="11223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AU levels 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77390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65475" y="2871788"/>
              <a:ext cx="108426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  Based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</p:grpSp>
      <p:sp>
        <p:nvSpPr>
          <p:cNvPr id="37" name="Line 31"/>
          <p:cNvSpPr>
            <a:spLocks noChangeShapeType="1"/>
          </p:cNvSpPr>
          <p:nvPr/>
        </p:nvSpPr>
        <p:spPr bwMode="auto">
          <a:xfrm flipV="1">
            <a:off x="4433070" y="4419600"/>
            <a:ext cx="0" cy="685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5E6A7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3671070" y="4965700"/>
            <a:ext cx="1524000" cy="457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2652A0"/>
                </a:solidFill>
                <a:latin typeface="Arial" charset="0"/>
                <a:ea typeface="ＭＳ Ｐゴシック" pitchFamily="1" charset="-128"/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82205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4" y="1244602"/>
            <a:ext cx="8912543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Parameters (Network Optimization) </a:t>
            </a:r>
          </a:p>
          <a:p>
            <a:pPr lvl="1" algn="just"/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 Airport – DOH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</a:t>
            </a:r>
          </a:p>
          <a:p>
            <a:pPr lvl="3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 time window (into hub), e.g. 0400 – 0359</a:t>
            </a:r>
          </a:p>
          <a:p>
            <a:pPr lvl="3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Departure time window (out of hub) ,</a:t>
            </a:r>
          </a:p>
          <a:p>
            <a:pPr lvl="3" algn="just">
              <a:buNone/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e.g. 0400 - 0359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7" y="1143000"/>
            <a:ext cx="8912543" cy="4525963"/>
          </a:xfrm>
        </p:spPr>
        <p:txBody>
          <a:bodyPr>
            <a:normAutofit/>
          </a:bodyPr>
          <a:lstStyle/>
          <a:p>
            <a:pPr lvl="1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date for a flight is defined based on calendar date and the time of 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 into 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departure out 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hub.</a:t>
            </a:r>
          </a:p>
          <a:p>
            <a:pPr lvl="1" algn="just"/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flights that belong to a Network date are optimized together.</a:t>
            </a:r>
          </a:p>
          <a:p>
            <a:pPr algn="just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5" name="Picture 4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79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Example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5" name="Picture 4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8" name="Rectangle 26"/>
          <p:cNvSpPr txBox="1">
            <a:spLocks noChangeArrowheads="1"/>
          </p:cNvSpPr>
          <p:nvPr/>
        </p:nvSpPr>
        <p:spPr>
          <a:xfrm>
            <a:off x="849614" y="1047078"/>
            <a:ext cx="8497888" cy="6016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Window: 0400 – 0359</a:t>
            </a:r>
          </a:p>
        </p:txBody>
      </p:sp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995575" y="1638686"/>
            <a:ext cx="8742362" cy="3194050"/>
            <a:chOff x="229" y="1671"/>
            <a:chExt cx="5507" cy="2012"/>
          </a:xfrm>
        </p:grpSpPr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229" y="1683"/>
              <a:ext cx="18" cy="1946"/>
            </a:xfrm>
            <a:prstGeom prst="line">
              <a:avLst/>
            </a:prstGeom>
            <a:noFill/>
            <a:ln w="50800">
              <a:solidFill>
                <a:srgbClr val="666699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245" y="3314"/>
              <a:ext cx="6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Sept 15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0400</a:t>
              </a:r>
            </a:p>
          </p:txBody>
        </p:sp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497" y="1909"/>
              <a:ext cx="1725" cy="1152"/>
              <a:chOff x="497" y="1909"/>
              <a:chExt cx="1725" cy="1152"/>
            </a:xfrm>
          </p:grpSpPr>
          <p:sp>
            <p:nvSpPr>
              <p:cNvPr id="49" name="Text Box 7"/>
              <p:cNvSpPr txBox="1">
                <a:spLocks noChangeArrowheads="1"/>
              </p:cNvSpPr>
              <p:nvPr/>
            </p:nvSpPr>
            <p:spPr bwMode="auto">
              <a:xfrm>
                <a:off x="766" y="2313"/>
                <a:ext cx="1318" cy="748"/>
              </a:xfrm>
              <a:prstGeom prst="rect">
                <a:avLst/>
              </a:prstGeom>
              <a:solidFill>
                <a:srgbClr val="66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FFFFFF"/>
                    </a:solidFill>
                    <a:latin typeface="Tahoma" pitchFamily="34" charset="0"/>
                    <a:ea typeface="ＭＳ Ｐゴシック" pitchFamily="1" charset="-128"/>
                  </a:rPr>
                  <a:t>Hub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FFFFFF"/>
                    </a:solidFill>
                    <a:latin typeface="Tahoma" pitchFamily="34" charset="0"/>
                    <a:ea typeface="ＭＳ Ｐゴシック" pitchFamily="1" charset="-128"/>
                  </a:rPr>
                  <a:t>Network Date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FFFFFF"/>
                    </a:solidFill>
                    <a:latin typeface="Tahoma" pitchFamily="34" charset="0"/>
                    <a:ea typeface="ＭＳ Ｐゴシック" pitchFamily="1" charset="-128"/>
                  </a:rPr>
                  <a:t>Sept 15</a:t>
                </a:r>
              </a:p>
            </p:txBody>
          </p:sp>
          <p:cxnSp>
            <p:nvCxnSpPr>
              <p:cNvPr id="50" name="AutoShape 8"/>
              <p:cNvCxnSpPr>
                <a:cxnSpLocks noChangeShapeType="1"/>
                <a:endCxn id="49" idx="0"/>
              </p:cNvCxnSpPr>
              <p:nvPr/>
            </p:nvCxnSpPr>
            <p:spPr bwMode="auto">
              <a:xfrm>
                <a:off x="497" y="1909"/>
                <a:ext cx="928" cy="404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1" name="AutoShape 9"/>
              <p:cNvCxnSpPr>
                <a:cxnSpLocks noChangeShapeType="1"/>
                <a:endCxn id="49" idx="0"/>
              </p:cNvCxnSpPr>
              <p:nvPr/>
            </p:nvCxnSpPr>
            <p:spPr bwMode="auto">
              <a:xfrm>
                <a:off x="521" y="2085"/>
                <a:ext cx="904" cy="228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2" name="AutoShape 10"/>
              <p:cNvCxnSpPr>
                <a:cxnSpLocks noChangeShapeType="1"/>
                <a:endCxn id="49" idx="0"/>
              </p:cNvCxnSpPr>
              <p:nvPr/>
            </p:nvCxnSpPr>
            <p:spPr bwMode="auto">
              <a:xfrm>
                <a:off x="512" y="2231"/>
                <a:ext cx="913" cy="82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3" name="AutoShape 11"/>
              <p:cNvCxnSpPr>
                <a:cxnSpLocks noChangeShapeType="1"/>
                <a:stCxn id="49" idx="0"/>
              </p:cNvCxnSpPr>
              <p:nvPr/>
            </p:nvCxnSpPr>
            <p:spPr bwMode="auto">
              <a:xfrm rot="-5400000">
                <a:off x="1646" y="1736"/>
                <a:ext cx="356" cy="797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4" name="AutoShape 12"/>
              <p:cNvCxnSpPr>
                <a:cxnSpLocks noChangeShapeType="1"/>
                <a:stCxn id="49" idx="0"/>
              </p:cNvCxnSpPr>
              <p:nvPr/>
            </p:nvCxnSpPr>
            <p:spPr bwMode="auto">
              <a:xfrm rot="-5400000">
                <a:off x="1704" y="1833"/>
                <a:ext cx="201" cy="760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6" name="Group 13"/>
            <p:cNvGrpSpPr>
              <a:grpSpLocks/>
            </p:cNvGrpSpPr>
            <p:nvPr/>
          </p:nvGrpSpPr>
          <p:grpSpPr bwMode="auto">
            <a:xfrm>
              <a:off x="3023" y="1915"/>
              <a:ext cx="1725" cy="1152"/>
              <a:chOff x="497" y="1909"/>
              <a:chExt cx="1725" cy="1152"/>
            </a:xfrm>
          </p:grpSpPr>
          <p:sp>
            <p:nvSpPr>
              <p:cNvPr id="43" name="Text Box 14"/>
              <p:cNvSpPr txBox="1">
                <a:spLocks noChangeArrowheads="1"/>
              </p:cNvSpPr>
              <p:nvPr/>
            </p:nvSpPr>
            <p:spPr bwMode="auto">
              <a:xfrm>
                <a:off x="766" y="2313"/>
                <a:ext cx="1318" cy="748"/>
              </a:xfrm>
              <a:prstGeom prst="rect">
                <a:avLst/>
              </a:prstGeom>
              <a:solidFill>
                <a:srgbClr val="66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/>
                    </a:solidFill>
                    <a:latin typeface="Tahoma" pitchFamily="34" charset="0"/>
                    <a:ea typeface="ＭＳ Ｐゴシック" pitchFamily="1" charset="-128"/>
                  </a:rPr>
                  <a:t>Hub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/>
                    </a:solidFill>
                    <a:latin typeface="Tahoma" pitchFamily="34" charset="0"/>
                    <a:ea typeface="ＭＳ Ｐゴシック" pitchFamily="1" charset="-128"/>
                  </a:rPr>
                  <a:t>Network Date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/>
                    </a:solidFill>
                    <a:latin typeface="Tahoma" pitchFamily="34" charset="0"/>
                    <a:ea typeface="ＭＳ Ｐゴシック" pitchFamily="1" charset="-128"/>
                  </a:rPr>
                  <a:t>Sept 16</a:t>
                </a:r>
              </a:p>
            </p:txBody>
          </p:sp>
          <p:cxnSp>
            <p:nvCxnSpPr>
              <p:cNvPr id="44" name="AutoShape 15"/>
              <p:cNvCxnSpPr>
                <a:cxnSpLocks noChangeShapeType="1"/>
                <a:endCxn id="43" idx="0"/>
              </p:cNvCxnSpPr>
              <p:nvPr/>
            </p:nvCxnSpPr>
            <p:spPr bwMode="auto">
              <a:xfrm>
                <a:off x="497" y="1909"/>
                <a:ext cx="928" cy="404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" name="AutoShape 16"/>
              <p:cNvCxnSpPr>
                <a:cxnSpLocks noChangeShapeType="1"/>
                <a:endCxn id="43" idx="0"/>
              </p:cNvCxnSpPr>
              <p:nvPr/>
            </p:nvCxnSpPr>
            <p:spPr bwMode="auto">
              <a:xfrm>
                <a:off x="521" y="2085"/>
                <a:ext cx="904" cy="228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" name="AutoShape 17"/>
              <p:cNvCxnSpPr>
                <a:cxnSpLocks noChangeShapeType="1"/>
                <a:endCxn id="43" idx="0"/>
              </p:cNvCxnSpPr>
              <p:nvPr/>
            </p:nvCxnSpPr>
            <p:spPr bwMode="auto">
              <a:xfrm>
                <a:off x="512" y="2231"/>
                <a:ext cx="913" cy="82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" name="AutoShape 18"/>
              <p:cNvCxnSpPr>
                <a:cxnSpLocks noChangeShapeType="1"/>
                <a:stCxn id="43" idx="0"/>
              </p:cNvCxnSpPr>
              <p:nvPr/>
            </p:nvCxnSpPr>
            <p:spPr bwMode="auto">
              <a:xfrm rot="-5400000">
                <a:off x="1646" y="1736"/>
                <a:ext cx="356" cy="797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" name="AutoShape 19"/>
              <p:cNvCxnSpPr>
                <a:cxnSpLocks noChangeShapeType="1"/>
                <a:stCxn id="43" idx="0"/>
              </p:cNvCxnSpPr>
              <p:nvPr/>
            </p:nvCxnSpPr>
            <p:spPr bwMode="auto">
              <a:xfrm rot="-5400000">
                <a:off x="1704" y="1833"/>
                <a:ext cx="201" cy="760"/>
              </a:xfrm>
              <a:prstGeom prst="curvedConnector2">
                <a:avLst/>
              </a:prstGeom>
              <a:noFill/>
              <a:ln w="25400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647" y="1671"/>
              <a:ext cx="18" cy="1946"/>
            </a:xfrm>
            <a:prstGeom prst="line">
              <a:avLst/>
            </a:prstGeom>
            <a:noFill/>
            <a:ln w="50800">
              <a:solidFill>
                <a:srgbClr val="666699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5101" y="1677"/>
              <a:ext cx="18" cy="1946"/>
            </a:xfrm>
            <a:prstGeom prst="line">
              <a:avLst/>
            </a:prstGeom>
            <a:noFill/>
            <a:ln w="50800">
              <a:solidFill>
                <a:srgbClr val="666699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2078" y="3311"/>
              <a:ext cx="6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Sept 16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0359</a:t>
              </a: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2660" y="3308"/>
              <a:ext cx="6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Sept 16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0400</a:t>
              </a:r>
            </a:p>
          </p:txBody>
        </p:sp>
        <p:sp>
          <p:nvSpPr>
            <p:cNvPr id="41" name="Text Box 24"/>
            <p:cNvSpPr txBox="1">
              <a:spLocks noChangeArrowheads="1"/>
            </p:cNvSpPr>
            <p:nvPr/>
          </p:nvSpPr>
          <p:spPr bwMode="auto">
            <a:xfrm>
              <a:off x="4514" y="3317"/>
              <a:ext cx="6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Sept 17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0359</a:t>
              </a: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096" y="3314"/>
              <a:ext cx="6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Sept 17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5E6A71"/>
                  </a:solidFill>
                  <a:latin typeface="Tahoma" pitchFamily="34" charset="0"/>
                  <a:ea typeface="ＭＳ Ｐゴシック" pitchFamily="1" charset="-128"/>
                </a:rPr>
                <a:t>0400</a:t>
              </a:r>
            </a:p>
          </p:txBody>
        </p:sp>
      </p:grpSp>
      <p:sp>
        <p:nvSpPr>
          <p:cNvPr id="55" name="Rectangle 27"/>
          <p:cNvSpPr>
            <a:spLocks noChangeArrowheads="1"/>
          </p:cNvSpPr>
          <p:nvPr/>
        </p:nvSpPr>
        <p:spPr bwMode="auto">
          <a:xfrm>
            <a:off x="849614" y="5027721"/>
            <a:ext cx="8497888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flows on flights arriving into the hub on Sept 15 @2330  </a:t>
            </a:r>
            <a:r>
              <a:rPr lang="en-US" sz="2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connecting </a:t>
            </a: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flights departing at 0230 on Sept 16 will be optimized together.</a:t>
            </a:r>
          </a:p>
        </p:txBody>
      </p:sp>
    </p:spTree>
    <p:extLst>
      <p:ext uri="{BB962C8B-B14F-4D97-AF65-F5344CB8AC3E}">
        <p14:creationId xmlns:p14="http://schemas.microsoft.com/office/powerpoint/2010/main" val="44724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86061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4" y="904230"/>
            <a:ext cx="8912543" cy="50662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a network of flights arriving into DOH and departing from DOH</a:t>
            </a:r>
          </a:p>
          <a:p>
            <a:pPr lvl="1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outputs is 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cost 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flight/leg/ compartment</a:t>
            </a:r>
          </a:p>
          <a:p>
            <a:pPr lvl="1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concept, displacement cost represents the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the last seat (or)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revenue with one additional seat (or)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in revenue with one less seat</a:t>
            </a:r>
          </a:p>
          <a:p>
            <a:pPr lvl="1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example, it is represented as additional revenue with one additional seat</a:t>
            </a:r>
          </a:p>
          <a:p>
            <a:pPr lvl="1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cost of flight/ leg/ cabin is used for pro-rating O&amp;D fares</a:t>
            </a: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5" name="Picture 4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Example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4" y="1358902"/>
            <a:ext cx="8912543" cy="4525963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following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CDG - DOH, Fare Value = 400, Demand = 2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CDG - BKK, Fare Value = 700, Demand = 4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DOH - BKK, Fare Value = 600, Demand = 3</a:t>
            </a:r>
          </a:p>
          <a:p>
            <a:pPr lvl="1" algn="just">
              <a:lnSpc>
                <a:spcPct val="90000"/>
              </a:lnSpc>
            </a:pP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capacity: CDG - DOH = 3, DOH - BKK = 3 </a:t>
            </a:r>
          </a:p>
          <a:p>
            <a:pPr lvl="1" algn="just">
              <a:lnSpc>
                <a:spcPct val="90000"/>
              </a:lnSpc>
              <a:buNone/>
            </a:pP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Maximum Revenue?</a:t>
            </a:r>
          </a:p>
          <a:p>
            <a:pPr algn="just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5" name="Picture 4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49614" y="25400"/>
            <a:ext cx="9147175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GB" sz="3200" b="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19414" y="1168399"/>
            <a:ext cx="8794750" cy="5067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ct val="65000"/>
              </a:spcBef>
              <a:buNone/>
            </a:pPr>
            <a:r>
              <a:rPr lang="en-US" altLang="en-US" u="sng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- 1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en-US" sz="2400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endParaRPr lang="en-US" sz="2400" dirty="0" smtClean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ct val="65000"/>
              </a:spcBef>
              <a:buNone/>
            </a:pPr>
            <a:r>
              <a:rPr lang="en-US" altLang="en-US" u="sng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- 2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 </a:t>
            </a:r>
            <a:r>
              <a:rPr lang="en-US" sz="2400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Re-Optimization </a:t>
            </a:r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Overview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 </a:t>
            </a:r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alt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  <a:endParaRPr lang="it-IT" altLang="en-US" sz="2400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endParaRPr lang="en-US" altLang="en-US" sz="2400" dirty="0"/>
          </a:p>
        </p:txBody>
      </p:sp>
      <p:pic>
        <p:nvPicPr>
          <p:cNvPr id="13" name="Picture 12" descr="Oneworld_logo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90364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- Example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49614" y="1485900"/>
            <a:ext cx="3581400" cy="3810000"/>
            <a:chOff x="304800" y="1790700"/>
            <a:chExt cx="3581400" cy="3810000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2819400" y="33147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600</a:t>
              </a: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819400" y="25527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BKK</a:t>
              </a: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04800" y="43053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04800" y="35433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2819400" y="4991100"/>
              <a:ext cx="1066800" cy="6096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400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2819400" y="4229100"/>
              <a:ext cx="1066800" cy="6858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04800" y="27813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04800" y="1943100"/>
              <a:ext cx="2133600" cy="7620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819400" y="17907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600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31756" y="1409700"/>
            <a:ext cx="2376487" cy="2763838"/>
            <a:chOff x="5345113" y="1409700"/>
            <a:chExt cx="2376487" cy="2763838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5486400" y="1409700"/>
              <a:ext cx="1066800" cy="2209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6553200" y="1409700"/>
              <a:ext cx="1066800" cy="2209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5345113" y="3619500"/>
              <a:ext cx="1284287" cy="55403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CDG- DOH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cap</a:t>
              </a:r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6502400" y="3619500"/>
              <a:ext cx="1219200" cy="55403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DOH-BKK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cap</a:t>
              </a:r>
            </a:p>
          </p:txBody>
        </p:sp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4858543" y="4294649"/>
            <a:ext cx="44958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colored block has a height of </a:t>
            </a:r>
            <a:r>
              <a:rPr lang="en-US" sz="16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unit</a:t>
            </a:r>
            <a: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b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value as shown on the block.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empty boxes have a height of </a:t>
            </a:r>
            <a:r>
              <a:rPr lang="en-US" sz="16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units</a:t>
            </a:r>
            <a: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colored blocks should be placed </a:t>
            </a:r>
            <a:b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the empty boxes in order to </a:t>
            </a:r>
            <a:b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the </a:t>
            </a:r>
            <a:r>
              <a:rPr lang="en-US" sz="1600" b="1" u="sng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value</a:t>
            </a:r>
            <a:r>
              <a:rPr lang="en-US" sz="1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79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333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Cost - Example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49614" y="1600200"/>
            <a:ext cx="6638925" cy="2286000"/>
            <a:chOff x="304800" y="1600200"/>
            <a:chExt cx="6638925" cy="2286000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4648200" y="1676400"/>
              <a:ext cx="1066800" cy="2209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791200" y="1676400"/>
              <a:ext cx="1066800" cy="2209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4648200" y="3124200"/>
              <a:ext cx="2295525" cy="7620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4648200" y="2362200"/>
              <a:ext cx="1066800" cy="6858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5867400" y="23622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600</a:t>
              </a: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895600" y="32004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600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5867400" y="16002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BKK</a:t>
              </a: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04800" y="32004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04800" y="24384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4648200" y="1600200"/>
              <a:ext cx="1066800" cy="6096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400</a:t>
              </a: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304800" y="16764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4038600" y="4238625"/>
            <a:ext cx="4419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(Original) Maximum Value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= 400 + 400 + 600 + 600 + 700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= 2700 </a:t>
            </a:r>
          </a:p>
        </p:txBody>
      </p:sp>
    </p:spTree>
    <p:extLst>
      <p:ext uri="{BB962C8B-B14F-4D97-AF65-F5344CB8AC3E}">
        <p14:creationId xmlns:p14="http://schemas.microsoft.com/office/powerpoint/2010/main" val="9035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CDG - DOH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49614" y="1676400"/>
            <a:ext cx="3581400" cy="3810000"/>
            <a:chOff x="304800" y="1676400"/>
            <a:chExt cx="3581400" cy="381000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2819400" y="32004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600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819400" y="24384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BKK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04800" y="41910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04800" y="34290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2819400" y="4876800"/>
              <a:ext cx="1066800" cy="6096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400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819400" y="4114800"/>
              <a:ext cx="1066800" cy="6858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04800" y="26670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304800" y="1828800"/>
              <a:ext cx="2133600" cy="7620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819400" y="16764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600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89474" y="1264914"/>
            <a:ext cx="2439987" cy="3586163"/>
            <a:chOff x="5030788" y="1447800"/>
            <a:chExt cx="2439987" cy="3586163"/>
          </a:xfrm>
        </p:grpSpPr>
        <p:grpSp>
          <p:nvGrpSpPr>
            <p:cNvPr id="30" name="Group 29"/>
            <p:cNvGrpSpPr/>
            <p:nvPr/>
          </p:nvGrpSpPr>
          <p:grpSpPr>
            <a:xfrm>
              <a:off x="5181600" y="1447800"/>
              <a:ext cx="2133600" cy="3048000"/>
              <a:chOff x="5181600" y="1447800"/>
              <a:chExt cx="2133600" cy="3048000"/>
            </a:xfrm>
          </p:grpSpPr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5181600" y="1447800"/>
                <a:ext cx="1066800" cy="3048000"/>
              </a:xfrm>
              <a:prstGeom prst="rect">
                <a:avLst/>
              </a:prstGeom>
              <a:solidFill>
                <a:srgbClr val="BBE0E3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Wireframe">
                <a:bevelT w="13500" h="13500" prst="angle"/>
                <a:bevelB w="13500" h="13500" prst="angle"/>
                <a:extrusionClr>
                  <a:srgbClr val="BBE0E3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endParaRPr>
              </a:p>
            </p:txBody>
          </p:sp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6248400" y="2286000"/>
                <a:ext cx="1066800" cy="2209800"/>
              </a:xfrm>
              <a:prstGeom prst="rect">
                <a:avLst/>
              </a:prstGeom>
              <a:solidFill>
                <a:srgbClr val="BBE0E3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Wireframe">
                <a:bevelT w="13500" h="13500" prst="angle"/>
                <a:bevelB w="13500" h="13500" prst="angle"/>
                <a:extrusionClr>
                  <a:srgbClr val="BBE0E3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endParaRPr>
              </a:p>
            </p:txBody>
          </p:sp>
        </p:grp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5030788" y="4479925"/>
              <a:ext cx="1328737" cy="5492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CDG - DOH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cap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6184900" y="4479925"/>
              <a:ext cx="1285875" cy="55403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DOH - BKK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cap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289474" y="960114"/>
            <a:ext cx="1560512" cy="1066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smtClean="0">
              <a:solidFill>
                <a:srgbClr val="5E6A7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821830" y="5043718"/>
            <a:ext cx="4495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Increase the size of the </a:t>
            </a:r>
            <a:r>
              <a:rPr lang="en-US" sz="1600" b="1" dirty="0">
                <a:solidFill>
                  <a:srgbClr val="000000"/>
                </a:solidFill>
              </a:rPr>
              <a:t>first</a:t>
            </a:r>
            <a:r>
              <a:rPr lang="en-US" sz="1600" dirty="0">
                <a:solidFill>
                  <a:srgbClr val="000000"/>
                </a:solidFill>
              </a:rPr>
              <a:t> box by </a:t>
            </a:r>
            <a:r>
              <a:rPr lang="en-US" sz="1600" b="1" dirty="0">
                <a:solidFill>
                  <a:srgbClr val="000000"/>
                </a:solidFill>
              </a:rPr>
              <a:t>1 unit.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Which colored blocks should be placed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into the empty boxes in order to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generate the </a:t>
            </a:r>
            <a:r>
              <a:rPr lang="en-US" sz="1600" b="1" u="sng" dirty="0">
                <a:solidFill>
                  <a:srgbClr val="000000"/>
                </a:solidFill>
              </a:rPr>
              <a:t>maximum value</a:t>
            </a:r>
            <a:r>
              <a:rPr lang="en-US" sz="16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054249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sz="3200" dirty="0" smtClean="0">
                <a:solidFill>
                  <a:srgbClr val="662046"/>
                </a:solidFill>
              </a:rPr>
              <a:t>Displacement </a:t>
            </a:r>
            <a:r>
              <a:rPr lang="en-US" sz="3200" dirty="0">
                <a:solidFill>
                  <a:srgbClr val="662046"/>
                </a:solidFill>
              </a:rPr>
              <a:t>cost </a:t>
            </a:r>
            <a:r>
              <a:rPr lang="en-US" sz="3200" b="1" dirty="0">
                <a:solidFill>
                  <a:srgbClr val="662046"/>
                </a:solidFill>
              </a:rPr>
              <a:t>CDG - DOH</a:t>
            </a:r>
            <a:endParaRPr lang="en-GB" sz="3200" b="1" dirty="0">
              <a:solidFill>
                <a:srgbClr val="66204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988361" y="1579581"/>
            <a:ext cx="2212975" cy="2244725"/>
            <a:chOff x="301625" y="1676400"/>
            <a:chExt cx="2212975" cy="2244725"/>
          </a:xfrm>
        </p:grpSpPr>
        <p:sp>
          <p:nvSpPr>
            <p:cNvPr id="34" name="Rectangle 2"/>
            <p:cNvSpPr>
              <a:spLocks noChangeArrowheads="1"/>
            </p:cNvSpPr>
            <p:nvPr/>
          </p:nvSpPr>
          <p:spPr bwMode="auto">
            <a:xfrm>
              <a:off x="301625" y="3235325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600</a:t>
              </a:r>
            </a:p>
          </p:txBody>
        </p:sp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1444625" y="3235325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BKK</a:t>
              </a: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71475" y="2447925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381000" y="16764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58413" y="1614506"/>
            <a:ext cx="4953000" cy="3048000"/>
            <a:chOff x="3657600" y="1600200"/>
            <a:chExt cx="4953000" cy="3048000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6172200" y="2895600"/>
              <a:ext cx="243840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8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(New) Maximum value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 = 2800</a:t>
              </a: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4724400" y="2362200"/>
              <a:ext cx="1066800" cy="22860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3657600" y="1600200"/>
              <a:ext cx="1066800" cy="30480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3657600" y="3886200"/>
              <a:ext cx="2133600" cy="7620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657600" y="31242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657600" y="2362200"/>
              <a:ext cx="1066800" cy="6858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400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657600" y="1600200"/>
              <a:ext cx="1066800" cy="6858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724400" y="23622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600</a:t>
              </a:r>
            </a:p>
          </p:txBody>
        </p:sp>
      </p:grp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067736" y="4866042"/>
            <a:ext cx="72390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The displacement cost of 1 unit in the first box</a:t>
            </a: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= New maximum value – Original maximum value </a:t>
            </a: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= 2800 – 2700  =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pitchFamily="1" charset="-128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DOH - BKK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49614" y="1295400"/>
            <a:ext cx="3581400" cy="3810000"/>
            <a:chOff x="304800" y="1676400"/>
            <a:chExt cx="3581400" cy="38100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819400" y="32004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600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819400" y="24384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BKK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04800" y="41910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04800" y="34290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19400" y="4876800"/>
              <a:ext cx="1066800" cy="6096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400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819400" y="4114800"/>
              <a:ext cx="1066800" cy="6858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04800" y="26670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04800" y="1828800"/>
              <a:ext cx="2133600" cy="7620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819400" y="16764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600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47509" y="1330325"/>
            <a:ext cx="2454275" cy="3703638"/>
            <a:chOff x="5254625" y="1330325"/>
            <a:chExt cx="2454275" cy="3703638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5435600" y="2193925"/>
              <a:ext cx="1066800" cy="21971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6502400" y="1330325"/>
              <a:ext cx="1066800" cy="30607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5254625" y="4479925"/>
              <a:ext cx="1279525" cy="5492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CDG - DOH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cap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6423025" y="4479925"/>
              <a:ext cx="1285875" cy="55403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DOH - BKK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cap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7315909" y="1066800"/>
            <a:ext cx="1425575" cy="11271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smtClean="0">
              <a:solidFill>
                <a:srgbClr val="5E6A7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5119610" y="5041115"/>
            <a:ext cx="44958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Increase the size of the </a:t>
            </a:r>
            <a:r>
              <a:rPr lang="en-US" sz="1600" b="1" dirty="0">
                <a:solidFill>
                  <a:srgbClr val="000000"/>
                </a:solidFill>
              </a:rPr>
              <a:t>second</a:t>
            </a:r>
            <a:r>
              <a:rPr lang="en-US" sz="1600" dirty="0">
                <a:solidFill>
                  <a:srgbClr val="000000"/>
                </a:solidFill>
              </a:rPr>
              <a:t> box by </a:t>
            </a:r>
            <a:r>
              <a:rPr lang="en-US" sz="1600" b="1" dirty="0">
                <a:solidFill>
                  <a:srgbClr val="000000"/>
                </a:solidFill>
              </a:rPr>
              <a:t>1 unit.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Which colored blocks should be placed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into the empty boxes in order to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generate the </a:t>
            </a:r>
            <a:r>
              <a:rPr lang="en-US" sz="1600" b="1" u="sng" dirty="0">
                <a:solidFill>
                  <a:srgbClr val="000000"/>
                </a:solidFill>
              </a:rPr>
              <a:t>maximum value</a:t>
            </a:r>
            <a:r>
              <a:rPr lang="en-US" sz="16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DOH - BKK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9614" y="1686547"/>
            <a:ext cx="2146300" cy="2286000"/>
            <a:chOff x="368300" y="1687513"/>
            <a:chExt cx="2146300" cy="2286000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368300" y="3287713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81000" y="1687513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81000" y="2514600"/>
              <a:ext cx="2133600" cy="6858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 - BKK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18931" y="1483658"/>
            <a:ext cx="5029200" cy="3048000"/>
            <a:chOff x="3886200" y="1752600"/>
            <a:chExt cx="5029200" cy="3048000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4953000" y="1773238"/>
              <a:ext cx="1066800" cy="3027362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6477000" y="2819400"/>
              <a:ext cx="243840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(New) Maximum value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= 3300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886200" y="2514600"/>
              <a:ext cx="1066800" cy="22860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886200" y="4038600"/>
              <a:ext cx="2133600" cy="762000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700</a:t>
              </a: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886200" y="3276600"/>
              <a:ext cx="1066800" cy="6858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400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886200" y="2514600"/>
              <a:ext cx="1066800" cy="68580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CDG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4953000" y="32766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600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4953000" y="25146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600</a:t>
              </a: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4953000" y="1752600"/>
              <a:ext cx="1066800" cy="685800"/>
            </a:xfrm>
            <a:prstGeom prst="rect">
              <a:avLst/>
            </a:prstGeom>
            <a:solidFill>
              <a:srgbClr val="66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FF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DOH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1" charset="-128"/>
                </a:rPr>
                <a:t>BKK</a:t>
              </a:r>
            </a:p>
          </p:txBody>
        </p: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68998" y="4771411"/>
            <a:ext cx="73914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The displacement cost of 1 unit in the second box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= New maximum value – Original maximum value   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= 3300 – 2700  =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pitchFamily="1" charset="-128"/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cost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4" y="1409702"/>
            <a:ext cx="8912543" cy="4525963"/>
          </a:xfrm>
        </p:spPr>
        <p:txBody>
          <a:bodyPr>
            <a:normAutofit/>
          </a:bodyPr>
          <a:lstStyle/>
          <a:p>
            <a:pPr marL="838200" lvl="1" indent="-381000" algn="just">
              <a:lnSpc>
                <a:spcPct val="90000"/>
              </a:lnSpc>
              <a:spcBef>
                <a:spcPct val="65000"/>
              </a:spcBef>
            </a:pPr>
            <a:r>
              <a:rPr lang="en-US" sz="26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6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for each flight / leg / </a:t>
            </a:r>
            <a:r>
              <a:rPr lang="en-US" sz="26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cabin</a:t>
            </a:r>
          </a:p>
          <a:p>
            <a:pPr marL="838200" lvl="1" indent="-381000" algn="just">
              <a:lnSpc>
                <a:spcPct val="90000"/>
              </a:lnSpc>
              <a:spcBef>
                <a:spcPct val="65000"/>
              </a:spcBef>
            </a:pPr>
            <a:r>
              <a:rPr lang="en-US" sz="2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example, the displacement cost of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662046"/>
                </a:solidFill>
              </a:rPr>
              <a:t>CDG - DOH = 100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662046"/>
                </a:solidFill>
              </a:rPr>
              <a:t>DOH - BKK = </a:t>
            </a:r>
            <a:r>
              <a:rPr lang="en-US" sz="2800" dirty="0" smtClean="0">
                <a:solidFill>
                  <a:srgbClr val="662046"/>
                </a:solidFill>
              </a:rPr>
              <a:t>600</a:t>
            </a:r>
          </a:p>
          <a:p>
            <a:pPr marL="914400" lvl="2" indent="0" algn="just">
              <a:lnSpc>
                <a:spcPct val="90000"/>
              </a:lnSpc>
              <a:buNone/>
            </a:pPr>
            <a:endParaRPr lang="en-US" altLang="en-US" sz="26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displacement cost depends on: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on the flight/leg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 of the flight/leg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Fares of passengers traversing the flight/leg</a:t>
            </a:r>
          </a:p>
          <a:p>
            <a:pPr algn="just"/>
            <a:endParaRPr lang="en-GB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fares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71" y="1142999"/>
            <a:ext cx="8912543" cy="5512031"/>
          </a:xfrm>
        </p:spPr>
        <p:txBody>
          <a:bodyPr>
            <a:normAutofit/>
          </a:bodyPr>
          <a:lstStyle/>
          <a:p>
            <a:pPr marL="838200" lvl="1" indent="-381000" algn="just">
              <a:lnSpc>
                <a:spcPct val="90000"/>
              </a:lnSpc>
              <a:spcBef>
                <a:spcPct val="65000"/>
              </a:spcBef>
            </a:pPr>
            <a:r>
              <a:rPr lang="en-US" sz="2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</a:t>
            </a: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fare is a </a:t>
            </a:r>
            <a:r>
              <a:rPr lang="en-US" sz="2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pro-rated fare</a:t>
            </a: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pseudo fare represents the contribution of an O&amp;D on the flight leg.</a:t>
            </a:r>
          </a:p>
          <a:p>
            <a:pPr marL="838200" lvl="1" indent="-381000" algn="just">
              <a:spcBef>
                <a:spcPct val="65000"/>
              </a:spcBef>
            </a:pPr>
            <a:r>
              <a:rPr lang="en-US" sz="2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 of pro-ration </a:t>
            </a:r>
            <a:r>
              <a:rPr lang="en-US" sz="2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Mileage pro-ration (based on mileage)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O&amp;D fare based pro-ration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Displacement adjusted pro-ration</a:t>
            </a:r>
          </a:p>
          <a:p>
            <a:pPr marL="838200" lvl="1" indent="-381000" algn="just">
              <a:spcBef>
                <a:spcPct val="65000"/>
              </a:spcBef>
            </a:pPr>
            <a:r>
              <a:rPr lang="en-US" sz="2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O&amp;D </a:t>
            </a: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 uses the network displacement adjusted pro-rated fares (pseudo fares</a:t>
            </a:r>
            <a:r>
              <a:rPr lang="en-US" sz="2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O&amp;Ds</a:t>
            </a: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the </a:t>
            </a:r>
            <a:r>
              <a:rPr lang="en-US" sz="2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as the fare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O&amp;Ds</a:t>
            </a: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the </a:t>
            </a:r>
            <a:r>
              <a:rPr lang="en-US" sz="2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fare minus displacement cost</a:t>
            </a: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other flight/legs</a:t>
            </a:r>
          </a:p>
          <a:p>
            <a:pPr marL="838200" lvl="1" indent="-381000" algn="just">
              <a:lnSpc>
                <a:spcPct val="90000"/>
              </a:lnSpc>
              <a:spcBef>
                <a:spcPct val="65000"/>
              </a:spcBef>
            </a:pPr>
            <a:endParaRPr lang="en-US" sz="2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206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Fares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9614" y="1143000"/>
            <a:ext cx="8610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q"/>
            </a:pPr>
            <a:endParaRPr lang="en-US" sz="24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example, there are two flight/legs:</a:t>
            </a:r>
          </a:p>
          <a:p>
            <a:pPr lvl="1" algn="just"/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CDG - DOH and DOH – BKK</a:t>
            </a:r>
          </a:p>
          <a:p>
            <a:pPr lvl="1" algn="just"/>
            <a:endParaRPr lang="en-US" sz="24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flight/leg CDG - DOH</a:t>
            </a:r>
          </a:p>
          <a:p>
            <a:pPr lvl="1" algn="just"/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fare for O&amp;D CDG - DOH is 400</a:t>
            </a:r>
          </a:p>
          <a:p>
            <a:pPr lvl="1" algn="just"/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fare for O&amp;D CDG - BKK is  </a:t>
            </a:r>
          </a:p>
          <a:p>
            <a:pPr lvl="1" algn="just">
              <a:buFontTx/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O&amp;D Fare – displacement cost of other flight/ leg </a:t>
            </a:r>
          </a:p>
          <a:p>
            <a:pPr lvl="1" algn="just">
              <a:buFontTx/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700 – 600 </a:t>
            </a:r>
          </a:p>
          <a:p>
            <a:pPr lvl="1" algn="just">
              <a:buFontTx/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100</a:t>
            </a:r>
          </a:p>
          <a:p>
            <a:pPr algn="just">
              <a:buFontTx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9614" y="206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Fares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49614" y="11430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E6A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E6A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E6A7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E6A7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On flight/leg DOH - BKK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Pseudo fare for O&amp;D DOH - BKK  is 600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Pseudo fare for O&amp;D CDG - BKK is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	= O&amp;D Fare - displacement cost of other flight leg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	= 700 – 100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	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</a:rPr>
              <a:t>600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Pseudo fare is one of the inputs for determining Bid prices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49614" y="25400"/>
            <a:ext cx="9147175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 is..</a:t>
            </a:r>
            <a:endParaRPr lang="en-GB" sz="3200" b="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19414" y="1168399"/>
            <a:ext cx="8794750" cy="506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endParaRPr lang="en-US" altLang="en-US" sz="2400" dirty="0"/>
          </a:p>
        </p:txBody>
      </p:sp>
      <p:pic>
        <p:nvPicPr>
          <p:cNvPr id="13" name="Picture 12" descr="Oneworld_logo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807" y="1163638"/>
            <a:ext cx="9101757" cy="4525963"/>
          </a:xfrm>
        </p:spPr>
        <p:txBody>
          <a:bodyPr>
            <a:normAutofit/>
          </a:bodyPr>
          <a:lstStyle/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endParaRPr lang="en-US" sz="24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65000"/>
              </a:spcBef>
              <a:buNone/>
            </a:pPr>
            <a:endParaRPr lang="en-US" sz="20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65000"/>
              </a:spcBef>
              <a:buNone/>
            </a:pPr>
            <a:endParaRPr lang="en-US" sz="20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65000"/>
              </a:spcBef>
              <a:buNone/>
            </a:pPr>
            <a:r>
              <a:rPr lang="en-US" sz="20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 processes </a:t>
            </a:r>
            <a:r>
              <a:rPr lang="en-US" sz="20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systems </a:t>
            </a:r>
            <a:r>
              <a:rPr lang="en-US" sz="20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an airline to sell the </a:t>
            </a:r>
          </a:p>
          <a:p>
            <a:pPr marL="457200" lvl="1" indent="0" algn="just">
              <a:lnSpc>
                <a:spcPct val="90000"/>
              </a:lnSpc>
              <a:spcBef>
                <a:spcPct val="65000"/>
              </a:spcBef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to the right customer, at the right price, at the right time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24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8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67228" y="1722114"/>
            <a:ext cx="8297863" cy="2667000"/>
            <a:chOff x="457200" y="1905000"/>
            <a:chExt cx="8297863" cy="266700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1905000"/>
              <a:ext cx="8297863" cy="2667000"/>
            </a:xfrm>
            <a:prstGeom prst="rect">
              <a:avLst/>
            </a:prstGeom>
            <a:solidFill>
              <a:srgbClr val="0099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660400" y="3048000"/>
              <a:ext cx="1989138" cy="1019175"/>
            </a:xfrm>
            <a:custGeom>
              <a:avLst/>
              <a:gdLst>
                <a:gd name="T0" fmla="*/ 2733 w 2877"/>
                <a:gd name="T1" fmla="*/ 1221 h 1221"/>
                <a:gd name="T2" fmla="*/ 2766 w 2877"/>
                <a:gd name="T3" fmla="*/ 1217 h 1221"/>
                <a:gd name="T4" fmla="*/ 2797 w 2877"/>
                <a:gd name="T5" fmla="*/ 1206 h 1221"/>
                <a:gd name="T6" fmla="*/ 2824 w 2877"/>
                <a:gd name="T7" fmla="*/ 1188 h 1221"/>
                <a:gd name="T8" fmla="*/ 2847 w 2877"/>
                <a:gd name="T9" fmla="*/ 1165 h 1221"/>
                <a:gd name="T10" fmla="*/ 2864 w 2877"/>
                <a:gd name="T11" fmla="*/ 1139 h 1221"/>
                <a:gd name="T12" fmla="*/ 2875 w 2877"/>
                <a:gd name="T13" fmla="*/ 1108 h 1221"/>
                <a:gd name="T14" fmla="*/ 2877 w 2877"/>
                <a:gd name="T15" fmla="*/ 1077 h 1221"/>
                <a:gd name="T16" fmla="*/ 2877 w 2877"/>
                <a:gd name="T17" fmla="*/ 144 h 1221"/>
                <a:gd name="T18" fmla="*/ 2875 w 2877"/>
                <a:gd name="T19" fmla="*/ 111 h 1221"/>
                <a:gd name="T20" fmla="*/ 2864 w 2877"/>
                <a:gd name="T21" fmla="*/ 81 h 1221"/>
                <a:gd name="T22" fmla="*/ 2847 w 2877"/>
                <a:gd name="T23" fmla="*/ 54 h 1221"/>
                <a:gd name="T24" fmla="*/ 2824 w 2877"/>
                <a:gd name="T25" fmla="*/ 31 h 1221"/>
                <a:gd name="T26" fmla="*/ 2797 w 2877"/>
                <a:gd name="T27" fmla="*/ 14 h 1221"/>
                <a:gd name="T28" fmla="*/ 2766 w 2877"/>
                <a:gd name="T29" fmla="*/ 4 h 1221"/>
                <a:gd name="T30" fmla="*/ 2733 w 2877"/>
                <a:gd name="T31" fmla="*/ 0 h 1221"/>
                <a:gd name="T32" fmla="*/ 144 w 2877"/>
                <a:gd name="T33" fmla="*/ 0 h 1221"/>
                <a:gd name="T34" fmla="*/ 114 w 2877"/>
                <a:gd name="T35" fmla="*/ 4 h 1221"/>
                <a:gd name="T36" fmla="*/ 83 w 2877"/>
                <a:gd name="T37" fmla="*/ 14 h 1221"/>
                <a:gd name="T38" fmla="*/ 54 w 2877"/>
                <a:gd name="T39" fmla="*/ 31 h 1221"/>
                <a:gd name="T40" fmla="*/ 33 w 2877"/>
                <a:gd name="T41" fmla="*/ 54 h 1221"/>
                <a:gd name="T42" fmla="*/ 16 w 2877"/>
                <a:gd name="T43" fmla="*/ 81 h 1221"/>
                <a:gd name="T44" fmla="*/ 4 w 2877"/>
                <a:gd name="T45" fmla="*/ 111 h 1221"/>
                <a:gd name="T46" fmla="*/ 0 w 2877"/>
                <a:gd name="T47" fmla="*/ 144 h 1221"/>
                <a:gd name="T48" fmla="*/ 0 w 2877"/>
                <a:gd name="T49" fmla="*/ 1077 h 1221"/>
                <a:gd name="T50" fmla="*/ 4 w 2877"/>
                <a:gd name="T51" fmla="*/ 1108 h 1221"/>
                <a:gd name="T52" fmla="*/ 16 w 2877"/>
                <a:gd name="T53" fmla="*/ 1139 h 1221"/>
                <a:gd name="T54" fmla="*/ 33 w 2877"/>
                <a:gd name="T55" fmla="*/ 1165 h 1221"/>
                <a:gd name="T56" fmla="*/ 54 w 2877"/>
                <a:gd name="T57" fmla="*/ 1188 h 1221"/>
                <a:gd name="T58" fmla="*/ 83 w 2877"/>
                <a:gd name="T59" fmla="*/ 1206 h 1221"/>
                <a:gd name="T60" fmla="*/ 114 w 2877"/>
                <a:gd name="T61" fmla="*/ 1217 h 1221"/>
                <a:gd name="T62" fmla="*/ 144 w 2877"/>
                <a:gd name="T63" fmla="*/ 1221 h 1221"/>
                <a:gd name="T64" fmla="*/ 2733 w 2877"/>
                <a:gd name="T65" fmla="*/ 1221 h 12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77"/>
                <a:gd name="T100" fmla="*/ 0 h 1221"/>
                <a:gd name="T101" fmla="*/ 2877 w 2877"/>
                <a:gd name="T102" fmla="*/ 1221 h 12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77" h="1221">
                  <a:moveTo>
                    <a:pt x="2733" y="1221"/>
                  </a:moveTo>
                  <a:lnTo>
                    <a:pt x="2766" y="1217"/>
                  </a:lnTo>
                  <a:lnTo>
                    <a:pt x="2797" y="1206"/>
                  </a:lnTo>
                  <a:lnTo>
                    <a:pt x="2824" y="1188"/>
                  </a:lnTo>
                  <a:lnTo>
                    <a:pt x="2847" y="1165"/>
                  </a:lnTo>
                  <a:lnTo>
                    <a:pt x="2864" y="1139"/>
                  </a:lnTo>
                  <a:lnTo>
                    <a:pt x="2875" y="1108"/>
                  </a:lnTo>
                  <a:lnTo>
                    <a:pt x="2877" y="1077"/>
                  </a:lnTo>
                  <a:lnTo>
                    <a:pt x="2877" y="144"/>
                  </a:lnTo>
                  <a:lnTo>
                    <a:pt x="2875" y="111"/>
                  </a:lnTo>
                  <a:lnTo>
                    <a:pt x="2864" y="81"/>
                  </a:lnTo>
                  <a:lnTo>
                    <a:pt x="2847" y="54"/>
                  </a:lnTo>
                  <a:lnTo>
                    <a:pt x="2824" y="31"/>
                  </a:lnTo>
                  <a:lnTo>
                    <a:pt x="2797" y="14"/>
                  </a:lnTo>
                  <a:lnTo>
                    <a:pt x="2766" y="4"/>
                  </a:lnTo>
                  <a:lnTo>
                    <a:pt x="2733" y="0"/>
                  </a:lnTo>
                  <a:lnTo>
                    <a:pt x="144" y="0"/>
                  </a:lnTo>
                  <a:lnTo>
                    <a:pt x="114" y="4"/>
                  </a:lnTo>
                  <a:lnTo>
                    <a:pt x="83" y="14"/>
                  </a:lnTo>
                  <a:lnTo>
                    <a:pt x="54" y="31"/>
                  </a:lnTo>
                  <a:lnTo>
                    <a:pt x="33" y="54"/>
                  </a:lnTo>
                  <a:lnTo>
                    <a:pt x="16" y="81"/>
                  </a:lnTo>
                  <a:lnTo>
                    <a:pt x="4" y="111"/>
                  </a:lnTo>
                  <a:lnTo>
                    <a:pt x="0" y="144"/>
                  </a:lnTo>
                  <a:lnTo>
                    <a:pt x="0" y="1077"/>
                  </a:lnTo>
                  <a:lnTo>
                    <a:pt x="4" y="1108"/>
                  </a:lnTo>
                  <a:lnTo>
                    <a:pt x="16" y="1139"/>
                  </a:lnTo>
                  <a:lnTo>
                    <a:pt x="33" y="1165"/>
                  </a:lnTo>
                  <a:lnTo>
                    <a:pt x="54" y="1188"/>
                  </a:lnTo>
                  <a:lnTo>
                    <a:pt x="83" y="1206"/>
                  </a:lnTo>
                  <a:lnTo>
                    <a:pt x="114" y="1217"/>
                  </a:lnTo>
                  <a:lnTo>
                    <a:pt x="144" y="1221"/>
                  </a:lnTo>
                  <a:lnTo>
                    <a:pt x="2733" y="1221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838200" y="3200400"/>
              <a:ext cx="16224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Management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016000" y="3479800"/>
              <a:ext cx="1222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Restrictions</a:t>
              </a:r>
            </a:p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Upgrade Optimization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914400" y="2819400"/>
              <a:ext cx="15240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811463" y="3048000"/>
              <a:ext cx="1598612" cy="1019175"/>
            </a:xfrm>
            <a:custGeom>
              <a:avLst/>
              <a:gdLst>
                <a:gd name="T0" fmla="*/ 1870 w 2014"/>
                <a:gd name="T1" fmla="*/ 1246 h 1246"/>
                <a:gd name="T2" fmla="*/ 1901 w 2014"/>
                <a:gd name="T3" fmla="*/ 1242 h 1246"/>
                <a:gd name="T4" fmla="*/ 1932 w 2014"/>
                <a:gd name="T5" fmla="*/ 1231 h 1246"/>
                <a:gd name="T6" fmla="*/ 1961 w 2014"/>
                <a:gd name="T7" fmla="*/ 1213 h 1246"/>
                <a:gd name="T8" fmla="*/ 1982 w 2014"/>
                <a:gd name="T9" fmla="*/ 1190 h 1246"/>
                <a:gd name="T10" fmla="*/ 1999 w 2014"/>
                <a:gd name="T11" fmla="*/ 1164 h 1246"/>
                <a:gd name="T12" fmla="*/ 2011 w 2014"/>
                <a:gd name="T13" fmla="*/ 1133 h 1246"/>
                <a:gd name="T14" fmla="*/ 2014 w 2014"/>
                <a:gd name="T15" fmla="*/ 1102 h 1246"/>
                <a:gd name="T16" fmla="*/ 2014 w 2014"/>
                <a:gd name="T17" fmla="*/ 144 h 1246"/>
                <a:gd name="T18" fmla="*/ 2011 w 2014"/>
                <a:gd name="T19" fmla="*/ 113 h 1246"/>
                <a:gd name="T20" fmla="*/ 1999 w 2014"/>
                <a:gd name="T21" fmla="*/ 83 h 1246"/>
                <a:gd name="T22" fmla="*/ 1982 w 2014"/>
                <a:gd name="T23" fmla="*/ 56 h 1246"/>
                <a:gd name="T24" fmla="*/ 1961 w 2014"/>
                <a:gd name="T25" fmla="*/ 33 h 1246"/>
                <a:gd name="T26" fmla="*/ 1932 w 2014"/>
                <a:gd name="T27" fmla="*/ 16 h 1246"/>
                <a:gd name="T28" fmla="*/ 1901 w 2014"/>
                <a:gd name="T29" fmla="*/ 4 h 1246"/>
                <a:gd name="T30" fmla="*/ 1870 w 2014"/>
                <a:gd name="T31" fmla="*/ 0 h 1246"/>
                <a:gd name="T32" fmla="*/ 144 w 2014"/>
                <a:gd name="T33" fmla="*/ 0 h 1246"/>
                <a:gd name="T34" fmla="*/ 112 w 2014"/>
                <a:gd name="T35" fmla="*/ 4 h 1246"/>
                <a:gd name="T36" fmla="*/ 81 w 2014"/>
                <a:gd name="T37" fmla="*/ 16 h 1246"/>
                <a:gd name="T38" fmla="*/ 54 w 2014"/>
                <a:gd name="T39" fmla="*/ 33 h 1246"/>
                <a:gd name="T40" fmla="*/ 31 w 2014"/>
                <a:gd name="T41" fmla="*/ 56 h 1246"/>
                <a:gd name="T42" fmla="*/ 14 w 2014"/>
                <a:gd name="T43" fmla="*/ 83 h 1246"/>
                <a:gd name="T44" fmla="*/ 4 w 2014"/>
                <a:gd name="T45" fmla="*/ 113 h 1246"/>
                <a:gd name="T46" fmla="*/ 0 w 2014"/>
                <a:gd name="T47" fmla="*/ 144 h 1246"/>
                <a:gd name="T48" fmla="*/ 0 w 2014"/>
                <a:gd name="T49" fmla="*/ 1102 h 1246"/>
                <a:gd name="T50" fmla="*/ 4 w 2014"/>
                <a:gd name="T51" fmla="*/ 1133 h 1246"/>
                <a:gd name="T52" fmla="*/ 14 w 2014"/>
                <a:gd name="T53" fmla="*/ 1164 h 1246"/>
                <a:gd name="T54" fmla="*/ 31 w 2014"/>
                <a:gd name="T55" fmla="*/ 1190 h 1246"/>
                <a:gd name="T56" fmla="*/ 54 w 2014"/>
                <a:gd name="T57" fmla="*/ 1213 h 1246"/>
                <a:gd name="T58" fmla="*/ 81 w 2014"/>
                <a:gd name="T59" fmla="*/ 1231 h 1246"/>
                <a:gd name="T60" fmla="*/ 112 w 2014"/>
                <a:gd name="T61" fmla="*/ 1242 h 1246"/>
                <a:gd name="T62" fmla="*/ 144 w 2014"/>
                <a:gd name="T63" fmla="*/ 1246 h 1246"/>
                <a:gd name="T64" fmla="*/ 1870 w 2014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4"/>
                <a:gd name="T100" fmla="*/ 0 h 1246"/>
                <a:gd name="T101" fmla="*/ 2014 w 2014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4" h="1246">
                  <a:moveTo>
                    <a:pt x="1870" y="1246"/>
                  </a:moveTo>
                  <a:lnTo>
                    <a:pt x="1901" y="1242"/>
                  </a:lnTo>
                  <a:lnTo>
                    <a:pt x="1932" y="1231"/>
                  </a:lnTo>
                  <a:lnTo>
                    <a:pt x="1961" y="1213"/>
                  </a:lnTo>
                  <a:lnTo>
                    <a:pt x="1982" y="1190"/>
                  </a:lnTo>
                  <a:lnTo>
                    <a:pt x="1999" y="1164"/>
                  </a:lnTo>
                  <a:lnTo>
                    <a:pt x="2011" y="1133"/>
                  </a:lnTo>
                  <a:lnTo>
                    <a:pt x="2014" y="1102"/>
                  </a:lnTo>
                  <a:lnTo>
                    <a:pt x="2014" y="144"/>
                  </a:lnTo>
                  <a:lnTo>
                    <a:pt x="2011" y="113"/>
                  </a:lnTo>
                  <a:lnTo>
                    <a:pt x="1999" y="83"/>
                  </a:lnTo>
                  <a:lnTo>
                    <a:pt x="1982" y="56"/>
                  </a:lnTo>
                  <a:lnTo>
                    <a:pt x="1961" y="33"/>
                  </a:lnTo>
                  <a:lnTo>
                    <a:pt x="1932" y="16"/>
                  </a:lnTo>
                  <a:lnTo>
                    <a:pt x="1901" y="4"/>
                  </a:lnTo>
                  <a:lnTo>
                    <a:pt x="1870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870" y="1246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184525" y="3267075"/>
              <a:ext cx="9350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 </a:t>
              </a:r>
              <a:b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</a:b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073400" y="3703638"/>
              <a:ext cx="11461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Linear Programming</a:t>
              </a: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4572000" y="3048000"/>
              <a:ext cx="1357313" cy="1019175"/>
            </a:xfrm>
            <a:custGeom>
              <a:avLst/>
              <a:gdLst>
                <a:gd name="T0" fmla="*/ 1565 w 1709"/>
                <a:gd name="T1" fmla="*/ 1246 h 1246"/>
                <a:gd name="T2" fmla="*/ 1596 w 1709"/>
                <a:gd name="T3" fmla="*/ 1242 h 1246"/>
                <a:gd name="T4" fmla="*/ 1626 w 1709"/>
                <a:gd name="T5" fmla="*/ 1231 h 1246"/>
                <a:gd name="T6" fmla="*/ 1653 w 1709"/>
                <a:gd name="T7" fmla="*/ 1213 h 1246"/>
                <a:gd name="T8" fmla="*/ 1676 w 1709"/>
                <a:gd name="T9" fmla="*/ 1190 h 1246"/>
                <a:gd name="T10" fmla="*/ 1693 w 1709"/>
                <a:gd name="T11" fmla="*/ 1164 h 1246"/>
                <a:gd name="T12" fmla="*/ 1705 w 1709"/>
                <a:gd name="T13" fmla="*/ 1133 h 1246"/>
                <a:gd name="T14" fmla="*/ 1709 w 1709"/>
                <a:gd name="T15" fmla="*/ 1102 h 1246"/>
                <a:gd name="T16" fmla="*/ 1709 w 1709"/>
                <a:gd name="T17" fmla="*/ 144 h 1246"/>
                <a:gd name="T18" fmla="*/ 1705 w 1709"/>
                <a:gd name="T19" fmla="*/ 113 h 1246"/>
                <a:gd name="T20" fmla="*/ 1693 w 1709"/>
                <a:gd name="T21" fmla="*/ 83 h 1246"/>
                <a:gd name="T22" fmla="*/ 1676 w 1709"/>
                <a:gd name="T23" fmla="*/ 56 h 1246"/>
                <a:gd name="T24" fmla="*/ 1653 w 1709"/>
                <a:gd name="T25" fmla="*/ 33 h 1246"/>
                <a:gd name="T26" fmla="*/ 1626 w 1709"/>
                <a:gd name="T27" fmla="*/ 16 h 1246"/>
                <a:gd name="T28" fmla="*/ 1596 w 1709"/>
                <a:gd name="T29" fmla="*/ 4 h 1246"/>
                <a:gd name="T30" fmla="*/ 1565 w 1709"/>
                <a:gd name="T31" fmla="*/ 0 h 1246"/>
                <a:gd name="T32" fmla="*/ 144 w 1709"/>
                <a:gd name="T33" fmla="*/ 0 h 1246"/>
                <a:gd name="T34" fmla="*/ 111 w 1709"/>
                <a:gd name="T35" fmla="*/ 4 h 1246"/>
                <a:gd name="T36" fmla="*/ 80 w 1709"/>
                <a:gd name="T37" fmla="*/ 16 h 1246"/>
                <a:gd name="T38" fmla="*/ 54 w 1709"/>
                <a:gd name="T39" fmla="*/ 33 h 1246"/>
                <a:gd name="T40" fmla="*/ 31 w 1709"/>
                <a:gd name="T41" fmla="*/ 56 h 1246"/>
                <a:gd name="T42" fmla="*/ 13 w 1709"/>
                <a:gd name="T43" fmla="*/ 83 h 1246"/>
                <a:gd name="T44" fmla="*/ 4 w 1709"/>
                <a:gd name="T45" fmla="*/ 113 h 1246"/>
                <a:gd name="T46" fmla="*/ 0 w 1709"/>
                <a:gd name="T47" fmla="*/ 144 h 1246"/>
                <a:gd name="T48" fmla="*/ 0 w 1709"/>
                <a:gd name="T49" fmla="*/ 1102 h 1246"/>
                <a:gd name="T50" fmla="*/ 4 w 1709"/>
                <a:gd name="T51" fmla="*/ 1133 h 1246"/>
                <a:gd name="T52" fmla="*/ 13 w 1709"/>
                <a:gd name="T53" fmla="*/ 1164 h 1246"/>
                <a:gd name="T54" fmla="*/ 31 w 1709"/>
                <a:gd name="T55" fmla="*/ 1190 h 1246"/>
                <a:gd name="T56" fmla="*/ 54 w 1709"/>
                <a:gd name="T57" fmla="*/ 1213 h 1246"/>
                <a:gd name="T58" fmla="*/ 80 w 1709"/>
                <a:gd name="T59" fmla="*/ 1231 h 1246"/>
                <a:gd name="T60" fmla="*/ 111 w 1709"/>
                <a:gd name="T61" fmla="*/ 1242 h 1246"/>
                <a:gd name="T62" fmla="*/ 144 w 1709"/>
                <a:gd name="T63" fmla="*/ 1246 h 1246"/>
                <a:gd name="T64" fmla="*/ 1565 w 1709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09"/>
                <a:gd name="T100" fmla="*/ 0 h 1246"/>
                <a:gd name="T101" fmla="*/ 1709 w 1709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09" h="1246">
                  <a:moveTo>
                    <a:pt x="1565" y="1246"/>
                  </a:moveTo>
                  <a:lnTo>
                    <a:pt x="1596" y="1242"/>
                  </a:lnTo>
                  <a:lnTo>
                    <a:pt x="1626" y="1231"/>
                  </a:lnTo>
                  <a:lnTo>
                    <a:pt x="1653" y="1213"/>
                  </a:lnTo>
                  <a:lnTo>
                    <a:pt x="1676" y="1190"/>
                  </a:lnTo>
                  <a:lnTo>
                    <a:pt x="1693" y="1164"/>
                  </a:lnTo>
                  <a:lnTo>
                    <a:pt x="1705" y="1133"/>
                  </a:lnTo>
                  <a:lnTo>
                    <a:pt x="1709" y="1102"/>
                  </a:lnTo>
                  <a:lnTo>
                    <a:pt x="1709" y="144"/>
                  </a:lnTo>
                  <a:lnTo>
                    <a:pt x="1705" y="113"/>
                  </a:lnTo>
                  <a:lnTo>
                    <a:pt x="1693" y="83"/>
                  </a:lnTo>
                  <a:lnTo>
                    <a:pt x="1676" y="56"/>
                  </a:lnTo>
                  <a:lnTo>
                    <a:pt x="1653" y="33"/>
                  </a:lnTo>
                  <a:lnTo>
                    <a:pt x="1626" y="16"/>
                  </a:lnTo>
                  <a:lnTo>
                    <a:pt x="1596" y="4"/>
                  </a:lnTo>
                  <a:lnTo>
                    <a:pt x="1565" y="0"/>
                  </a:lnTo>
                  <a:lnTo>
                    <a:pt x="144" y="0"/>
                  </a:lnTo>
                  <a:lnTo>
                    <a:pt x="111" y="4"/>
                  </a:lnTo>
                  <a:lnTo>
                    <a:pt x="80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3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3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0" y="1231"/>
                  </a:lnTo>
                  <a:lnTo>
                    <a:pt x="111" y="1242"/>
                  </a:lnTo>
                  <a:lnTo>
                    <a:pt x="144" y="1246"/>
                  </a:lnTo>
                  <a:lnTo>
                    <a:pt x="1565" y="1246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tint val="50000"/>
                    <a:satMod val="300000"/>
                  </a:srgbClr>
                </a:gs>
                <a:gs pos="35000">
                  <a:srgbClr val="BBE0E3">
                    <a:tint val="37000"/>
                    <a:satMod val="300000"/>
                  </a:srgbClr>
                </a:gs>
                <a:gs pos="100000">
                  <a:srgbClr val="BBE0E3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091238" y="3043238"/>
              <a:ext cx="1158875" cy="1023937"/>
            </a:xfrm>
            <a:custGeom>
              <a:avLst/>
              <a:gdLst>
                <a:gd name="T0" fmla="*/ 2147483647 w 1817"/>
                <a:gd name="T1" fmla="*/ 2147483647 h 1246"/>
                <a:gd name="T2" fmla="*/ 2147483647 w 1817"/>
                <a:gd name="T3" fmla="*/ 2147483647 h 1246"/>
                <a:gd name="T4" fmla="*/ 2147483647 w 1817"/>
                <a:gd name="T5" fmla="*/ 2147483647 h 1246"/>
                <a:gd name="T6" fmla="*/ 2147483647 w 1817"/>
                <a:gd name="T7" fmla="*/ 2147483647 h 1246"/>
                <a:gd name="T8" fmla="*/ 2147483647 w 1817"/>
                <a:gd name="T9" fmla="*/ 2147483647 h 1246"/>
                <a:gd name="T10" fmla="*/ 2147483647 w 1817"/>
                <a:gd name="T11" fmla="*/ 2147483647 h 1246"/>
                <a:gd name="T12" fmla="*/ 2147483647 w 1817"/>
                <a:gd name="T13" fmla="*/ 2147483647 h 1246"/>
                <a:gd name="T14" fmla="*/ 2147483647 w 1817"/>
                <a:gd name="T15" fmla="*/ 2147483647 h 1246"/>
                <a:gd name="T16" fmla="*/ 2147483647 w 1817"/>
                <a:gd name="T17" fmla="*/ 2147483647 h 1246"/>
                <a:gd name="T18" fmla="*/ 2147483647 w 1817"/>
                <a:gd name="T19" fmla="*/ 2147483647 h 1246"/>
                <a:gd name="T20" fmla="*/ 2147483647 w 1817"/>
                <a:gd name="T21" fmla="*/ 2147483647 h 1246"/>
                <a:gd name="T22" fmla="*/ 2147483647 w 1817"/>
                <a:gd name="T23" fmla="*/ 2147483647 h 1246"/>
                <a:gd name="T24" fmla="*/ 2147483647 w 1817"/>
                <a:gd name="T25" fmla="*/ 2147483647 h 1246"/>
                <a:gd name="T26" fmla="*/ 2147483647 w 1817"/>
                <a:gd name="T27" fmla="*/ 2147483647 h 1246"/>
                <a:gd name="T28" fmla="*/ 2147483647 w 1817"/>
                <a:gd name="T29" fmla="*/ 2147483647 h 1246"/>
                <a:gd name="T30" fmla="*/ 2147483647 w 1817"/>
                <a:gd name="T31" fmla="*/ 0 h 1246"/>
                <a:gd name="T32" fmla="*/ 2147483647 w 1817"/>
                <a:gd name="T33" fmla="*/ 0 h 1246"/>
                <a:gd name="T34" fmla="*/ 2147483647 w 1817"/>
                <a:gd name="T35" fmla="*/ 2147483647 h 1246"/>
                <a:gd name="T36" fmla="*/ 2147483647 w 1817"/>
                <a:gd name="T37" fmla="*/ 2147483647 h 1246"/>
                <a:gd name="T38" fmla="*/ 2147483647 w 1817"/>
                <a:gd name="T39" fmla="*/ 2147483647 h 1246"/>
                <a:gd name="T40" fmla="*/ 2147483647 w 1817"/>
                <a:gd name="T41" fmla="*/ 2147483647 h 1246"/>
                <a:gd name="T42" fmla="*/ 2147483647 w 1817"/>
                <a:gd name="T43" fmla="*/ 2147483647 h 1246"/>
                <a:gd name="T44" fmla="*/ 2147483647 w 1817"/>
                <a:gd name="T45" fmla="*/ 2147483647 h 1246"/>
                <a:gd name="T46" fmla="*/ 0 w 1817"/>
                <a:gd name="T47" fmla="*/ 2147483647 h 1246"/>
                <a:gd name="T48" fmla="*/ 0 w 1817"/>
                <a:gd name="T49" fmla="*/ 2147483647 h 1246"/>
                <a:gd name="T50" fmla="*/ 2147483647 w 1817"/>
                <a:gd name="T51" fmla="*/ 2147483647 h 1246"/>
                <a:gd name="T52" fmla="*/ 2147483647 w 1817"/>
                <a:gd name="T53" fmla="*/ 2147483647 h 1246"/>
                <a:gd name="T54" fmla="*/ 2147483647 w 1817"/>
                <a:gd name="T55" fmla="*/ 2147483647 h 1246"/>
                <a:gd name="T56" fmla="*/ 2147483647 w 1817"/>
                <a:gd name="T57" fmla="*/ 2147483647 h 1246"/>
                <a:gd name="T58" fmla="*/ 2147483647 w 1817"/>
                <a:gd name="T59" fmla="*/ 2147483647 h 1246"/>
                <a:gd name="T60" fmla="*/ 2147483647 w 1817"/>
                <a:gd name="T61" fmla="*/ 2147483647 h 1246"/>
                <a:gd name="T62" fmla="*/ 2147483647 w 1817"/>
                <a:gd name="T63" fmla="*/ 2147483647 h 1246"/>
                <a:gd name="T64" fmla="*/ 2147483647 w 1817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6161088" y="3363913"/>
              <a:ext cx="10144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Dynamic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Programming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708025" y="2122488"/>
              <a:ext cx="15748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 Process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762000" y="4235450"/>
              <a:ext cx="17621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Virtual Capacity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819400" y="4176713"/>
              <a:ext cx="16002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Leg Prorated Fares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568825" y="4176713"/>
              <a:ext cx="1374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Compartment AUs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190875" y="2438400"/>
              <a:ext cx="1041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Optimizer Engine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319588" y="2544763"/>
              <a:ext cx="37782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322513" y="2220913"/>
              <a:ext cx="5776912" cy="47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9196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6400800" y="2871788"/>
              <a:ext cx="7048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</a:t>
              </a: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4597400" y="3211513"/>
              <a:ext cx="1325563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Overbooking &amp;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Decrement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413625" y="3043238"/>
              <a:ext cx="1158875" cy="1023937"/>
            </a:xfrm>
            <a:custGeom>
              <a:avLst/>
              <a:gdLst>
                <a:gd name="T0" fmla="*/ 2147483647 w 1817"/>
                <a:gd name="T1" fmla="*/ 2147483647 h 1246"/>
                <a:gd name="T2" fmla="*/ 2147483647 w 1817"/>
                <a:gd name="T3" fmla="*/ 2147483647 h 1246"/>
                <a:gd name="T4" fmla="*/ 2147483647 w 1817"/>
                <a:gd name="T5" fmla="*/ 2147483647 h 1246"/>
                <a:gd name="T6" fmla="*/ 2147483647 w 1817"/>
                <a:gd name="T7" fmla="*/ 2147483647 h 1246"/>
                <a:gd name="T8" fmla="*/ 2147483647 w 1817"/>
                <a:gd name="T9" fmla="*/ 2147483647 h 1246"/>
                <a:gd name="T10" fmla="*/ 2147483647 w 1817"/>
                <a:gd name="T11" fmla="*/ 2147483647 h 1246"/>
                <a:gd name="T12" fmla="*/ 2147483647 w 1817"/>
                <a:gd name="T13" fmla="*/ 2147483647 h 1246"/>
                <a:gd name="T14" fmla="*/ 2147483647 w 1817"/>
                <a:gd name="T15" fmla="*/ 2147483647 h 1246"/>
                <a:gd name="T16" fmla="*/ 2147483647 w 1817"/>
                <a:gd name="T17" fmla="*/ 2147483647 h 1246"/>
                <a:gd name="T18" fmla="*/ 2147483647 w 1817"/>
                <a:gd name="T19" fmla="*/ 2147483647 h 1246"/>
                <a:gd name="T20" fmla="*/ 2147483647 w 1817"/>
                <a:gd name="T21" fmla="*/ 2147483647 h 1246"/>
                <a:gd name="T22" fmla="*/ 2147483647 w 1817"/>
                <a:gd name="T23" fmla="*/ 2147483647 h 1246"/>
                <a:gd name="T24" fmla="*/ 2147483647 w 1817"/>
                <a:gd name="T25" fmla="*/ 2147483647 h 1246"/>
                <a:gd name="T26" fmla="*/ 2147483647 w 1817"/>
                <a:gd name="T27" fmla="*/ 2147483647 h 1246"/>
                <a:gd name="T28" fmla="*/ 2147483647 w 1817"/>
                <a:gd name="T29" fmla="*/ 2147483647 h 1246"/>
                <a:gd name="T30" fmla="*/ 2147483647 w 1817"/>
                <a:gd name="T31" fmla="*/ 0 h 1246"/>
                <a:gd name="T32" fmla="*/ 2147483647 w 1817"/>
                <a:gd name="T33" fmla="*/ 0 h 1246"/>
                <a:gd name="T34" fmla="*/ 2147483647 w 1817"/>
                <a:gd name="T35" fmla="*/ 2147483647 h 1246"/>
                <a:gd name="T36" fmla="*/ 2147483647 w 1817"/>
                <a:gd name="T37" fmla="*/ 2147483647 h 1246"/>
                <a:gd name="T38" fmla="*/ 2147483647 w 1817"/>
                <a:gd name="T39" fmla="*/ 2147483647 h 1246"/>
                <a:gd name="T40" fmla="*/ 2147483647 w 1817"/>
                <a:gd name="T41" fmla="*/ 2147483647 h 1246"/>
                <a:gd name="T42" fmla="*/ 2147483647 w 1817"/>
                <a:gd name="T43" fmla="*/ 2147483647 h 1246"/>
                <a:gd name="T44" fmla="*/ 2147483647 w 1817"/>
                <a:gd name="T45" fmla="*/ 2147483647 h 1246"/>
                <a:gd name="T46" fmla="*/ 0 w 1817"/>
                <a:gd name="T47" fmla="*/ 2147483647 h 1246"/>
                <a:gd name="T48" fmla="*/ 0 w 1817"/>
                <a:gd name="T49" fmla="*/ 2147483647 h 1246"/>
                <a:gd name="T50" fmla="*/ 2147483647 w 1817"/>
                <a:gd name="T51" fmla="*/ 2147483647 h 1246"/>
                <a:gd name="T52" fmla="*/ 2147483647 w 1817"/>
                <a:gd name="T53" fmla="*/ 2147483647 h 1246"/>
                <a:gd name="T54" fmla="*/ 2147483647 w 1817"/>
                <a:gd name="T55" fmla="*/ 2147483647 h 1246"/>
                <a:gd name="T56" fmla="*/ 2147483647 w 1817"/>
                <a:gd name="T57" fmla="*/ 2147483647 h 1246"/>
                <a:gd name="T58" fmla="*/ 2147483647 w 1817"/>
                <a:gd name="T59" fmla="*/ 2147483647 h 1246"/>
                <a:gd name="T60" fmla="*/ 2147483647 w 1817"/>
                <a:gd name="T61" fmla="*/ 2147483647 h 1246"/>
                <a:gd name="T62" fmla="*/ 2147483647 w 1817"/>
                <a:gd name="T63" fmla="*/ 2147483647 h 1246"/>
                <a:gd name="T64" fmla="*/ 2147483647 w 1817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7416800" y="3246438"/>
              <a:ext cx="11874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Determine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Authorization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Levels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6172200" y="4176713"/>
              <a:ext cx="10668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Bid Prices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7488238" y="4176713"/>
              <a:ext cx="11223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AU levels 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77390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65475" y="2871788"/>
              <a:ext cx="108426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 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05828" y="4389114"/>
            <a:ext cx="1524000" cy="1143000"/>
            <a:chOff x="4495800" y="4572000"/>
            <a:chExt cx="1524000" cy="1143000"/>
          </a:xfrm>
        </p:grpSpPr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V="1">
              <a:off x="5257800" y="4572000"/>
              <a:ext cx="0" cy="6858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4495800" y="5257800"/>
              <a:ext cx="1524000" cy="45720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2652A0"/>
                  </a:solidFill>
                  <a:latin typeface="Arial" charset="0"/>
                  <a:ea typeface="ＭＳ Ｐゴシック" pitchFamily="1" charset="-128"/>
                </a:rPr>
                <a:t>Step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79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Overbooking and Decrement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4" y="1384302"/>
            <a:ext cx="8912543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Overbooking Optimization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Overbooking optimization models the no-show behavior on day of departure</a:t>
            </a:r>
          </a:p>
          <a:p>
            <a:pPr lvl="2" algn="just">
              <a:lnSpc>
                <a:spcPct val="80000"/>
              </a:lnSpc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Overbooking is performed to compensate for no-shows between day 0 and day -1 prior to departure.</a:t>
            </a:r>
          </a:p>
          <a:p>
            <a:pPr lvl="2" algn="just">
              <a:lnSpc>
                <a:spcPct val="80000"/>
              </a:lnSpc>
            </a:pPr>
            <a:endParaRPr lang="en-US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80000"/>
              </a:lnSpc>
              <a:spcBef>
                <a:spcPct val="40000"/>
              </a:spcBef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to compensate for these no-shows can result in lost revenue.</a:t>
            </a:r>
          </a:p>
          <a:p>
            <a:pPr algn="just"/>
            <a:endParaRPr lang="en-GB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4" y="1422402"/>
            <a:ext cx="8912543" cy="4525963"/>
          </a:xfrm>
        </p:spPr>
        <p:txBody>
          <a:bodyPr>
            <a:normAutofit lnSpcReduction="10000"/>
          </a:bodyPr>
          <a:lstStyle/>
          <a:p>
            <a:pPr marL="0" lvl="0" indent="0" algn="just" defTabSz="91440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Overbooking Optimization</a:t>
            </a:r>
          </a:p>
          <a:p>
            <a:pPr lvl="0" algn="just" defTabSz="9144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q"/>
            </a:pPr>
            <a:endParaRPr lang="en-US" sz="2400" kern="0" dirty="0">
              <a:solidFill>
                <a:srgbClr val="662046"/>
              </a:solidFill>
              <a:latin typeface="Arial"/>
              <a:ea typeface="ＭＳ Ｐゴシック"/>
            </a:endParaRPr>
          </a:p>
          <a:p>
            <a:pPr lvl="1" algn="just" defTabSz="914400" fontAlgn="base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FontTx/>
              <a:buChar char="–"/>
            </a:pPr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Determines compartment AU level that minimizes Expected Cost (existing method)</a:t>
            </a:r>
          </a:p>
          <a:p>
            <a:pPr lvl="1" algn="just" defTabSz="914400" fontAlgn="base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FontTx/>
              <a:buChar char="–"/>
            </a:pPr>
            <a:endParaRPr lang="en-US" sz="2400" kern="0" dirty="0">
              <a:solidFill>
                <a:srgbClr val="662046"/>
              </a:solidFill>
              <a:latin typeface="Arial"/>
              <a:ea typeface="ＭＳ Ｐゴシック"/>
            </a:endParaRPr>
          </a:p>
          <a:p>
            <a:pPr lvl="2" algn="just" defTabSz="91440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662046"/>
                </a:solidFill>
                <a:latin typeface="Arial"/>
                <a:ea typeface="ＭＳ Ｐゴシック"/>
              </a:rPr>
              <a:t>Expected Cost = Expected Spoilage Cost + Expected Denied Boarding cost</a:t>
            </a:r>
          </a:p>
          <a:p>
            <a:pPr lvl="2" algn="just" defTabSz="91440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endParaRPr lang="en-US" kern="0" dirty="0">
              <a:solidFill>
                <a:srgbClr val="662046"/>
              </a:solidFill>
              <a:latin typeface="Arial"/>
              <a:ea typeface="ＭＳ Ｐゴシック"/>
            </a:endParaRPr>
          </a:p>
          <a:p>
            <a:pPr lvl="2" algn="just" defTabSz="91440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662046"/>
                </a:solidFill>
                <a:latin typeface="Arial"/>
                <a:ea typeface="ＭＳ Ｐゴシック"/>
              </a:rPr>
              <a:t>As Overbooking level is increased, Spoilage cost reduces </a:t>
            </a:r>
            <a:r>
              <a:rPr lang="en-US" kern="0" dirty="0">
                <a:solidFill>
                  <a:srgbClr val="FF0000"/>
                </a:solidFill>
                <a:latin typeface="Arial"/>
                <a:ea typeface="ＭＳ Ｐゴシック"/>
              </a:rPr>
              <a:t>BUT</a:t>
            </a: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kern="0" dirty="0">
                <a:solidFill>
                  <a:srgbClr val="662046"/>
                </a:solidFill>
                <a:latin typeface="Arial"/>
                <a:ea typeface="ＭＳ Ｐゴシック"/>
              </a:rPr>
              <a:t>Denied Boarding cost increases</a:t>
            </a:r>
          </a:p>
          <a:p>
            <a:pPr lvl="2" algn="just" defTabSz="91440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endParaRPr lang="en-US" kern="0" dirty="0">
              <a:solidFill>
                <a:srgbClr val="662046"/>
              </a:solidFill>
              <a:latin typeface="Arial"/>
              <a:ea typeface="ＭＳ Ｐゴシック"/>
            </a:endParaRPr>
          </a:p>
          <a:p>
            <a:pPr lvl="2" algn="just" defTabSz="91440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662046"/>
                </a:solidFill>
                <a:latin typeface="Arial"/>
                <a:ea typeface="ＭＳ Ｐゴシック"/>
              </a:rPr>
              <a:t>Trade off between Spoilage cost and Denied boarding cost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9614" y="79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Overbooking and Decrement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206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Overbooking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3543" y="914400"/>
            <a:ext cx="8764588" cy="156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u="sng" dirty="0">
                <a:solidFill>
                  <a:srgbClr val="662046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Objective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: Minimize Total Expected Cost = Exp. DB Cost + Exp. Spoil. Cost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It is a trade-off between DB Cost and Spoilage Cost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54138" y="2419350"/>
            <a:ext cx="6845300" cy="3783013"/>
            <a:chOff x="1354138" y="2419350"/>
            <a:chExt cx="6845300" cy="3783013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1354138" y="2600325"/>
              <a:ext cx="6845300" cy="3035300"/>
            </a:xfrm>
            <a:prstGeom prst="rtTriangl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8261A2"/>
                </a:gs>
              </a:gsLst>
              <a:lin ang="2700000" scaled="1"/>
            </a:gra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 rot="-5400000">
              <a:off x="5849938" y="3286125"/>
              <a:ext cx="1739900" cy="2959100"/>
            </a:xfrm>
            <a:prstGeom prst="rtTriangle">
              <a:avLst/>
            </a:prstGeom>
            <a:gradFill rotWithShape="0">
              <a:gsLst>
                <a:gs pos="0">
                  <a:srgbClr val="005E76"/>
                </a:gs>
                <a:gs pos="100000">
                  <a:srgbClr val="00CCFF"/>
                </a:gs>
              </a:gsLst>
              <a:lin ang="18900000" scaled="1"/>
            </a:gradFill>
            <a:ln w="12700">
              <a:solidFill>
                <a:srgbClr val="550EF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6526213" y="4905375"/>
              <a:ext cx="1663700" cy="749300"/>
            </a:xfrm>
            <a:prstGeom prst="line">
              <a:avLst/>
            </a:prstGeom>
            <a:noFill/>
            <a:ln w="12700">
              <a:solidFill>
                <a:srgbClr val="000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4645025" y="5808663"/>
              <a:ext cx="12763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2652A0"/>
                  </a:solidFill>
                  <a:latin typeface="Tahoma" pitchFamily="34" charset="0"/>
                  <a:ea typeface="ＭＳ Ｐゴシック" pitchFamily="1" charset="-128"/>
                </a:rPr>
                <a:t>Capacity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714500" y="3844925"/>
              <a:ext cx="2563813" cy="1003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ahoma" pitchFamily="34" charset="0"/>
                  <a:ea typeface="ＭＳ Ｐゴシック" pitchFamily="1" charset="-128"/>
                </a:rPr>
                <a:t>Expected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ahoma" pitchFamily="34" charset="0"/>
                  <a:ea typeface="ＭＳ Ｐゴシック" pitchFamily="1" charset="-128"/>
                </a:rPr>
                <a:t>Cost of Spoilage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ahoma" pitchFamily="34" charset="0"/>
                  <a:ea typeface="ＭＳ Ｐゴシック" pitchFamily="1" charset="-128"/>
                </a:rPr>
                <a:t>(Opportunity Lost)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6411913" y="4727575"/>
              <a:ext cx="1670050" cy="822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Tahoma" pitchFamily="34" charset="0"/>
                  <a:ea typeface="ＭＳ Ｐゴシック" pitchFamily="1" charset="-128"/>
                </a:rPr>
                <a:t>Expected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Tahoma" pitchFamily="34" charset="0"/>
                  <a:ea typeface="ＭＳ Ｐゴシック" pitchFamily="1" charset="-128"/>
                </a:rPr>
                <a:t>Cost of Denied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Tahoma" pitchFamily="34" charset="0"/>
                  <a:ea typeface="ＭＳ Ｐゴシック" pitchFamily="1" charset="-128"/>
                </a:rPr>
                <a:t>Boarding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6213475" y="5807075"/>
              <a:ext cx="1338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2652A0"/>
                  </a:solidFill>
                  <a:latin typeface="Tahoma" pitchFamily="34" charset="0"/>
                  <a:ea typeface="ＭＳ Ｐゴシック" pitchFamily="1" charset="-128"/>
                </a:rPr>
                <a:t>Cabin AU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5524500" y="3341688"/>
              <a:ext cx="1724025" cy="819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2652A0"/>
                  </a:solidFill>
                  <a:latin typeface="Tahoma" pitchFamily="34" charset="0"/>
                  <a:ea typeface="ＭＳ Ｐゴシック" pitchFamily="1" charset="-128"/>
                </a:rPr>
                <a:t>Expected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2652A0"/>
                  </a:solidFill>
                  <a:latin typeface="Tahoma" pitchFamily="34" charset="0"/>
                  <a:ea typeface="ＭＳ Ｐゴシック" pitchFamily="1" charset="-128"/>
                </a:rPr>
                <a:t>Total Cost</a:t>
              </a: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390650" y="2419350"/>
              <a:ext cx="6677025" cy="2289175"/>
            </a:xfrm>
            <a:custGeom>
              <a:avLst/>
              <a:gdLst>
                <a:gd name="T0" fmla="*/ 0 w 4206"/>
                <a:gd name="T1" fmla="*/ 0 h 1442"/>
                <a:gd name="T2" fmla="*/ 2147483647 w 4206"/>
                <a:gd name="T3" fmla="*/ 2147483647 h 1442"/>
                <a:gd name="T4" fmla="*/ 2147483647 w 4206"/>
                <a:gd name="T5" fmla="*/ 2147483647 h 1442"/>
                <a:gd name="T6" fmla="*/ 0 60000 65536"/>
                <a:gd name="T7" fmla="*/ 0 60000 65536"/>
                <a:gd name="T8" fmla="*/ 0 60000 65536"/>
                <a:gd name="T9" fmla="*/ 0 w 4206"/>
                <a:gd name="T10" fmla="*/ 0 h 1442"/>
                <a:gd name="T11" fmla="*/ 4206 w 4206"/>
                <a:gd name="T12" fmla="*/ 1442 h 14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6" h="1442">
                  <a:moveTo>
                    <a:pt x="0" y="0"/>
                  </a:moveTo>
                  <a:cubicBezTo>
                    <a:pt x="1113" y="581"/>
                    <a:pt x="2227" y="1162"/>
                    <a:pt x="2928" y="1302"/>
                  </a:cubicBezTo>
                  <a:cubicBezTo>
                    <a:pt x="3629" y="1442"/>
                    <a:pt x="3917" y="1141"/>
                    <a:pt x="4206" y="840"/>
                  </a:cubicBezTo>
                </a:path>
              </a:pathLst>
            </a:custGeom>
            <a:noFill/>
            <a:ln w="28575">
              <a:solidFill>
                <a:srgbClr val="F6DA2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238750" y="5638800"/>
              <a:ext cx="0" cy="295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03273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Overbooking and Decrement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9614" y="1143000"/>
            <a:ext cx="8497888" cy="4973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Decrement Optimization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pre-departure cancellation rate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the compartment AU level to account for the expected pre-departure cancellation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Decrement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Group profile from Group system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Decrement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individual forecasts, using forecasts and it’s cancellation rates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individual current bookings using cancellation rates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group forecasts, using forecasts and it’s cancellation rates</a:t>
            </a:r>
          </a:p>
          <a:p>
            <a:pPr lvl="1" algn="just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Overbooking and Decrement</a:t>
            </a:r>
            <a:endParaRPr lang="en-US" altLang="en-US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4" y="1110112"/>
            <a:ext cx="8912543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Output:</a:t>
            </a:r>
          </a:p>
          <a:p>
            <a:pPr algn="just">
              <a:buNone/>
            </a:pP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compartment AU level that accounts for Overbooking and Decrement </a:t>
            </a:r>
          </a:p>
          <a:p>
            <a:pPr lvl="1" algn="just"/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level is used as a primary input into Step 4: Dynamic Programming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79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process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49614" y="1752600"/>
            <a:ext cx="8297863" cy="2667000"/>
            <a:chOff x="457200" y="1905000"/>
            <a:chExt cx="8297863" cy="2667000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457200" y="1905000"/>
              <a:ext cx="8297863" cy="2667000"/>
            </a:xfrm>
            <a:prstGeom prst="rect">
              <a:avLst/>
            </a:prstGeom>
            <a:solidFill>
              <a:srgbClr val="0099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2" name="Freeform 4"/>
            <p:cNvSpPr>
              <a:spLocks/>
            </p:cNvSpPr>
            <p:nvPr/>
          </p:nvSpPr>
          <p:spPr bwMode="auto">
            <a:xfrm>
              <a:off x="660400" y="3048000"/>
              <a:ext cx="1989138" cy="1019175"/>
            </a:xfrm>
            <a:custGeom>
              <a:avLst/>
              <a:gdLst>
                <a:gd name="T0" fmla="*/ 2733 w 2877"/>
                <a:gd name="T1" fmla="*/ 1221 h 1221"/>
                <a:gd name="T2" fmla="*/ 2766 w 2877"/>
                <a:gd name="T3" fmla="*/ 1217 h 1221"/>
                <a:gd name="T4" fmla="*/ 2797 w 2877"/>
                <a:gd name="T5" fmla="*/ 1206 h 1221"/>
                <a:gd name="T6" fmla="*/ 2824 w 2877"/>
                <a:gd name="T7" fmla="*/ 1188 h 1221"/>
                <a:gd name="T8" fmla="*/ 2847 w 2877"/>
                <a:gd name="T9" fmla="*/ 1165 h 1221"/>
                <a:gd name="T10" fmla="*/ 2864 w 2877"/>
                <a:gd name="T11" fmla="*/ 1139 h 1221"/>
                <a:gd name="T12" fmla="*/ 2875 w 2877"/>
                <a:gd name="T13" fmla="*/ 1108 h 1221"/>
                <a:gd name="T14" fmla="*/ 2877 w 2877"/>
                <a:gd name="T15" fmla="*/ 1077 h 1221"/>
                <a:gd name="T16" fmla="*/ 2877 w 2877"/>
                <a:gd name="T17" fmla="*/ 144 h 1221"/>
                <a:gd name="T18" fmla="*/ 2875 w 2877"/>
                <a:gd name="T19" fmla="*/ 111 h 1221"/>
                <a:gd name="T20" fmla="*/ 2864 w 2877"/>
                <a:gd name="T21" fmla="*/ 81 h 1221"/>
                <a:gd name="T22" fmla="*/ 2847 w 2877"/>
                <a:gd name="T23" fmla="*/ 54 h 1221"/>
                <a:gd name="T24" fmla="*/ 2824 w 2877"/>
                <a:gd name="T25" fmla="*/ 31 h 1221"/>
                <a:gd name="T26" fmla="*/ 2797 w 2877"/>
                <a:gd name="T27" fmla="*/ 14 h 1221"/>
                <a:gd name="T28" fmla="*/ 2766 w 2877"/>
                <a:gd name="T29" fmla="*/ 4 h 1221"/>
                <a:gd name="T30" fmla="*/ 2733 w 2877"/>
                <a:gd name="T31" fmla="*/ 0 h 1221"/>
                <a:gd name="T32" fmla="*/ 144 w 2877"/>
                <a:gd name="T33" fmla="*/ 0 h 1221"/>
                <a:gd name="T34" fmla="*/ 114 w 2877"/>
                <a:gd name="T35" fmla="*/ 4 h 1221"/>
                <a:gd name="T36" fmla="*/ 83 w 2877"/>
                <a:gd name="T37" fmla="*/ 14 h 1221"/>
                <a:gd name="T38" fmla="*/ 54 w 2877"/>
                <a:gd name="T39" fmla="*/ 31 h 1221"/>
                <a:gd name="T40" fmla="*/ 33 w 2877"/>
                <a:gd name="T41" fmla="*/ 54 h 1221"/>
                <a:gd name="T42" fmla="*/ 16 w 2877"/>
                <a:gd name="T43" fmla="*/ 81 h 1221"/>
                <a:gd name="T44" fmla="*/ 4 w 2877"/>
                <a:gd name="T45" fmla="*/ 111 h 1221"/>
                <a:gd name="T46" fmla="*/ 0 w 2877"/>
                <a:gd name="T47" fmla="*/ 144 h 1221"/>
                <a:gd name="T48" fmla="*/ 0 w 2877"/>
                <a:gd name="T49" fmla="*/ 1077 h 1221"/>
                <a:gd name="T50" fmla="*/ 4 w 2877"/>
                <a:gd name="T51" fmla="*/ 1108 h 1221"/>
                <a:gd name="T52" fmla="*/ 16 w 2877"/>
                <a:gd name="T53" fmla="*/ 1139 h 1221"/>
                <a:gd name="T54" fmla="*/ 33 w 2877"/>
                <a:gd name="T55" fmla="*/ 1165 h 1221"/>
                <a:gd name="T56" fmla="*/ 54 w 2877"/>
                <a:gd name="T57" fmla="*/ 1188 h 1221"/>
                <a:gd name="T58" fmla="*/ 83 w 2877"/>
                <a:gd name="T59" fmla="*/ 1206 h 1221"/>
                <a:gd name="T60" fmla="*/ 114 w 2877"/>
                <a:gd name="T61" fmla="*/ 1217 h 1221"/>
                <a:gd name="T62" fmla="*/ 144 w 2877"/>
                <a:gd name="T63" fmla="*/ 1221 h 1221"/>
                <a:gd name="T64" fmla="*/ 2733 w 2877"/>
                <a:gd name="T65" fmla="*/ 1221 h 12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77"/>
                <a:gd name="T100" fmla="*/ 0 h 1221"/>
                <a:gd name="T101" fmla="*/ 2877 w 2877"/>
                <a:gd name="T102" fmla="*/ 1221 h 12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77" h="1221">
                  <a:moveTo>
                    <a:pt x="2733" y="1221"/>
                  </a:moveTo>
                  <a:lnTo>
                    <a:pt x="2766" y="1217"/>
                  </a:lnTo>
                  <a:lnTo>
                    <a:pt x="2797" y="1206"/>
                  </a:lnTo>
                  <a:lnTo>
                    <a:pt x="2824" y="1188"/>
                  </a:lnTo>
                  <a:lnTo>
                    <a:pt x="2847" y="1165"/>
                  </a:lnTo>
                  <a:lnTo>
                    <a:pt x="2864" y="1139"/>
                  </a:lnTo>
                  <a:lnTo>
                    <a:pt x="2875" y="1108"/>
                  </a:lnTo>
                  <a:lnTo>
                    <a:pt x="2877" y="1077"/>
                  </a:lnTo>
                  <a:lnTo>
                    <a:pt x="2877" y="144"/>
                  </a:lnTo>
                  <a:lnTo>
                    <a:pt x="2875" y="111"/>
                  </a:lnTo>
                  <a:lnTo>
                    <a:pt x="2864" y="81"/>
                  </a:lnTo>
                  <a:lnTo>
                    <a:pt x="2847" y="54"/>
                  </a:lnTo>
                  <a:lnTo>
                    <a:pt x="2824" y="31"/>
                  </a:lnTo>
                  <a:lnTo>
                    <a:pt x="2797" y="14"/>
                  </a:lnTo>
                  <a:lnTo>
                    <a:pt x="2766" y="4"/>
                  </a:lnTo>
                  <a:lnTo>
                    <a:pt x="2733" y="0"/>
                  </a:lnTo>
                  <a:lnTo>
                    <a:pt x="144" y="0"/>
                  </a:lnTo>
                  <a:lnTo>
                    <a:pt x="114" y="4"/>
                  </a:lnTo>
                  <a:lnTo>
                    <a:pt x="83" y="14"/>
                  </a:lnTo>
                  <a:lnTo>
                    <a:pt x="54" y="31"/>
                  </a:lnTo>
                  <a:lnTo>
                    <a:pt x="33" y="54"/>
                  </a:lnTo>
                  <a:lnTo>
                    <a:pt x="16" y="81"/>
                  </a:lnTo>
                  <a:lnTo>
                    <a:pt x="4" y="111"/>
                  </a:lnTo>
                  <a:lnTo>
                    <a:pt x="0" y="144"/>
                  </a:lnTo>
                  <a:lnTo>
                    <a:pt x="0" y="1077"/>
                  </a:lnTo>
                  <a:lnTo>
                    <a:pt x="4" y="1108"/>
                  </a:lnTo>
                  <a:lnTo>
                    <a:pt x="16" y="1139"/>
                  </a:lnTo>
                  <a:lnTo>
                    <a:pt x="33" y="1165"/>
                  </a:lnTo>
                  <a:lnTo>
                    <a:pt x="54" y="1188"/>
                  </a:lnTo>
                  <a:lnTo>
                    <a:pt x="83" y="1206"/>
                  </a:lnTo>
                  <a:lnTo>
                    <a:pt x="114" y="1217"/>
                  </a:lnTo>
                  <a:lnTo>
                    <a:pt x="144" y="1221"/>
                  </a:lnTo>
                  <a:lnTo>
                    <a:pt x="2733" y="1221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838200" y="3200400"/>
              <a:ext cx="16224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Management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16000" y="3479800"/>
              <a:ext cx="1222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Restrictions</a:t>
              </a:r>
            </a:p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Upgrade Optimization</a:t>
              </a: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914400" y="2895600"/>
              <a:ext cx="15240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2811463" y="3048000"/>
              <a:ext cx="1598612" cy="1019175"/>
            </a:xfrm>
            <a:custGeom>
              <a:avLst/>
              <a:gdLst>
                <a:gd name="T0" fmla="*/ 1870 w 2014"/>
                <a:gd name="T1" fmla="*/ 1246 h 1246"/>
                <a:gd name="T2" fmla="*/ 1901 w 2014"/>
                <a:gd name="T3" fmla="*/ 1242 h 1246"/>
                <a:gd name="T4" fmla="*/ 1932 w 2014"/>
                <a:gd name="T5" fmla="*/ 1231 h 1246"/>
                <a:gd name="T6" fmla="*/ 1961 w 2014"/>
                <a:gd name="T7" fmla="*/ 1213 h 1246"/>
                <a:gd name="T8" fmla="*/ 1982 w 2014"/>
                <a:gd name="T9" fmla="*/ 1190 h 1246"/>
                <a:gd name="T10" fmla="*/ 1999 w 2014"/>
                <a:gd name="T11" fmla="*/ 1164 h 1246"/>
                <a:gd name="T12" fmla="*/ 2011 w 2014"/>
                <a:gd name="T13" fmla="*/ 1133 h 1246"/>
                <a:gd name="T14" fmla="*/ 2014 w 2014"/>
                <a:gd name="T15" fmla="*/ 1102 h 1246"/>
                <a:gd name="T16" fmla="*/ 2014 w 2014"/>
                <a:gd name="T17" fmla="*/ 144 h 1246"/>
                <a:gd name="T18" fmla="*/ 2011 w 2014"/>
                <a:gd name="T19" fmla="*/ 113 h 1246"/>
                <a:gd name="T20" fmla="*/ 1999 w 2014"/>
                <a:gd name="T21" fmla="*/ 83 h 1246"/>
                <a:gd name="T22" fmla="*/ 1982 w 2014"/>
                <a:gd name="T23" fmla="*/ 56 h 1246"/>
                <a:gd name="T24" fmla="*/ 1961 w 2014"/>
                <a:gd name="T25" fmla="*/ 33 h 1246"/>
                <a:gd name="T26" fmla="*/ 1932 w 2014"/>
                <a:gd name="T27" fmla="*/ 16 h 1246"/>
                <a:gd name="T28" fmla="*/ 1901 w 2014"/>
                <a:gd name="T29" fmla="*/ 4 h 1246"/>
                <a:gd name="T30" fmla="*/ 1870 w 2014"/>
                <a:gd name="T31" fmla="*/ 0 h 1246"/>
                <a:gd name="T32" fmla="*/ 144 w 2014"/>
                <a:gd name="T33" fmla="*/ 0 h 1246"/>
                <a:gd name="T34" fmla="*/ 112 w 2014"/>
                <a:gd name="T35" fmla="*/ 4 h 1246"/>
                <a:gd name="T36" fmla="*/ 81 w 2014"/>
                <a:gd name="T37" fmla="*/ 16 h 1246"/>
                <a:gd name="T38" fmla="*/ 54 w 2014"/>
                <a:gd name="T39" fmla="*/ 33 h 1246"/>
                <a:gd name="T40" fmla="*/ 31 w 2014"/>
                <a:gd name="T41" fmla="*/ 56 h 1246"/>
                <a:gd name="T42" fmla="*/ 14 w 2014"/>
                <a:gd name="T43" fmla="*/ 83 h 1246"/>
                <a:gd name="T44" fmla="*/ 4 w 2014"/>
                <a:gd name="T45" fmla="*/ 113 h 1246"/>
                <a:gd name="T46" fmla="*/ 0 w 2014"/>
                <a:gd name="T47" fmla="*/ 144 h 1246"/>
                <a:gd name="T48" fmla="*/ 0 w 2014"/>
                <a:gd name="T49" fmla="*/ 1102 h 1246"/>
                <a:gd name="T50" fmla="*/ 4 w 2014"/>
                <a:gd name="T51" fmla="*/ 1133 h 1246"/>
                <a:gd name="T52" fmla="*/ 14 w 2014"/>
                <a:gd name="T53" fmla="*/ 1164 h 1246"/>
                <a:gd name="T54" fmla="*/ 31 w 2014"/>
                <a:gd name="T55" fmla="*/ 1190 h 1246"/>
                <a:gd name="T56" fmla="*/ 54 w 2014"/>
                <a:gd name="T57" fmla="*/ 1213 h 1246"/>
                <a:gd name="T58" fmla="*/ 81 w 2014"/>
                <a:gd name="T59" fmla="*/ 1231 h 1246"/>
                <a:gd name="T60" fmla="*/ 112 w 2014"/>
                <a:gd name="T61" fmla="*/ 1242 h 1246"/>
                <a:gd name="T62" fmla="*/ 144 w 2014"/>
                <a:gd name="T63" fmla="*/ 1246 h 1246"/>
                <a:gd name="T64" fmla="*/ 1870 w 2014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4"/>
                <a:gd name="T100" fmla="*/ 0 h 1246"/>
                <a:gd name="T101" fmla="*/ 2014 w 2014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4" h="1246">
                  <a:moveTo>
                    <a:pt x="1870" y="1246"/>
                  </a:moveTo>
                  <a:lnTo>
                    <a:pt x="1901" y="1242"/>
                  </a:lnTo>
                  <a:lnTo>
                    <a:pt x="1932" y="1231"/>
                  </a:lnTo>
                  <a:lnTo>
                    <a:pt x="1961" y="1213"/>
                  </a:lnTo>
                  <a:lnTo>
                    <a:pt x="1982" y="1190"/>
                  </a:lnTo>
                  <a:lnTo>
                    <a:pt x="1999" y="1164"/>
                  </a:lnTo>
                  <a:lnTo>
                    <a:pt x="2011" y="1133"/>
                  </a:lnTo>
                  <a:lnTo>
                    <a:pt x="2014" y="1102"/>
                  </a:lnTo>
                  <a:lnTo>
                    <a:pt x="2014" y="144"/>
                  </a:lnTo>
                  <a:lnTo>
                    <a:pt x="2011" y="113"/>
                  </a:lnTo>
                  <a:lnTo>
                    <a:pt x="1999" y="83"/>
                  </a:lnTo>
                  <a:lnTo>
                    <a:pt x="1982" y="56"/>
                  </a:lnTo>
                  <a:lnTo>
                    <a:pt x="1961" y="33"/>
                  </a:lnTo>
                  <a:lnTo>
                    <a:pt x="1932" y="16"/>
                  </a:lnTo>
                  <a:lnTo>
                    <a:pt x="1901" y="4"/>
                  </a:lnTo>
                  <a:lnTo>
                    <a:pt x="1870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870" y="1246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3184525" y="3267075"/>
              <a:ext cx="9350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 </a:t>
              </a:r>
              <a:b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</a:b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3073400" y="3703638"/>
              <a:ext cx="11461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Linear Programming</a:t>
              </a: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572000" y="3048000"/>
              <a:ext cx="1357313" cy="1019175"/>
            </a:xfrm>
            <a:custGeom>
              <a:avLst/>
              <a:gdLst>
                <a:gd name="T0" fmla="*/ 1565 w 1709"/>
                <a:gd name="T1" fmla="*/ 1246 h 1246"/>
                <a:gd name="T2" fmla="*/ 1596 w 1709"/>
                <a:gd name="T3" fmla="*/ 1242 h 1246"/>
                <a:gd name="T4" fmla="*/ 1626 w 1709"/>
                <a:gd name="T5" fmla="*/ 1231 h 1246"/>
                <a:gd name="T6" fmla="*/ 1653 w 1709"/>
                <a:gd name="T7" fmla="*/ 1213 h 1246"/>
                <a:gd name="T8" fmla="*/ 1676 w 1709"/>
                <a:gd name="T9" fmla="*/ 1190 h 1246"/>
                <a:gd name="T10" fmla="*/ 1693 w 1709"/>
                <a:gd name="T11" fmla="*/ 1164 h 1246"/>
                <a:gd name="T12" fmla="*/ 1705 w 1709"/>
                <a:gd name="T13" fmla="*/ 1133 h 1246"/>
                <a:gd name="T14" fmla="*/ 1709 w 1709"/>
                <a:gd name="T15" fmla="*/ 1102 h 1246"/>
                <a:gd name="T16" fmla="*/ 1709 w 1709"/>
                <a:gd name="T17" fmla="*/ 144 h 1246"/>
                <a:gd name="T18" fmla="*/ 1705 w 1709"/>
                <a:gd name="T19" fmla="*/ 113 h 1246"/>
                <a:gd name="T20" fmla="*/ 1693 w 1709"/>
                <a:gd name="T21" fmla="*/ 83 h 1246"/>
                <a:gd name="T22" fmla="*/ 1676 w 1709"/>
                <a:gd name="T23" fmla="*/ 56 h 1246"/>
                <a:gd name="T24" fmla="*/ 1653 w 1709"/>
                <a:gd name="T25" fmla="*/ 33 h 1246"/>
                <a:gd name="T26" fmla="*/ 1626 w 1709"/>
                <a:gd name="T27" fmla="*/ 16 h 1246"/>
                <a:gd name="T28" fmla="*/ 1596 w 1709"/>
                <a:gd name="T29" fmla="*/ 4 h 1246"/>
                <a:gd name="T30" fmla="*/ 1565 w 1709"/>
                <a:gd name="T31" fmla="*/ 0 h 1246"/>
                <a:gd name="T32" fmla="*/ 144 w 1709"/>
                <a:gd name="T33" fmla="*/ 0 h 1246"/>
                <a:gd name="T34" fmla="*/ 111 w 1709"/>
                <a:gd name="T35" fmla="*/ 4 h 1246"/>
                <a:gd name="T36" fmla="*/ 80 w 1709"/>
                <a:gd name="T37" fmla="*/ 16 h 1246"/>
                <a:gd name="T38" fmla="*/ 54 w 1709"/>
                <a:gd name="T39" fmla="*/ 33 h 1246"/>
                <a:gd name="T40" fmla="*/ 31 w 1709"/>
                <a:gd name="T41" fmla="*/ 56 h 1246"/>
                <a:gd name="T42" fmla="*/ 13 w 1709"/>
                <a:gd name="T43" fmla="*/ 83 h 1246"/>
                <a:gd name="T44" fmla="*/ 4 w 1709"/>
                <a:gd name="T45" fmla="*/ 113 h 1246"/>
                <a:gd name="T46" fmla="*/ 0 w 1709"/>
                <a:gd name="T47" fmla="*/ 144 h 1246"/>
                <a:gd name="T48" fmla="*/ 0 w 1709"/>
                <a:gd name="T49" fmla="*/ 1102 h 1246"/>
                <a:gd name="T50" fmla="*/ 4 w 1709"/>
                <a:gd name="T51" fmla="*/ 1133 h 1246"/>
                <a:gd name="T52" fmla="*/ 13 w 1709"/>
                <a:gd name="T53" fmla="*/ 1164 h 1246"/>
                <a:gd name="T54" fmla="*/ 31 w 1709"/>
                <a:gd name="T55" fmla="*/ 1190 h 1246"/>
                <a:gd name="T56" fmla="*/ 54 w 1709"/>
                <a:gd name="T57" fmla="*/ 1213 h 1246"/>
                <a:gd name="T58" fmla="*/ 80 w 1709"/>
                <a:gd name="T59" fmla="*/ 1231 h 1246"/>
                <a:gd name="T60" fmla="*/ 111 w 1709"/>
                <a:gd name="T61" fmla="*/ 1242 h 1246"/>
                <a:gd name="T62" fmla="*/ 144 w 1709"/>
                <a:gd name="T63" fmla="*/ 1246 h 1246"/>
                <a:gd name="T64" fmla="*/ 1565 w 1709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09"/>
                <a:gd name="T100" fmla="*/ 0 h 1246"/>
                <a:gd name="T101" fmla="*/ 1709 w 1709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09" h="1246">
                  <a:moveTo>
                    <a:pt x="1565" y="1246"/>
                  </a:moveTo>
                  <a:lnTo>
                    <a:pt x="1596" y="1242"/>
                  </a:lnTo>
                  <a:lnTo>
                    <a:pt x="1626" y="1231"/>
                  </a:lnTo>
                  <a:lnTo>
                    <a:pt x="1653" y="1213"/>
                  </a:lnTo>
                  <a:lnTo>
                    <a:pt x="1676" y="1190"/>
                  </a:lnTo>
                  <a:lnTo>
                    <a:pt x="1693" y="1164"/>
                  </a:lnTo>
                  <a:lnTo>
                    <a:pt x="1705" y="1133"/>
                  </a:lnTo>
                  <a:lnTo>
                    <a:pt x="1709" y="1102"/>
                  </a:lnTo>
                  <a:lnTo>
                    <a:pt x="1709" y="144"/>
                  </a:lnTo>
                  <a:lnTo>
                    <a:pt x="1705" y="113"/>
                  </a:lnTo>
                  <a:lnTo>
                    <a:pt x="1693" y="83"/>
                  </a:lnTo>
                  <a:lnTo>
                    <a:pt x="1676" y="56"/>
                  </a:lnTo>
                  <a:lnTo>
                    <a:pt x="1653" y="33"/>
                  </a:lnTo>
                  <a:lnTo>
                    <a:pt x="1626" y="16"/>
                  </a:lnTo>
                  <a:lnTo>
                    <a:pt x="1596" y="4"/>
                  </a:lnTo>
                  <a:lnTo>
                    <a:pt x="1565" y="0"/>
                  </a:lnTo>
                  <a:lnTo>
                    <a:pt x="144" y="0"/>
                  </a:lnTo>
                  <a:lnTo>
                    <a:pt x="111" y="4"/>
                  </a:lnTo>
                  <a:lnTo>
                    <a:pt x="80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3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3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0" y="1231"/>
                  </a:lnTo>
                  <a:lnTo>
                    <a:pt x="111" y="1242"/>
                  </a:lnTo>
                  <a:lnTo>
                    <a:pt x="144" y="1246"/>
                  </a:lnTo>
                  <a:lnTo>
                    <a:pt x="1565" y="1246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6091238" y="3043238"/>
              <a:ext cx="1158875" cy="1023937"/>
            </a:xfrm>
            <a:custGeom>
              <a:avLst/>
              <a:gdLst>
                <a:gd name="T0" fmla="*/ 1673 w 1817"/>
                <a:gd name="T1" fmla="*/ 1246 h 1246"/>
                <a:gd name="T2" fmla="*/ 1704 w 1817"/>
                <a:gd name="T3" fmla="*/ 1242 h 1246"/>
                <a:gd name="T4" fmla="*/ 1734 w 1817"/>
                <a:gd name="T5" fmla="*/ 1231 h 1246"/>
                <a:gd name="T6" fmla="*/ 1761 w 1817"/>
                <a:gd name="T7" fmla="*/ 1213 h 1246"/>
                <a:gd name="T8" fmla="*/ 1784 w 1817"/>
                <a:gd name="T9" fmla="*/ 1190 h 1246"/>
                <a:gd name="T10" fmla="*/ 1801 w 1817"/>
                <a:gd name="T11" fmla="*/ 1164 h 1246"/>
                <a:gd name="T12" fmla="*/ 1813 w 1817"/>
                <a:gd name="T13" fmla="*/ 1133 h 1246"/>
                <a:gd name="T14" fmla="*/ 1817 w 1817"/>
                <a:gd name="T15" fmla="*/ 1102 h 1246"/>
                <a:gd name="T16" fmla="*/ 1817 w 1817"/>
                <a:gd name="T17" fmla="*/ 144 h 1246"/>
                <a:gd name="T18" fmla="*/ 1813 w 1817"/>
                <a:gd name="T19" fmla="*/ 113 h 1246"/>
                <a:gd name="T20" fmla="*/ 1801 w 1817"/>
                <a:gd name="T21" fmla="*/ 83 h 1246"/>
                <a:gd name="T22" fmla="*/ 1784 w 1817"/>
                <a:gd name="T23" fmla="*/ 56 h 1246"/>
                <a:gd name="T24" fmla="*/ 1761 w 1817"/>
                <a:gd name="T25" fmla="*/ 33 h 1246"/>
                <a:gd name="T26" fmla="*/ 1734 w 1817"/>
                <a:gd name="T27" fmla="*/ 16 h 1246"/>
                <a:gd name="T28" fmla="*/ 1704 w 1817"/>
                <a:gd name="T29" fmla="*/ 4 h 1246"/>
                <a:gd name="T30" fmla="*/ 1673 w 1817"/>
                <a:gd name="T31" fmla="*/ 0 h 1246"/>
                <a:gd name="T32" fmla="*/ 144 w 1817"/>
                <a:gd name="T33" fmla="*/ 0 h 1246"/>
                <a:gd name="T34" fmla="*/ 112 w 1817"/>
                <a:gd name="T35" fmla="*/ 4 h 1246"/>
                <a:gd name="T36" fmla="*/ 81 w 1817"/>
                <a:gd name="T37" fmla="*/ 16 h 1246"/>
                <a:gd name="T38" fmla="*/ 54 w 1817"/>
                <a:gd name="T39" fmla="*/ 33 h 1246"/>
                <a:gd name="T40" fmla="*/ 31 w 1817"/>
                <a:gd name="T41" fmla="*/ 56 h 1246"/>
                <a:gd name="T42" fmla="*/ 14 w 1817"/>
                <a:gd name="T43" fmla="*/ 83 h 1246"/>
                <a:gd name="T44" fmla="*/ 4 w 1817"/>
                <a:gd name="T45" fmla="*/ 113 h 1246"/>
                <a:gd name="T46" fmla="*/ 0 w 1817"/>
                <a:gd name="T47" fmla="*/ 144 h 1246"/>
                <a:gd name="T48" fmla="*/ 0 w 1817"/>
                <a:gd name="T49" fmla="*/ 1102 h 1246"/>
                <a:gd name="T50" fmla="*/ 4 w 1817"/>
                <a:gd name="T51" fmla="*/ 1133 h 1246"/>
                <a:gd name="T52" fmla="*/ 14 w 1817"/>
                <a:gd name="T53" fmla="*/ 1164 h 1246"/>
                <a:gd name="T54" fmla="*/ 31 w 1817"/>
                <a:gd name="T55" fmla="*/ 1190 h 1246"/>
                <a:gd name="T56" fmla="*/ 54 w 1817"/>
                <a:gd name="T57" fmla="*/ 1213 h 1246"/>
                <a:gd name="T58" fmla="*/ 81 w 1817"/>
                <a:gd name="T59" fmla="*/ 1231 h 1246"/>
                <a:gd name="T60" fmla="*/ 112 w 1817"/>
                <a:gd name="T61" fmla="*/ 1242 h 1246"/>
                <a:gd name="T62" fmla="*/ 144 w 1817"/>
                <a:gd name="T63" fmla="*/ 1246 h 1246"/>
                <a:gd name="T64" fmla="*/ 1673 w 1817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tint val="50000"/>
                    <a:satMod val="300000"/>
                  </a:srgbClr>
                </a:gs>
                <a:gs pos="35000">
                  <a:srgbClr val="BBE0E3">
                    <a:tint val="37000"/>
                    <a:satMod val="300000"/>
                  </a:srgbClr>
                </a:gs>
                <a:gs pos="100000">
                  <a:srgbClr val="BBE0E3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6161088" y="3363913"/>
              <a:ext cx="10144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Dynamic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Programming</a:t>
              </a: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708025" y="2122488"/>
              <a:ext cx="15748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 Process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762000" y="4235450"/>
              <a:ext cx="17621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Virtual Capacity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2819400" y="4176713"/>
              <a:ext cx="16002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Leg Prorated Fares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4568825" y="4176713"/>
              <a:ext cx="1374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Compartment AUs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6" name="Rectangle 18"/>
            <p:cNvSpPr>
              <a:spLocks noChangeArrowheads="1"/>
            </p:cNvSpPr>
            <p:nvPr/>
          </p:nvSpPr>
          <p:spPr bwMode="auto">
            <a:xfrm>
              <a:off x="3190875" y="2438400"/>
              <a:ext cx="1041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Optimizer Engine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4319588" y="2544763"/>
              <a:ext cx="37782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2322513" y="2220913"/>
              <a:ext cx="5776912" cy="47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9" name="Rectangle 21"/>
            <p:cNvSpPr>
              <a:spLocks noChangeArrowheads="1"/>
            </p:cNvSpPr>
            <p:nvPr/>
          </p:nvSpPr>
          <p:spPr bwMode="auto">
            <a:xfrm>
              <a:off x="49196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6400800" y="2871788"/>
              <a:ext cx="7048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</a:t>
              </a: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>
              <a:off x="4597400" y="3211513"/>
              <a:ext cx="1325563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Overbooking &amp;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Decrement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7413625" y="3043238"/>
              <a:ext cx="1158875" cy="1023937"/>
            </a:xfrm>
            <a:custGeom>
              <a:avLst/>
              <a:gdLst>
                <a:gd name="T0" fmla="*/ 2147483647 w 1817"/>
                <a:gd name="T1" fmla="*/ 2147483647 h 1246"/>
                <a:gd name="T2" fmla="*/ 2147483647 w 1817"/>
                <a:gd name="T3" fmla="*/ 2147483647 h 1246"/>
                <a:gd name="T4" fmla="*/ 2147483647 w 1817"/>
                <a:gd name="T5" fmla="*/ 2147483647 h 1246"/>
                <a:gd name="T6" fmla="*/ 2147483647 w 1817"/>
                <a:gd name="T7" fmla="*/ 2147483647 h 1246"/>
                <a:gd name="T8" fmla="*/ 2147483647 w 1817"/>
                <a:gd name="T9" fmla="*/ 2147483647 h 1246"/>
                <a:gd name="T10" fmla="*/ 2147483647 w 1817"/>
                <a:gd name="T11" fmla="*/ 2147483647 h 1246"/>
                <a:gd name="T12" fmla="*/ 2147483647 w 1817"/>
                <a:gd name="T13" fmla="*/ 2147483647 h 1246"/>
                <a:gd name="T14" fmla="*/ 2147483647 w 1817"/>
                <a:gd name="T15" fmla="*/ 2147483647 h 1246"/>
                <a:gd name="T16" fmla="*/ 2147483647 w 1817"/>
                <a:gd name="T17" fmla="*/ 2147483647 h 1246"/>
                <a:gd name="T18" fmla="*/ 2147483647 w 1817"/>
                <a:gd name="T19" fmla="*/ 2147483647 h 1246"/>
                <a:gd name="T20" fmla="*/ 2147483647 w 1817"/>
                <a:gd name="T21" fmla="*/ 2147483647 h 1246"/>
                <a:gd name="T22" fmla="*/ 2147483647 w 1817"/>
                <a:gd name="T23" fmla="*/ 2147483647 h 1246"/>
                <a:gd name="T24" fmla="*/ 2147483647 w 1817"/>
                <a:gd name="T25" fmla="*/ 2147483647 h 1246"/>
                <a:gd name="T26" fmla="*/ 2147483647 w 1817"/>
                <a:gd name="T27" fmla="*/ 2147483647 h 1246"/>
                <a:gd name="T28" fmla="*/ 2147483647 w 1817"/>
                <a:gd name="T29" fmla="*/ 2147483647 h 1246"/>
                <a:gd name="T30" fmla="*/ 2147483647 w 1817"/>
                <a:gd name="T31" fmla="*/ 0 h 1246"/>
                <a:gd name="T32" fmla="*/ 2147483647 w 1817"/>
                <a:gd name="T33" fmla="*/ 0 h 1246"/>
                <a:gd name="T34" fmla="*/ 2147483647 w 1817"/>
                <a:gd name="T35" fmla="*/ 2147483647 h 1246"/>
                <a:gd name="T36" fmla="*/ 2147483647 w 1817"/>
                <a:gd name="T37" fmla="*/ 2147483647 h 1246"/>
                <a:gd name="T38" fmla="*/ 2147483647 w 1817"/>
                <a:gd name="T39" fmla="*/ 2147483647 h 1246"/>
                <a:gd name="T40" fmla="*/ 2147483647 w 1817"/>
                <a:gd name="T41" fmla="*/ 2147483647 h 1246"/>
                <a:gd name="T42" fmla="*/ 2147483647 w 1817"/>
                <a:gd name="T43" fmla="*/ 2147483647 h 1246"/>
                <a:gd name="T44" fmla="*/ 2147483647 w 1817"/>
                <a:gd name="T45" fmla="*/ 2147483647 h 1246"/>
                <a:gd name="T46" fmla="*/ 0 w 1817"/>
                <a:gd name="T47" fmla="*/ 2147483647 h 1246"/>
                <a:gd name="T48" fmla="*/ 0 w 1817"/>
                <a:gd name="T49" fmla="*/ 2147483647 h 1246"/>
                <a:gd name="T50" fmla="*/ 2147483647 w 1817"/>
                <a:gd name="T51" fmla="*/ 2147483647 h 1246"/>
                <a:gd name="T52" fmla="*/ 2147483647 w 1817"/>
                <a:gd name="T53" fmla="*/ 2147483647 h 1246"/>
                <a:gd name="T54" fmla="*/ 2147483647 w 1817"/>
                <a:gd name="T55" fmla="*/ 2147483647 h 1246"/>
                <a:gd name="T56" fmla="*/ 2147483647 w 1817"/>
                <a:gd name="T57" fmla="*/ 2147483647 h 1246"/>
                <a:gd name="T58" fmla="*/ 2147483647 w 1817"/>
                <a:gd name="T59" fmla="*/ 2147483647 h 1246"/>
                <a:gd name="T60" fmla="*/ 2147483647 w 1817"/>
                <a:gd name="T61" fmla="*/ 2147483647 h 1246"/>
                <a:gd name="T62" fmla="*/ 2147483647 w 1817"/>
                <a:gd name="T63" fmla="*/ 2147483647 h 1246"/>
                <a:gd name="T64" fmla="*/ 2147483647 w 1817"/>
                <a:gd name="T65" fmla="*/ 2147483647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7416800" y="3246438"/>
              <a:ext cx="11874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Determine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Authorization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Levels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6172200" y="4176713"/>
              <a:ext cx="10668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Bid Prices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65" name="Rectangle 27"/>
            <p:cNvSpPr>
              <a:spLocks noChangeArrowheads="1"/>
            </p:cNvSpPr>
            <p:nvPr/>
          </p:nvSpPr>
          <p:spPr bwMode="auto">
            <a:xfrm>
              <a:off x="7488238" y="4176713"/>
              <a:ext cx="11223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AU levels 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66" name="Rectangle 28"/>
            <p:cNvSpPr>
              <a:spLocks noChangeArrowheads="1"/>
            </p:cNvSpPr>
            <p:nvPr/>
          </p:nvSpPr>
          <p:spPr bwMode="auto">
            <a:xfrm>
              <a:off x="77390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67" name="Rectangle 29"/>
            <p:cNvSpPr>
              <a:spLocks noChangeArrowheads="1"/>
            </p:cNvSpPr>
            <p:nvPr/>
          </p:nvSpPr>
          <p:spPr bwMode="auto">
            <a:xfrm>
              <a:off x="3165475" y="2871788"/>
              <a:ext cx="108426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 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36014" y="4419600"/>
            <a:ext cx="1524000" cy="1143000"/>
            <a:chOff x="5943600" y="4572000"/>
            <a:chExt cx="1524000" cy="1143000"/>
          </a:xfrm>
        </p:grpSpPr>
        <p:sp>
          <p:nvSpPr>
            <p:cNvPr id="69" name="Line 31"/>
            <p:cNvSpPr>
              <a:spLocks noChangeShapeType="1"/>
            </p:cNvSpPr>
            <p:nvPr/>
          </p:nvSpPr>
          <p:spPr bwMode="auto">
            <a:xfrm flipV="1">
              <a:off x="6705600" y="4572000"/>
              <a:ext cx="0" cy="6858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5943600" y="5257800"/>
              <a:ext cx="1524000" cy="45720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2652A0"/>
                  </a:solidFill>
                  <a:latin typeface="Arial" charset="0"/>
                  <a:ea typeface="ＭＳ Ｐゴシック" pitchFamily="1" charset="-128"/>
                </a:rPr>
                <a:t>Step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79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49614" y="1150938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E6A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E6A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E6A7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E6A7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9pPr>
          </a:lstStyle>
          <a:p>
            <a:pPr lvl="1" algn="just" defTabSz="914400" eaLnBrk="1" hangingPunct="1"/>
            <a:r>
              <a:rPr lang="en-US" sz="2200" kern="0" dirty="0" smtClean="0">
                <a:solidFill>
                  <a:srgbClr val="662046"/>
                </a:solidFill>
                <a:latin typeface="Arial"/>
                <a:ea typeface="ＭＳ Ｐゴシック"/>
              </a:rPr>
              <a:t>Business Problem: Accept </a:t>
            </a: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or Reject a Booking request</a:t>
            </a:r>
          </a:p>
          <a:p>
            <a:pPr algn="just" defTabSz="914400" eaLnBrk="1" hangingPunct="1">
              <a:buFont typeface="Wingdings" pitchFamily="2" charset="2"/>
              <a:buChar char="q"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662046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lvl="1" algn="just" defTabSz="914400" eaLnBrk="1" hangingPunct="1"/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DP determines the control values (Bid prices) that Maximize Revenue</a:t>
            </a:r>
          </a:p>
          <a:p>
            <a:pPr lvl="2" algn="just" defTabSz="914400" eaLnBrk="1" hangingPunct="1">
              <a:buFont typeface="Wingdings" panose="05000000000000000000" pitchFamily="2" charset="2"/>
              <a:buChar char="Ø"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Bid price is based on demand to come, space available and time period for departure</a:t>
            </a:r>
          </a:p>
        </p:txBody>
      </p:sp>
    </p:spTree>
    <p:extLst>
      <p:ext uri="{BB962C8B-B14F-4D97-AF65-F5344CB8AC3E}">
        <p14:creationId xmlns:p14="http://schemas.microsoft.com/office/powerpoint/2010/main" val="318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Dynamic Programming (DP)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49614" y="1253000"/>
            <a:ext cx="82296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E6A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E6A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E6A7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E6A7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9pPr>
          </a:lstStyle>
          <a:p>
            <a:pPr lvl="1" algn="just" defTabSz="914400" eaLnBrk="1" hangingPunct="1"/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DP determines the control values (Bid prices) that Maximize Revenue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662046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lvl="1" algn="just" defTabSz="914400" eaLnBrk="1" hangingPunct="1"/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Primary inputs for each flight/ leg/ cabin are</a:t>
            </a:r>
          </a:p>
          <a:p>
            <a:pPr marL="1200150" lvl="2" indent="-342900" algn="just" defTabSz="914400" eaLnBrk="1" hangingPunct="1">
              <a:buFont typeface="Wingdings" panose="05000000000000000000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Pseudo fare for each ODIF</a:t>
            </a:r>
          </a:p>
          <a:p>
            <a:pPr marL="1200150" lvl="2" indent="-342900" algn="just" defTabSz="914400" eaLnBrk="1" hangingPunct="1">
              <a:buFont typeface="Wingdings" panose="05000000000000000000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Demand to come for each ODIF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662046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lvl="1" algn="just" defTabSz="914400" eaLnBrk="1" hangingPunct="1"/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Primary outputs for each flight/ leg/ cabin are</a:t>
            </a:r>
          </a:p>
          <a:p>
            <a:pPr marL="1200150" lvl="2" indent="-342900" algn="just" defTabSz="914400" eaLnBrk="1" hangingPunct="1">
              <a:buFont typeface="Wingdings" panose="05000000000000000000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Bid price for each seat</a:t>
            </a:r>
          </a:p>
        </p:txBody>
      </p:sp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(DP)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7" y="1314507"/>
            <a:ext cx="8912543" cy="4525963"/>
          </a:xfrm>
        </p:spPr>
        <p:txBody>
          <a:bodyPr>
            <a:normAutofit/>
          </a:bodyPr>
          <a:lstStyle/>
          <a:p>
            <a:pPr lvl="1" algn="just"/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for both probabilistic nature of demand and the time of arrival of demand.</a:t>
            </a:r>
          </a:p>
          <a:p>
            <a:pPr lvl="1" algn="just"/>
            <a:endParaRPr lang="en-US" sz="22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 </a:t>
            </a: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value may change over time, even if compartment authorization levels do not change during re-optimization.</a:t>
            </a:r>
          </a:p>
          <a:p>
            <a:pPr lvl="1" algn="just"/>
            <a:endParaRPr lang="en-US" sz="2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 “does not” assume low fare class demand arrives before high fare class demand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 uses booking rates of demand entities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49614" y="25400"/>
            <a:ext cx="9147175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How.. ?</a:t>
            </a:r>
            <a:endParaRPr lang="en-GB" sz="3200" b="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19414" y="1168399"/>
            <a:ext cx="8794750" cy="506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endParaRPr lang="en-US" altLang="en-US" sz="2400" dirty="0"/>
          </a:p>
        </p:txBody>
      </p:sp>
      <p:pic>
        <p:nvPicPr>
          <p:cNvPr id="13" name="Picture 12" descr="Oneworld_logo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807" y="1163638"/>
            <a:ext cx="9101757" cy="4525963"/>
          </a:xfrm>
        </p:spPr>
        <p:txBody>
          <a:bodyPr>
            <a:normAutofit/>
          </a:bodyPr>
          <a:lstStyle/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endParaRPr lang="en-US" sz="24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allocate and reserve the capacity for high revenue/profit customers and products?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maximize capacity utilization?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determine pre-departure cancellation and overbooking levels?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acceptance price/bid price controls?</a:t>
            </a:r>
          </a:p>
        </p:txBody>
      </p:sp>
    </p:spTree>
    <p:extLst>
      <p:ext uri="{BB962C8B-B14F-4D97-AF65-F5344CB8AC3E}">
        <p14:creationId xmlns:p14="http://schemas.microsoft.com/office/powerpoint/2010/main" val="61621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(DP)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88" y="1117602"/>
            <a:ext cx="8912543" cy="4877029"/>
          </a:xfrm>
        </p:spPr>
        <p:txBody>
          <a:bodyPr>
            <a:noAutofit/>
          </a:bodyPr>
          <a:lstStyle/>
          <a:p>
            <a:pPr marL="0" lvl="0" indent="0" algn="just" defTabSz="914400" fontAlgn="base">
              <a:spcAft>
                <a:spcPct val="0"/>
              </a:spcAft>
              <a:buNone/>
            </a:pP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For simplicity assume no cancellation, then</a:t>
            </a:r>
          </a:p>
          <a:p>
            <a:pPr lvl="1" algn="just" defTabSz="914400" fontAlgn="base">
              <a:lnSpc>
                <a:spcPct val="90000"/>
              </a:lnSpc>
              <a:spcAft>
                <a:spcPct val="0"/>
              </a:spcAft>
              <a:buFontTx/>
              <a:buChar char="–"/>
            </a:pP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Total Expected Revenue (1) = Expected Revenue in future </a:t>
            </a:r>
            <a:b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</a:b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(if request is accepted)</a:t>
            </a:r>
          </a:p>
          <a:p>
            <a:pPr lvl="2" algn="just" defTabSz="914400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662046"/>
                </a:solidFill>
                <a:latin typeface="Arial"/>
                <a:ea typeface="ＭＳ Ｐゴシック"/>
              </a:rPr>
              <a:t>if Booking is accepted space available is reduced</a:t>
            </a:r>
          </a:p>
          <a:p>
            <a:pPr lvl="1" algn="just" defTabSz="914400" fontAlgn="base">
              <a:lnSpc>
                <a:spcPct val="90000"/>
              </a:lnSpc>
              <a:spcAft>
                <a:spcPct val="0"/>
              </a:spcAft>
              <a:buFontTx/>
              <a:buChar char="–"/>
            </a:pP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Total Expected Revenue (2) = Expected Revenue in future </a:t>
            </a:r>
            <a:b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</a:b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(if request is rejected)</a:t>
            </a:r>
          </a:p>
          <a:p>
            <a:pPr lvl="2" algn="just" defTabSz="914400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662046"/>
                </a:solidFill>
                <a:latin typeface="Arial"/>
                <a:ea typeface="ＭＳ Ｐゴシック"/>
              </a:rPr>
              <a:t>if Booking is rejected, space available remains </a:t>
            </a:r>
            <a:r>
              <a:rPr lang="en-US" sz="2000" kern="0" dirty="0" smtClean="0">
                <a:solidFill>
                  <a:srgbClr val="662046"/>
                </a:solidFill>
                <a:latin typeface="Arial"/>
                <a:ea typeface="ＭＳ Ｐゴシック"/>
              </a:rPr>
              <a:t>same</a:t>
            </a:r>
          </a:p>
          <a:p>
            <a:pPr lvl="2" algn="just" defTabSz="914400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400" kern="0" dirty="0">
              <a:solidFill>
                <a:srgbClr val="662046"/>
              </a:solidFill>
              <a:latin typeface="Arial"/>
              <a:ea typeface="ＭＳ Ｐゴシック"/>
            </a:endParaRPr>
          </a:p>
          <a:p>
            <a:pPr lvl="1" algn="just" defTabSz="914400" fontAlgn="base">
              <a:lnSpc>
                <a:spcPct val="90000"/>
              </a:lnSpc>
              <a:spcAft>
                <a:spcPct val="0"/>
              </a:spcAft>
              <a:buFontTx/>
              <a:buChar char="–"/>
            </a:pPr>
            <a:r>
              <a:rPr lang="en-US" sz="2200" b="1" kern="0" dirty="0">
                <a:solidFill>
                  <a:srgbClr val="662046"/>
                </a:solidFill>
                <a:latin typeface="Arial"/>
                <a:ea typeface="ＭＳ Ｐゴシック"/>
              </a:rPr>
              <a:t>Bid price </a:t>
            </a: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= Total Expected Revenue (2) – Total Expected Revenue (1</a:t>
            </a:r>
            <a:r>
              <a:rPr lang="en-US" sz="2200" kern="0" dirty="0" smtClean="0">
                <a:solidFill>
                  <a:srgbClr val="662046"/>
                </a:solidFill>
                <a:latin typeface="Arial"/>
                <a:ea typeface="ＭＳ Ｐゴシック"/>
              </a:rPr>
              <a:t>)</a:t>
            </a:r>
          </a:p>
          <a:p>
            <a:pPr lvl="1" algn="just" defTabSz="914400" fontAlgn="base">
              <a:lnSpc>
                <a:spcPct val="90000"/>
              </a:lnSpc>
              <a:spcAft>
                <a:spcPct val="0"/>
              </a:spcAft>
              <a:buFontTx/>
              <a:buChar char="–"/>
            </a:pPr>
            <a:endParaRPr lang="en-US" sz="1400" kern="0" dirty="0">
              <a:solidFill>
                <a:srgbClr val="662046"/>
              </a:solidFill>
              <a:latin typeface="Arial"/>
              <a:ea typeface="ＭＳ Ｐゴシック"/>
            </a:endParaRPr>
          </a:p>
          <a:p>
            <a:pPr lvl="1" algn="just" defTabSz="914400" fontAlgn="base">
              <a:lnSpc>
                <a:spcPct val="90000"/>
              </a:lnSpc>
              <a:spcAft>
                <a:spcPct val="0"/>
              </a:spcAft>
              <a:buFontTx/>
              <a:buChar char="–"/>
            </a:pP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In reality, both Bookings, Cancellation and Time to departure are modeled to produce Bid Price values</a:t>
            </a:r>
          </a:p>
          <a:p>
            <a:pPr lvl="1" algn="just" defTabSz="914400" fontAlgn="base">
              <a:lnSpc>
                <a:spcPct val="90000"/>
              </a:lnSpc>
              <a:spcAft>
                <a:spcPct val="0"/>
              </a:spcAft>
              <a:buFontTx/>
              <a:buChar char="–"/>
            </a:pP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DP is run for each flight/leg/cabin to produce Bid Prices for </a:t>
            </a:r>
            <a:b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</a:br>
            <a:r>
              <a:rPr lang="en-US" sz="2200" kern="0" dirty="0">
                <a:solidFill>
                  <a:srgbClr val="662046"/>
                </a:solidFill>
                <a:latin typeface="Arial"/>
                <a:ea typeface="ＭＳ Ｐゴシック"/>
              </a:rPr>
              <a:t>each available seat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90364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values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849614" y="990600"/>
            <a:ext cx="73152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represents Time to departure; T=1 is closest to departure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table represents </a:t>
            </a:r>
            <a:r>
              <a:rPr lang="en-US" sz="18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</a:t>
            </a:r>
            <a:r>
              <a:rPr lang="en-US" sz="18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revenue</a:t>
            </a:r>
            <a:r>
              <a:rPr lang="en-US" sz="18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from </a:t>
            </a:r>
            <a:r>
              <a:rPr lang="en-US" sz="18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to left in </a:t>
            </a:r>
            <a:r>
              <a:rPr lang="en-US" sz="18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row and top to bottom in a column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849614" y="2209800"/>
            <a:ext cx="8153400" cy="3883025"/>
            <a:chOff x="167" y="1010"/>
            <a:chExt cx="5353" cy="2592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628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51.20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736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102.40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844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153.60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951" y="3084"/>
              <a:ext cx="893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203.47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059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250.36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67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3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4628" y="2565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51.20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3736" y="2565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102.40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2844" y="2565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149.11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1951" y="2565"/>
              <a:ext cx="893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189.51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1059" y="2565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218.19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167" y="2565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628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51.20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736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87.24</a:t>
              </a: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844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112.62</a:t>
              </a: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1951" y="2047"/>
              <a:ext cx="893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130.48</a:t>
              </a: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1059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143.05</a:t>
              </a:r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167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4628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736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844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1951" y="1528"/>
              <a:ext cx="893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1059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167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628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1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3736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2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2844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3</a:t>
              </a:r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1951" y="1010"/>
              <a:ext cx="893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4</a:t>
              </a:r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1059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5</a:t>
              </a:r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167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Seats Available</a:t>
              </a: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167" y="1010"/>
              <a:ext cx="5353" cy="0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167" y="1528"/>
              <a:ext cx="5353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167" y="2047"/>
              <a:ext cx="5353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167" y="2565"/>
              <a:ext cx="5353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167" y="3084"/>
              <a:ext cx="5353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167" y="3602"/>
              <a:ext cx="5353" cy="0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167" y="1010"/>
              <a:ext cx="0" cy="2592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1059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1951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2844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3736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4628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5520" y="1010"/>
              <a:ext cx="0" cy="2592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revenues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9614" y="1226111"/>
            <a:ext cx="8497887" cy="73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bid price for 2 seats at T=4?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59163" y="1961180"/>
            <a:ext cx="8153400" cy="3883025"/>
            <a:chOff x="167" y="1010"/>
            <a:chExt cx="5353" cy="2592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628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51.20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736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102.40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844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153.60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951" y="3084"/>
              <a:ext cx="893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203.47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59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250.36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67" y="3084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3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628" y="2565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51.20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736" y="2565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102.40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844" y="2565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149.11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951" y="2565"/>
              <a:ext cx="893" cy="519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189.51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059" y="2565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218.19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67" y="2565"/>
              <a:ext cx="892" cy="519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628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51.20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736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87.24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844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112.62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951" y="2047"/>
              <a:ext cx="893" cy="518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130.48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059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143.05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7" y="2047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628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736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2844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1951" y="1528"/>
              <a:ext cx="893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1059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167" y="1528"/>
              <a:ext cx="892" cy="51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628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736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2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844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3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1951" y="1010"/>
              <a:ext cx="893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4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059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5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67" y="1010"/>
              <a:ext cx="892" cy="5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Seats Available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167" y="1010"/>
              <a:ext cx="5353" cy="0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167" y="1528"/>
              <a:ext cx="5353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167" y="2047"/>
              <a:ext cx="5353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167" y="2565"/>
              <a:ext cx="5353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167" y="3084"/>
              <a:ext cx="5353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167" y="3602"/>
              <a:ext cx="5353" cy="0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167" y="1010"/>
              <a:ext cx="0" cy="2592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1059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1951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2844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3736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4628" y="1010"/>
              <a:ext cx="0" cy="2592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5520" y="1010"/>
              <a:ext cx="0" cy="2592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 based on expected revenues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80406" y="1238942"/>
            <a:ext cx="7724775" cy="2657475"/>
            <a:chOff x="857250" y="1163638"/>
            <a:chExt cx="7724775" cy="2657475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857250" y="3068638"/>
              <a:ext cx="1581150" cy="676275"/>
            </a:xfrm>
            <a:prstGeom prst="rect">
              <a:avLst/>
            </a:prstGeom>
            <a:noFill/>
            <a:ln w="25400">
              <a:solidFill>
                <a:srgbClr val="5E6A7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(Seats Available)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514975" y="3087688"/>
              <a:ext cx="1581150" cy="676275"/>
            </a:xfrm>
            <a:prstGeom prst="rect">
              <a:avLst/>
            </a:prstGeom>
            <a:noFill/>
            <a:ln w="25400">
              <a:solidFill>
                <a:srgbClr val="5E6A7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(Seats Available)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524500" y="1801813"/>
              <a:ext cx="1581150" cy="676275"/>
            </a:xfrm>
            <a:prstGeom prst="rect">
              <a:avLst/>
            </a:prstGeom>
            <a:noFill/>
            <a:ln w="25400">
              <a:solidFill>
                <a:srgbClr val="5E6A7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(Seat Available)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7267575" y="3211513"/>
              <a:ext cx="1247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189.51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229475" y="1906588"/>
              <a:ext cx="1257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130.48</a:t>
              </a: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847975" y="3344863"/>
              <a:ext cx="2628900" cy="476250"/>
            </a:xfrm>
            <a:prstGeom prst="rightArrow">
              <a:avLst>
                <a:gd name="adj1" fmla="val 50000"/>
                <a:gd name="adj2" fmla="val 138000"/>
              </a:avLst>
            </a:prstGeom>
            <a:solidFill>
              <a:srgbClr val="666699"/>
            </a:solidFill>
            <a:ln w="9525">
              <a:solidFill>
                <a:srgbClr val="5E6A7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Reject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 rot="-1500000">
              <a:off x="2800350" y="2420938"/>
              <a:ext cx="2628900" cy="476250"/>
            </a:xfrm>
            <a:prstGeom prst="rightArrow">
              <a:avLst>
                <a:gd name="adj1" fmla="val 50000"/>
                <a:gd name="adj2" fmla="val 138000"/>
              </a:avLst>
            </a:prstGeom>
            <a:solidFill>
              <a:srgbClr val="666699"/>
            </a:solidFill>
            <a:ln w="9525">
              <a:solidFill>
                <a:srgbClr val="5E6A7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Accept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58025" y="1163638"/>
              <a:ext cx="15240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1" charset="-128"/>
                </a:rPr>
                <a:t>Expected Revenues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059163" y="4423168"/>
            <a:ext cx="8250237" cy="154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Revenue if Booking is Rejected       189.51        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Expected Revenue if Booking is Accepted   (130.48)</a:t>
            </a:r>
            <a:br>
              <a:rPr lang="en-US" sz="18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 Price				        				59.03</a:t>
            </a:r>
            <a:r>
              <a:rPr lang="en-US" sz="1800" b="1" dirty="0" smtClean="0">
                <a:solidFill>
                  <a:srgbClr val="000000"/>
                </a:solidFill>
              </a:rPr>
              <a:t>	</a:t>
            </a: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941544" y="5194693"/>
            <a:ext cx="7315200" cy="66675"/>
            <a:chOff x="210" y="1542"/>
            <a:chExt cx="4608" cy="42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210" y="1542"/>
              <a:ext cx="46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210" y="1584"/>
              <a:ext cx="46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7938"/>
            <a:ext cx="8912543" cy="1143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 based on expected revenues</a:t>
            </a:r>
            <a:endParaRPr lang="en-US" altLang="en-US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849614" y="1394159"/>
            <a:ext cx="85344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662046"/>
                </a:solidFill>
                <a:latin typeface="Arial" charset="0"/>
                <a:ea typeface="ＭＳ Ｐゴシック" pitchFamily="1" charset="-128"/>
              </a:rPr>
              <a:t>NOTE: In this example, the Bid price values at T=5, after conversion to linear segments and slope, </a:t>
            </a:r>
            <a:r>
              <a:rPr lang="en-US" sz="1600" i="1" dirty="0" smtClean="0">
                <a:solidFill>
                  <a:srgbClr val="662046"/>
                </a:solidFill>
                <a:latin typeface="Arial" charset="0"/>
                <a:ea typeface="ＭＳ Ｐゴシック" pitchFamily="1" charset="-128"/>
              </a:rPr>
              <a:t>will be used for request evaluation; </a:t>
            </a:r>
            <a:r>
              <a:rPr lang="en-US" sz="1600" i="1" dirty="0">
                <a:solidFill>
                  <a:srgbClr val="662046"/>
                </a:solidFill>
                <a:latin typeface="Arial" charset="0"/>
                <a:ea typeface="ＭＳ Ｐゴシック" pitchFamily="1" charset="-128"/>
              </a:rPr>
              <a:t>values at T=4,3,2 and 1 are for </a:t>
            </a:r>
            <a:r>
              <a:rPr lang="en-US" sz="1600" i="1" dirty="0" smtClean="0">
                <a:solidFill>
                  <a:srgbClr val="662046"/>
                </a:solidFill>
                <a:latin typeface="Arial" charset="0"/>
                <a:ea typeface="ＭＳ Ｐゴシック" pitchFamily="1" charset="-128"/>
              </a:rPr>
              <a:t>illustrations only.</a:t>
            </a:r>
            <a:endParaRPr lang="en-US" sz="1600" i="1" dirty="0">
              <a:solidFill>
                <a:srgbClr val="662046"/>
              </a:solidFill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9614" y="2273300"/>
            <a:ext cx="8229600" cy="3898900"/>
            <a:chOff x="381000" y="2120900"/>
            <a:chExt cx="8229600" cy="389890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7251700" y="5243513"/>
              <a:ext cx="1358900" cy="7762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892800" y="5243513"/>
              <a:ext cx="1358900" cy="7762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533900" y="5243513"/>
              <a:ext cx="1358900" cy="7762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4.49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175000" y="5243513"/>
              <a:ext cx="1358900" cy="7762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13.96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816100" y="5243513"/>
              <a:ext cx="1358900" cy="7762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32.17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457200" y="5243513"/>
              <a:ext cx="1358900" cy="7762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3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7251700" y="446563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892800" y="446563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15.16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4533900" y="446563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36.49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3175000" y="446563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59.03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1816100" y="446563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75.14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457200" y="446563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7251700" y="3687763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51.20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892800" y="3687763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87.24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533900" y="3687763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112.62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175000" y="3687763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130.48</a:t>
              </a: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1816100" y="3687763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143.05</a:t>
              </a: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457200" y="3687763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7251700" y="290988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Closed</a:t>
              </a:r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5892800" y="290988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Closed</a:t>
              </a: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4533900" y="290988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Closed</a:t>
              </a: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175000" y="290988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Closed</a:t>
              </a:r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1816100" y="2909888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Closed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381000" y="2971800"/>
              <a:ext cx="1358900" cy="777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7251700" y="2133600"/>
              <a:ext cx="1358900" cy="776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 1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5892800" y="2133600"/>
              <a:ext cx="1358900" cy="776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 2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533900" y="2133600"/>
              <a:ext cx="1358900" cy="776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 3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3175000" y="2133600"/>
              <a:ext cx="1358900" cy="776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 4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1828800" y="2120900"/>
              <a:ext cx="1358900" cy="776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T =  5</a:t>
              </a:r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457200" y="2133600"/>
              <a:ext cx="1358900" cy="776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Space Available</a:t>
              </a: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457200" y="2133600"/>
              <a:ext cx="8153400" cy="0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457200" y="2909888"/>
              <a:ext cx="8153400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457200" y="3687763"/>
              <a:ext cx="8153400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457200" y="4465638"/>
              <a:ext cx="8153400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457200" y="5243513"/>
              <a:ext cx="8153400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457200" y="6019800"/>
              <a:ext cx="8153400" cy="0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457200" y="2133600"/>
              <a:ext cx="0" cy="3886200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1816100" y="2133600"/>
              <a:ext cx="0" cy="388620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3175000" y="2133600"/>
              <a:ext cx="0" cy="388620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4533900" y="2133600"/>
              <a:ext cx="0" cy="388620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5892800" y="2133600"/>
              <a:ext cx="0" cy="388620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7251700" y="2133600"/>
              <a:ext cx="0" cy="388620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8610600" y="2133600"/>
              <a:ext cx="0" cy="3886200"/>
            </a:xfrm>
            <a:prstGeom prst="line">
              <a:avLst/>
            </a:prstGeom>
            <a:noFill/>
            <a:ln w="28575" cap="sq">
              <a:solidFill>
                <a:srgbClr val="5E6A7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2284714" y="2260600"/>
            <a:ext cx="1358900" cy="3911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smtClean="0">
              <a:solidFill>
                <a:srgbClr val="5E6A71"/>
              </a:solidFill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21375" y="1866900"/>
            <a:ext cx="8297863" cy="2667000"/>
            <a:chOff x="457200" y="1905000"/>
            <a:chExt cx="8297863" cy="266700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1905000"/>
              <a:ext cx="8297863" cy="2667000"/>
            </a:xfrm>
            <a:prstGeom prst="rect">
              <a:avLst/>
            </a:prstGeom>
            <a:solidFill>
              <a:srgbClr val="0099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660400" y="3048000"/>
              <a:ext cx="1989138" cy="1019175"/>
            </a:xfrm>
            <a:custGeom>
              <a:avLst/>
              <a:gdLst>
                <a:gd name="T0" fmla="*/ 2733 w 2877"/>
                <a:gd name="T1" fmla="*/ 1221 h 1221"/>
                <a:gd name="T2" fmla="*/ 2766 w 2877"/>
                <a:gd name="T3" fmla="*/ 1217 h 1221"/>
                <a:gd name="T4" fmla="*/ 2797 w 2877"/>
                <a:gd name="T5" fmla="*/ 1206 h 1221"/>
                <a:gd name="T6" fmla="*/ 2824 w 2877"/>
                <a:gd name="T7" fmla="*/ 1188 h 1221"/>
                <a:gd name="T8" fmla="*/ 2847 w 2877"/>
                <a:gd name="T9" fmla="*/ 1165 h 1221"/>
                <a:gd name="T10" fmla="*/ 2864 w 2877"/>
                <a:gd name="T11" fmla="*/ 1139 h 1221"/>
                <a:gd name="T12" fmla="*/ 2875 w 2877"/>
                <a:gd name="T13" fmla="*/ 1108 h 1221"/>
                <a:gd name="T14" fmla="*/ 2877 w 2877"/>
                <a:gd name="T15" fmla="*/ 1077 h 1221"/>
                <a:gd name="T16" fmla="*/ 2877 w 2877"/>
                <a:gd name="T17" fmla="*/ 144 h 1221"/>
                <a:gd name="T18" fmla="*/ 2875 w 2877"/>
                <a:gd name="T19" fmla="*/ 111 h 1221"/>
                <a:gd name="T20" fmla="*/ 2864 w 2877"/>
                <a:gd name="T21" fmla="*/ 81 h 1221"/>
                <a:gd name="T22" fmla="*/ 2847 w 2877"/>
                <a:gd name="T23" fmla="*/ 54 h 1221"/>
                <a:gd name="T24" fmla="*/ 2824 w 2877"/>
                <a:gd name="T25" fmla="*/ 31 h 1221"/>
                <a:gd name="T26" fmla="*/ 2797 w 2877"/>
                <a:gd name="T27" fmla="*/ 14 h 1221"/>
                <a:gd name="T28" fmla="*/ 2766 w 2877"/>
                <a:gd name="T29" fmla="*/ 4 h 1221"/>
                <a:gd name="T30" fmla="*/ 2733 w 2877"/>
                <a:gd name="T31" fmla="*/ 0 h 1221"/>
                <a:gd name="T32" fmla="*/ 144 w 2877"/>
                <a:gd name="T33" fmla="*/ 0 h 1221"/>
                <a:gd name="T34" fmla="*/ 114 w 2877"/>
                <a:gd name="T35" fmla="*/ 4 h 1221"/>
                <a:gd name="T36" fmla="*/ 83 w 2877"/>
                <a:gd name="T37" fmla="*/ 14 h 1221"/>
                <a:gd name="T38" fmla="*/ 54 w 2877"/>
                <a:gd name="T39" fmla="*/ 31 h 1221"/>
                <a:gd name="T40" fmla="*/ 33 w 2877"/>
                <a:gd name="T41" fmla="*/ 54 h 1221"/>
                <a:gd name="T42" fmla="*/ 16 w 2877"/>
                <a:gd name="T43" fmla="*/ 81 h 1221"/>
                <a:gd name="T44" fmla="*/ 4 w 2877"/>
                <a:gd name="T45" fmla="*/ 111 h 1221"/>
                <a:gd name="T46" fmla="*/ 0 w 2877"/>
                <a:gd name="T47" fmla="*/ 144 h 1221"/>
                <a:gd name="T48" fmla="*/ 0 w 2877"/>
                <a:gd name="T49" fmla="*/ 1077 h 1221"/>
                <a:gd name="T50" fmla="*/ 4 w 2877"/>
                <a:gd name="T51" fmla="*/ 1108 h 1221"/>
                <a:gd name="T52" fmla="*/ 16 w 2877"/>
                <a:gd name="T53" fmla="*/ 1139 h 1221"/>
                <a:gd name="T54" fmla="*/ 33 w 2877"/>
                <a:gd name="T55" fmla="*/ 1165 h 1221"/>
                <a:gd name="T56" fmla="*/ 54 w 2877"/>
                <a:gd name="T57" fmla="*/ 1188 h 1221"/>
                <a:gd name="T58" fmla="*/ 83 w 2877"/>
                <a:gd name="T59" fmla="*/ 1206 h 1221"/>
                <a:gd name="T60" fmla="*/ 114 w 2877"/>
                <a:gd name="T61" fmla="*/ 1217 h 1221"/>
                <a:gd name="T62" fmla="*/ 144 w 2877"/>
                <a:gd name="T63" fmla="*/ 1221 h 1221"/>
                <a:gd name="T64" fmla="*/ 2733 w 2877"/>
                <a:gd name="T65" fmla="*/ 1221 h 12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77"/>
                <a:gd name="T100" fmla="*/ 0 h 1221"/>
                <a:gd name="T101" fmla="*/ 2877 w 2877"/>
                <a:gd name="T102" fmla="*/ 1221 h 12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77" h="1221">
                  <a:moveTo>
                    <a:pt x="2733" y="1221"/>
                  </a:moveTo>
                  <a:lnTo>
                    <a:pt x="2766" y="1217"/>
                  </a:lnTo>
                  <a:lnTo>
                    <a:pt x="2797" y="1206"/>
                  </a:lnTo>
                  <a:lnTo>
                    <a:pt x="2824" y="1188"/>
                  </a:lnTo>
                  <a:lnTo>
                    <a:pt x="2847" y="1165"/>
                  </a:lnTo>
                  <a:lnTo>
                    <a:pt x="2864" y="1139"/>
                  </a:lnTo>
                  <a:lnTo>
                    <a:pt x="2875" y="1108"/>
                  </a:lnTo>
                  <a:lnTo>
                    <a:pt x="2877" y="1077"/>
                  </a:lnTo>
                  <a:lnTo>
                    <a:pt x="2877" y="144"/>
                  </a:lnTo>
                  <a:lnTo>
                    <a:pt x="2875" y="111"/>
                  </a:lnTo>
                  <a:lnTo>
                    <a:pt x="2864" y="81"/>
                  </a:lnTo>
                  <a:lnTo>
                    <a:pt x="2847" y="54"/>
                  </a:lnTo>
                  <a:lnTo>
                    <a:pt x="2824" y="31"/>
                  </a:lnTo>
                  <a:lnTo>
                    <a:pt x="2797" y="14"/>
                  </a:lnTo>
                  <a:lnTo>
                    <a:pt x="2766" y="4"/>
                  </a:lnTo>
                  <a:lnTo>
                    <a:pt x="2733" y="0"/>
                  </a:lnTo>
                  <a:lnTo>
                    <a:pt x="144" y="0"/>
                  </a:lnTo>
                  <a:lnTo>
                    <a:pt x="114" y="4"/>
                  </a:lnTo>
                  <a:lnTo>
                    <a:pt x="83" y="14"/>
                  </a:lnTo>
                  <a:lnTo>
                    <a:pt x="54" y="31"/>
                  </a:lnTo>
                  <a:lnTo>
                    <a:pt x="33" y="54"/>
                  </a:lnTo>
                  <a:lnTo>
                    <a:pt x="16" y="81"/>
                  </a:lnTo>
                  <a:lnTo>
                    <a:pt x="4" y="111"/>
                  </a:lnTo>
                  <a:lnTo>
                    <a:pt x="0" y="144"/>
                  </a:lnTo>
                  <a:lnTo>
                    <a:pt x="0" y="1077"/>
                  </a:lnTo>
                  <a:lnTo>
                    <a:pt x="4" y="1108"/>
                  </a:lnTo>
                  <a:lnTo>
                    <a:pt x="16" y="1139"/>
                  </a:lnTo>
                  <a:lnTo>
                    <a:pt x="33" y="1165"/>
                  </a:lnTo>
                  <a:lnTo>
                    <a:pt x="54" y="1188"/>
                  </a:lnTo>
                  <a:lnTo>
                    <a:pt x="83" y="1206"/>
                  </a:lnTo>
                  <a:lnTo>
                    <a:pt x="114" y="1217"/>
                  </a:lnTo>
                  <a:lnTo>
                    <a:pt x="144" y="1221"/>
                  </a:lnTo>
                  <a:lnTo>
                    <a:pt x="2733" y="1221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838200" y="3200400"/>
              <a:ext cx="16065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Management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016000" y="3479800"/>
              <a:ext cx="1222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Capacity Restrictions</a:t>
              </a:r>
            </a:p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Upgrade Optimization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914400" y="2895600"/>
              <a:ext cx="15240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811463" y="3048000"/>
              <a:ext cx="1598612" cy="1019175"/>
            </a:xfrm>
            <a:custGeom>
              <a:avLst/>
              <a:gdLst>
                <a:gd name="T0" fmla="*/ 1870 w 2014"/>
                <a:gd name="T1" fmla="*/ 1246 h 1246"/>
                <a:gd name="T2" fmla="*/ 1901 w 2014"/>
                <a:gd name="T3" fmla="*/ 1242 h 1246"/>
                <a:gd name="T4" fmla="*/ 1932 w 2014"/>
                <a:gd name="T5" fmla="*/ 1231 h 1246"/>
                <a:gd name="T6" fmla="*/ 1961 w 2014"/>
                <a:gd name="T7" fmla="*/ 1213 h 1246"/>
                <a:gd name="T8" fmla="*/ 1982 w 2014"/>
                <a:gd name="T9" fmla="*/ 1190 h 1246"/>
                <a:gd name="T10" fmla="*/ 1999 w 2014"/>
                <a:gd name="T11" fmla="*/ 1164 h 1246"/>
                <a:gd name="T12" fmla="*/ 2011 w 2014"/>
                <a:gd name="T13" fmla="*/ 1133 h 1246"/>
                <a:gd name="T14" fmla="*/ 2014 w 2014"/>
                <a:gd name="T15" fmla="*/ 1102 h 1246"/>
                <a:gd name="T16" fmla="*/ 2014 w 2014"/>
                <a:gd name="T17" fmla="*/ 144 h 1246"/>
                <a:gd name="T18" fmla="*/ 2011 w 2014"/>
                <a:gd name="T19" fmla="*/ 113 h 1246"/>
                <a:gd name="T20" fmla="*/ 1999 w 2014"/>
                <a:gd name="T21" fmla="*/ 83 h 1246"/>
                <a:gd name="T22" fmla="*/ 1982 w 2014"/>
                <a:gd name="T23" fmla="*/ 56 h 1246"/>
                <a:gd name="T24" fmla="*/ 1961 w 2014"/>
                <a:gd name="T25" fmla="*/ 33 h 1246"/>
                <a:gd name="T26" fmla="*/ 1932 w 2014"/>
                <a:gd name="T27" fmla="*/ 16 h 1246"/>
                <a:gd name="T28" fmla="*/ 1901 w 2014"/>
                <a:gd name="T29" fmla="*/ 4 h 1246"/>
                <a:gd name="T30" fmla="*/ 1870 w 2014"/>
                <a:gd name="T31" fmla="*/ 0 h 1246"/>
                <a:gd name="T32" fmla="*/ 144 w 2014"/>
                <a:gd name="T33" fmla="*/ 0 h 1246"/>
                <a:gd name="T34" fmla="*/ 112 w 2014"/>
                <a:gd name="T35" fmla="*/ 4 h 1246"/>
                <a:gd name="T36" fmla="*/ 81 w 2014"/>
                <a:gd name="T37" fmla="*/ 16 h 1246"/>
                <a:gd name="T38" fmla="*/ 54 w 2014"/>
                <a:gd name="T39" fmla="*/ 33 h 1246"/>
                <a:gd name="T40" fmla="*/ 31 w 2014"/>
                <a:gd name="T41" fmla="*/ 56 h 1246"/>
                <a:gd name="T42" fmla="*/ 14 w 2014"/>
                <a:gd name="T43" fmla="*/ 83 h 1246"/>
                <a:gd name="T44" fmla="*/ 4 w 2014"/>
                <a:gd name="T45" fmla="*/ 113 h 1246"/>
                <a:gd name="T46" fmla="*/ 0 w 2014"/>
                <a:gd name="T47" fmla="*/ 144 h 1246"/>
                <a:gd name="T48" fmla="*/ 0 w 2014"/>
                <a:gd name="T49" fmla="*/ 1102 h 1246"/>
                <a:gd name="T50" fmla="*/ 4 w 2014"/>
                <a:gd name="T51" fmla="*/ 1133 h 1246"/>
                <a:gd name="T52" fmla="*/ 14 w 2014"/>
                <a:gd name="T53" fmla="*/ 1164 h 1246"/>
                <a:gd name="T54" fmla="*/ 31 w 2014"/>
                <a:gd name="T55" fmla="*/ 1190 h 1246"/>
                <a:gd name="T56" fmla="*/ 54 w 2014"/>
                <a:gd name="T57" fmla="*/ 1213 h 1246"/>
                <a:gd name="T58" fmla="*/ 81 w 2014"/>
                <a:gd name="T59" fmla="*/ 1231 h 1246"/>
                <a:gd name="T60" fmla="*/ 112 w 2014"/>
                <a:gd name="T61" fmla="*/ 1242 h 1246"/>
                <a:gd name="T62" fmla="*/ 144 w 2014"/>
                <a:gd name="T63" fmla="*/ 1246 h 1246"/>
                <a:gd name="T64" fmla="*/ 1870 w 2014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4"/>
                <a:gd name="T100" fmla="*/ 0 h 1246"/>
                <a:gd name="T101" fmla="*/ 2014 w 2014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4" h="1246">
                  <a:moveTo>
                    <a:pt x="1870" y="1246"/>
                  </a:moveTo>
                  <a:lnTo>
                    <a:pt x="1901" y="1242"/>
                  </a:lnTo>
                  <a:lnTo>
                    <a:pt x="1932" y="1231"/>
                  </a:lnTo>
                  <a:lnTo>
                    <a:pt x="1961" y="1213"/>
                  </a:lnTo>
                  <a:lnTo>
                    <a:pt x="1982" y="1190"/>
                  </a:lnTo>
                  <a:lnTo>
                    <a:pt x="1999" y="1164"/>
                  </a:lnTo>
                  <a:lnTo>
                    <a:pt x="2011" y="1133"/>
                  </a:lnTo>
                  <a:lnTo>
                    <a:pt x="2014" y="1102"/>
                  </a:lnTo>
                  <a:lnTo>
                    <a:pt x="2014" y="144"/>
                  </a:lnTo>
                  <a:lnTo>
                    <a:pt x="2011" y="113"/>
                  </a:lnTo>
                  <a:lnTo>
                    <a:pt x="1999" y="83"/>
                  </a:lnTo>
                  <a:lnTo>
                    <a:pt x="1982" y="56"/>
                  </a:lnTo>
                  <a:lnTo>
                    <a:pt x="1961" y="33"/>
                  </a:lnTo>
                  <a:lnTo>
                    <a:pt x="1932" y="16"/>
                  </a:lnTo>
                  <a:lnTo>
                    <a:pt x="1901" y="4"/>
                  </a:lnTo>
                  <a:lnTo>
                    <a:pt x="1870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870" y="1246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189288" y="3267075"/>
              <a:ext cx="925512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</a:t>
              </a: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 </a:t>
              </a:r>
              <a:b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</a:b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073400" y="3703638"/>
              <a:ext cx="11461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Linear Programming</a:t>
              </a: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4572000" y="3048000"/>
              <a:ext cx="1357313" cy="1019175"/>
            </a:xfrm>
            <a:custGeom>
              <a:avLst/>
              <a:gdLst>
                <a:gd name="T0" fmla="*/ 1565 w 1709"/>
                <a:gd name="T1" fmla="*/ 1246 h 1246"/>
                <a:gd name="T2" fmla="*/ 1596 w 1709"/>
                <a:gd name="T3" fmla="*/ 1242 h 1246"/>
                <a:gd name="T4" fmla="*/ 1626 w 1709"/>
                <a:gd name="T5" fmla="*/ 1231 h 1246"/>
                <a:gd name="T6" fmla="*/ 1653 w 1709"/>
                <a:gd name="T7" fmla="*/ 1213 h 1246"/>
                <a:gd name="T8" fmla="*/ 1676 w 1709"/>
                <a:gd name="T9" fmla="*/ 1190 h 1246"/>
                <a:gd name="T10" fmla="*/ 1693 w 1709"/>
                <a:gd name="T11" fmla="*/ 1164 h 1246"/>
                <a:gd name="T12" fmla="*/ 1705 w 1709"/>
                <a:gd name="T13" fmla="*/ 1133 h 1246"/>
                <a:gd name="T14" fmla="*/ 1709 w 1709"/>
                <a:gd name="T15" fmla="*/ 1102 h 1246"/>
                <a:gd name="T16" fmla="*/ 1709 w 1709"/>
                <a:gd name="T17" fmla="*/ 144 h 1246"/>
                <a:gd name="T18" fmla="*/ 1705 w 1709"/>
                <a:gd name="T19" fmla="*/ 113 h 1246"/>
                <a:gd name="T20" fmla="*/ 1693 w 1709"/>
                <a:gd name="T21" fmla="*/ 83 h 1246"/>
                <a:gd name="T22" fmla="*/ 1676 w 1709"/>
                <a:gd name="T23" fmla="*/ 56 h 1246"/>
                <a:gd name="T24" fmla="*/ 1653 w 1709"/>
                <a:gd name="T25" fmla="*/ 33 h 1246"/>
                <a:gd name="T26" fmla="*/ 1626 w 1709"/>
                <a:gd name="T27" fmla="*/ 16 h 1246"/>
                <a:gd name="T28" fmla="*/ 1596 w 1709"/>
                <a:gd name="T29" fmla="*/ 4 h 1246"/>
                <a:gd name="T30" fmla="*/ 1565 w 1709"/>
                <a:gd name="T31" fmla="*/ 0 h 1246"/>
                <a:gd name="T32" fmla="*/ 144 w 1709"/>
                <a:gd name="T33" fmla="*/ 0 h 1246"/>
                <a:gd name="T34" fmla="*/ 111 w 1709"/>
                <a:gd name="T35" fmla="*/ 4 h 1246"/>
                <a:gd name="T36" fmla="*/ 80 w 1709"/>
                <a:gd name="T37" fmla="*/ 16 h 1246"/>
                <a:gd name="T38" fmla="*/ 54 w 1709"/>
                <a:gd name="T39" fmla="*/ 33 h 1246"/>
                <a:gd name="T40" fmla="*/ 31 w 1709"/>
                <a:gd name="T41" fmla="*/ 56 h 1246"/>
                <a:gd name="T42" fmla="*/ 13 w 1709"/>
                <a:gd name="T43" fmla="*/ 83 h 1246"/>
                <a:gd name="T44" fmla="*/ 4 w 1709"/>
                <a:gd name="T45" fmla="*/ 113 h 1246"/>
                <a:gd name="T46" fmla="*/ 0 w 1709"/>
                <a:gd name="T47" fmla="*/ 144 h 1246"/>
                <a:gd name="T48" fmla="*/ 0 w 1709"/>
                <a:gd name="T49" fmla="*/ 1102 h 1246"/>
                <a:gd name="T50" fmla="*/ 4 w 1709"/>
                <a:gd name="T51" fmla="*/ 1133 h 1246"/>
                <a:gd name="T52" fmla="*/ 13 w 1709"/>
                <a:gd name="T53" fmla="*/ 1164 h 1246"/>
                <a:gd name="T54" fmla="*/ 31 w 1709"/>
                <a:gd name="T55" fmla="*/ 1190 h 1246"/>
                <a:gd name="T56" fmla="*/ 54 w 1709"/>
                <a:gd name="T57" fmla="*/ 1213 h 1246"/>
                <a:gd name="T58" fmla="*/ 80 w 1709"/>
                <a:gd name="T59" fmla="*/ 1231 h 1246"/>
                <a:gd name="T60" fmla="*/ 111 w 1709"/>
                <a:gd name="T61" fmla="*/ 1242 h 1246"/>
                <a:gd name="T62" fmla="*/ 144 w 1709"/>
                <a:gd name="T63" fmla="*/ 1246 h 1246"/>
                <a:gd name="T64" fmla="*/ 1565 w 1709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09"/>
                <a:gd name="T100" fmla="*/ 0 h 1246"/>
                <a:gd name="T101" fmla="*/ 1709 w 1709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09" h="1246">
                  <a:moveTo>
                    <a:pt x="1565" y="1246"/>
                  </a:moveTo>
                  <a:lnTo>
                    <a:pt x="1596" y="1242"/>
                  </a:lnTo>
                  <a:lnTo>
                    <a:pt x="1626" y="1231"/>
                  </a:lnTo>
                  <a:lnTo>
                    <a:pt x="1653" y="1213"/>
                  </a:lnTo>
                  <a:lnTo>
                    <a:pt x="1676" y="1190"/>
                  </a:lnTo>
                  <a:lnTo>
                    <a:pt x="1693" y="1164"/>
                  </a:lnTo>
                  <a:lnTo>
                    <a:pt x="1705" y="1133"/>
                  </a:lnTo>
                  <a:lnTo>
                    <a:pt x="1709" y="1102"/>
                  </a:lnTo>
                  <a:lnTo>
                    <a:pt x="1709" y="144"/>
                  </a:lnTo>
                  <a:lnTo>
                    <a:pt x="1705" y="113"/>
                  </a:lnTo>
                  <a:lnTo>
                    <a:pt x="1693" y="83"/>
                  </a:lnTo>
                  <a:lnTo>
                    <a:pt x="1676" y="56"/>
                  </a:lnTo>
                  <a:lnTo>
                    <a:pt x="1653" y="33"/>
                  </a:lnTo>
                  <a:lnTo>
                    <a:pt x="1626" y="16"/>
                  </a:lnTo>
                  <a:lnTo>
                    <a:pt x="1596" y="4"/>
                  </a:lnTo>
                  <a:lnTo>
                    <a:pt x="1565" y="0"/>
                  </a:lnTo>
                  <a:lnTo>
                    <a:pt x="144" y="0"/>
                  </a:lnTo>
                  <a:lnTo>
                    <a:pt x="111" y="4"/>
                  </a:lnTo>
                  <a:lnTo>
                    <a:pt x="80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3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3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0" y="1231"/>
                  </a:lnTo>
                  <a:lnTo>
                    <a:pt x="111" y="1242"/>
                  </a:lnTo>
                  <a:lnTo>
                    <a:pt x="144" y="1246"/>
                  </a:lnTo>
                  <a:lnTo>
                    <a:pt x="1565" y="1246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091238" y="3043238"/>
              <a:ext cx="1158875" cy="1023937"/>
            </a:xfrm>
            <a:custGeom>
              <a:avLst/>
              <a:gdLst>
                <a:gd name="T0" fmla="*/ 1673 w 1817"/>
                <a:gd name="T1" fmla="*/ 1246 h 1246"/>
                <a:gd name="T2" fmla="*/ 1704 w 1817"/>
                <a:gd name="T3" fmla="*/ 1242 h 1246"/>
                <a:gd name="T4" fmla="*/ 1734 w 1817"/>
                <a:gd name="T5" fmla="*/ 1231 h 1246"/>
                <a:gd name="T6" fmla="*/ 1761 w 1817"/>
                <a:gd name="T7" fmla="*/ 1213 h 1246"/>
                <a:gd name="T8" fmla="*/ 1784 w 1817"/>
                <a:gd name="T9" fmla="*/ 1190 h 1246"/>
                <a:gd name="T10" fmla="*/ 1801 w 1817"/>
                <a:gd name="T11" fmla="*/ 1164 h 1246"/>
                <a:gd name="T12" fmla="*/ 1813 w 1817"/>
                <a:gd name="T13" fmla="*/ 1133 h 1246"/>
                <a:gd name="T14" fmla="*/ 1817 w 1817"/>
                <a:gd name="T15" fmla="*/ 1102 h 1246"/>
                <a:gd name="T16" fmla="*/ 1817 w 1817"/>
                <a:gd name="T17" fmla="*/ 144 h 1246"/>
                <a:gd name="T18" fmla="*/ 1813 w 1817"/>
                <a:gd name="T19" fmla="*/ 113 h 1246"/>
                <a:gd name="T20" fmla="*/ 1801 w 1817"/>
                <a:gd name="T21" fmla="*/ 83 h 1246"/>
                <a:gd name="T22" fmla="*/ 1784 w 1817"/>
                <a:gd name="T23" fmla="*/ 56 h 1246"/>
                <a:gd name="T24" fmla="*/ 1761 w 1817"/>
                <a:gd name="T25" fmla="*/ 33 h 1246"/>
                <a:gd name="T26" fmla="*/ 1734 w 1817"/>
                <a:gd name="T27" fmla="*/ 16 h 1246"/>
                <a:gd name="T28" fmla="*/ 1704 w 1817"/>
                <a:gd name="T29" fmla="*/ 4 h 1246"/>
                <a:gd name="T30" fmla="*/ 1673 w 1817"/>
                <a:gd name="T31" fmla="*/ 0 h 1246"/>
                <a:gd name="T32" fmla="*/ 144 w 1817"/>
                <a:gd name="T33" fmla="*/ 0 h 1246"/>
                <a:gd name="T34" fmla="*/ 112 w 1817"/>
                <a:gd name="T35" fmla="*/ 4 h 1246"/>
                <a:gd name="T36" fmla="*/ 81 w 1817"/>
                <a:gd name="T37" fmla="*/ 16 h 1246"/>
                <a:gd name="T38" fmla="*/ 54 w 1817"/>
                <a:gd name="T39" fmla="*/ 33 h 1246"/>
                <a:gd name="T40" fmla="*/ 31 w 1817"/>
                <a:gd name="T41" fmla="*/ 56 h 1246"/>
                <a:gd name="T42" fmla="*/ 14 w 1817"/>
                <a:gd name="T43" fmla="*/ 83 h 1246"/>
                <a:gd name="T44" fmla="*/ 4 w 1817"/>
                <a:gd name="T45" fmla="*/ 113 h 1246"/>
                <a:gd name="T46" fmla="*/ 0 w 1817"/>
                <a:gd name="T47" fmla="*/ 144 h 1246"/>
                <a:gd name="T48" fmla="*/ 0 w 1817"/>
                <a:gd name="T49" fmla="*/ 1102 h 1246"/>
                <a:gd name="T50" fmla="*/ 4 w 1817"/>
                <a:gd name="T51" fmla="*/ 1133 h 1246"/>
                <a:gd name="T52" fmla="*/ 14 w 1817"/>
                <a:gd name="T53" fmla="*/ 1164 h 1246"/>
                <a:gd name="T54" fmla="*/ 31 w 1817"/>
                <a:gd name="T55" fmla="*/ 1190 h 1246"/>
                <a:gd name="T56" fmla="*/ 54 w 1817"/>
                <a:gd name="T57" fmla="*/ 1213 h 1246"/>
                <a:gd name="T58" fmla="*/ 81 w 1817"/>
                <a:gd name="T59" fmla="*/ 1231 h 1246"/>
                <a:gd name="T60" fmla="*/ 112 w 1817"/>
                <a:gd name="T61" fmla="*/ 1242 h 1246"/>
                <a:gd name="T62" fmla="*/ 144 w 1817"/>
                <a:gd name="T63" fmla="*/ 1246 h 1246"/>
                <a:gd name="T64" fmla="*/ 1673 w 1817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4F595F"/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6161088" y="3363913"/>
              <a:ext cx="1014412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Dynamic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Programming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708025" y="2122488"/>
              <a:ext cx="155892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 Process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762000" y="4235450"/>
              <a:ext cx="17621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Virtual Capacity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819400" y="4176713"/>
              <a:ext cx="16002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Leg Prorated Fares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568825" y="4176713"/>
              <a:ext cx="1374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Compartment AUs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190875" y="2438400"/>
              <a:ext cx="1041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Optimizer Engine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319588" y="2544763"/>
              <a:ext cx="37782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322513" y="2220913"/>
              <a:ext cx="5776912" cy="47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9196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6400800" y="2871788"/>
              <a:ext cx="7048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</a:t>
              </a: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4597400" y="3211513"/>
              <a:ext cx="1325563" cy="63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Overbooking &amp;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Decrement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Optimization</a:t>
              </a: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413625" y="3043238"/>
              <a:ext cx="1158875" cy="1023937"/>
            </a:xfrm>
            <a:custGeom>
              <a:avLst/>
              <a:gdLst>
                <a:gd name="T0" fmla="*/ 1673 w 1817"/>
                <a:gd name="T1" fmla="*/ 1246 h 1246"/>
                <a:gd name="T2" fmla="*/ 1704 w 1817"/>
                <a:gd name="T3" fmla="*/ 1242 h 1246"/>
                <a:gd name="T4" fmla="*/ 1734 w 1817"/>
                <a:gd name="T5" fmla="*/ 1231 h 1246"/>
                <a:gd name="T6" fmla="*/ 1761 w 1817"/>
                <a:gd name="T7" fmla="*/ 1213 h 1246"/>
                <a:gd name="T8" fmla="*/ 1784 w 1817"/>
                <a:gd name="T9" fmla="*/ 1190 h 1246"/>
                <a:gd name="T10" fmla="*/ 1801 w 1817"/>
                <a:gd name="T11" fmla="*/ 1164 h 1246"/>
                <a:gd name="T12" fmla="*/ 1813 w 1817"/>
                <a:gd name="T13" fmla="*/ 1133 h 1246"/>
                <a:gd name="T14" fmla="*/ 1817 w 1817"/>
                <a:gd name="T15" fmla="*/ 1102 h 1246"/>
                <a:gd name="T16" fmla="*/ 1817 w 1817"/>
                <a:gd name="T17" fmla="*/ 144 h 1246"/>
                <a:gd name="T18" fmla="*/ 1813 w 1817"/>
                <a:gd name="T19" fmla="*/ 113 h 1246"/>
                <a:gd name="T20" fmla="*/ 1801 w 1817"/>
                <a:gd name="T21" fmla="*/ 83 h 1246"/>
                <a:gd name="T22" fmla="*/ 1784 w 1817"/>
                <a:gd name="T23" fmla="*/ 56 h 1246"/>
                <a:gd name="T24" fmla="*/ 1761 w 1817"/>
                <a:gd name="T25" fmla="*/ 33 h 1246"/>
                <a:gd name="T26" fmla="*/ 1734 w 1817"/>
                <a:gd name="T27" fmla="*/ 16 h 1246"/>
                <a:gd name="T28" fmla="*/ 1704 w 1817"/>
                <a:gd name="T29" fmla="*/ 4 h 1246"/>
                <a:gd name="T30" fmla="*/ 1673 w 1817"/>
                <a:gd name="T31" fmla="*/ 0 h 1246"/>
                <a:gd name="T32" fmla="*/ 144 w 1817"/>
                <a:gd name="T33" fmla="*/ 0 h 1246"/>
                <a:gd name="T34" fmla="*/ 112 w 1817"/>
                <a:gd name="T35" fmla="*/ 4 h 1246"/>
                <a:gd name="T36" fmla="*/ 81 w 1817"/>
                <a:gd name="T37" fmla="*/ 16 h 1246"/>
                <a:gd name="T38" fmla="*/ 54 w 1817"/>
                <a:gd name="T39" fmla="*/ 33 h 1246"/>
                <a:gd name="T40" fmla="*/ 31 w 1817"/>
                <a:gd name="T41" fmla="*/ 56 h 1246"/>
                <a:gd name="T42" fmla="*/ 14 w 1817"/>
                <a:gd name="T43" fmla="*/ 83 h 1246"/>
                <a:gd name="T44" fmla="*/ 4 w 1817"/>
                <a:gd name="T45" fmla="*/ 113 h 1246"/>
                <a:gd name="T46" fmla="*/ 0 w 1817"/>
                <a:gd name="T47" fmla="*/ 144 h 1246"/>
                <a:gd name="T48" fmla="*/ 0 w 1817"/>
                <a:gd name="T49" fmla="*/ 1102 h 1246"/>
                <a:gd name="T50" fmla="*/ 4 w 1817"/>
                <a:gd name="T51" fmla="*/ 1133 h 1246"/>
                <a:gd name="T52" fmla="*/ 14 w 1817"/>
                <a:gd name="T53" fmla="*/ 1164 h 1246"/>
                <a:gd name="T54" fmla="*/ 31 w 1817"/>
                <a:gd name="T55" fmla="*/ 1190 h 1246"/>
                <a:gd name="T56" fmla="*/ 54 w 1817"/>
                <a:gd name="T57" fmla="*/ 1213 h 1246"/>
                <a:gd name="T58" fmla="*/ 81 w 1817"/>
                <a:gd name="T59" fmla="*/ 1231 h 1246"/>
                <a:gd name="T60" fmla="*/ 112 w 1817"/>
                <a:gd name="T61" fmla="*/ 1242 h 1246"/>
                <a:gd name="T62" fmla="*/ 144 w 1817"/>
                <a:gd name="T63" fmla="*/ 1246 h 1246"/>
                <a:gd name="T64" fmla="*/ 1673 w 1817"/>
                <a:gd name="T65" fmla="*/ 1246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17"/>
                <a:gd name="T100" fmla="*/ 0 h 1246"/>
                <a:gd name="T101" fmla="*/ 1817 w 1817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17" h="1246">
                  <a:moveTo>
                    <a:pt x="1673" y="1246"/>
                  </a:moveTo>
                  <a:lnTo>
                    <a:pt x="1704" y="1242"/>
                  </a:lnTo>
                  <a:lnTo>
                    <a:pt x="1734" y="1231"/>
                  </a:lnTo>
                  <a:lnTo>
                    <a:pt x="1761" y="1213"/>
                  </a:lnTo>
                  <a:lnTo>
                    <a:pt x="1784" y="1190"/>
                  </a:lnTo>
                  <a:lnTo>
                    <a:pt x="1801" y="1164"/>
                  </a:lnTo>
                  <a:lnTo>
                    <a:pt x="1813" y="1133"/>
                  </a:lnTo>
                  <a:lnTo>
                    <a:pt x="1817" y="1102"/>
                  </a:lnTo>
                  <a:lnTo>
                    <a:pt x="1817" y="144"/>
                  </a:lnTo>
                  <a:lnTo>
                    <a:pt x="1813" y="113"/>
                  </a:lnTo>
                  <a:lnTo>
                    <a:pt x="1801" y="83"/>
                  </a:lnTo>
                  <a:lnTo>
                    <a:pt x="1784" y="56"/>
                  </a:lnTo>
                  <a:lnTo>
                    <a:pt x="1761" y="33"/>
                  </a:lnTo>
                  <a:lnTo>
                    <a:pt x="1734" y="16"/>
                  </a:lnTo>
                  <a:lnTo>
                    <a:pt x="1704" y="4"/>
                  </a:lnTo>
                  <a:lnTo>
                    <a:pt x="1673" y="0"/>
                  </a:lnTo>
                  <a:lnTo>
                    <a:pt x="144" y="0"/>
                  </a:lnTo>
                  <a:lnTo>
                    <a:pt x="112" y="4"/>
                  </a:lnTo>
                  <a:lnTo>
                    <a:pt x="81" y="16"/>
                  </a:lnTo>
                  <a:lnTo>
                    <a:pt x="54" y="33"/>
                  </a:lnTo>
                  <a:lnTo>
                    <a:pt x="31" y="56"/>
                  </a:lnTo>
                  <a:lnTo>
                    <a:pt x="14" y="83"/>
                  </a:lnTo>
                  <a:lnTo>
                    <a:pt x="4" y="113"/>
                  </a:lnTo>
                  <a:lnTo>
                    <a:pt x="0" y="144"/>
                  </a:lnTo>
                  <a:lnTo>
                    <a:pt x="0" y="1102"/>
                  </a:lnTo>
                  <a:lnTo>
                    <a:pt x="4" y="1133"/>
                  </a:lnTo>
                  <a:lnTo>
                    <a:pt x="14" y="1164"/>
                  </a:lnTo>
                  <a:lnTo>
                    <a:pt x="31" y="1190"/>
                  </a:lnTo>
                  <a:lnTo>
                    <a:pt x="54" y="1213"/>
                  </a:lnTo>
                  <a:lnTo>
                    <a:pt x="81" y="1231"/>
                  </a:lnTo>
                  <a:lnTo>
                    <a:pt x="112" y="1242"/>
                  </a:lnTo>
                  <a:lnTo>
                    <a:pt x="144" y="1246"/>
                  </a:lnTo>
                  <a:lnTo>
                    <a:pt x="1673" y="1246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tint val="50000"/>
                    <a:satMod val="300000"/>
                  </a:srgbClr>
                </a:gs>
                <a:gs pos="35000">
                  <a:srgbClr val="BBE0E3">
                    <a:tint val="37000"/>
                    <a:satMod val="300000"/>
                  </a:srgbClr>
                </a:gs>
                <a:gs pos="100000">
                  <a:srgbClr val="BBE0E3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7416800" y="3246438"/>
              <a:ext cx="1187450" cy="63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Determine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Authorization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Levels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6172200" y="4176713"/>
              <a:ext cx="10668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Bid Prices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7488238" y="4176713"/>
              <a:ext cx="11223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Produces AU levels 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7739063" y="2871788"/>
              <a:ext cx="7318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Leg Based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65475" y="2871788"/>
              <a:ext cx="108426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rPr>
                <a:t>Network  Based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ＭＳ Ｐゴシック" pitchFamily="1" charset="-128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79375" y="4533900"/>
            <a:ext cx="1524000" cy="1143000"/>
            <a:chOff x="7315200" y="4572000"/>
            <a:chExt cx="1524000" cy="1143000"/>
          </a:xfrm>
        </p:grpSpPr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V="1">
              <a:off x="8077200" y="4572000"/>
              <a:ext cx="0" cy="6858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5E6A71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7315200" y="5257800"/>
              <a:ext cx="1524000" cy="45720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2652A0"/>
                  </a:solidFill>
                  <a:latin typeface="Arial" charset="0"/>
                  <a:ea typeface="ＭＳ Ｐゴシック" pitchFamily="1" charset="-128"/>
                </a:rPr>
                <a:t>Step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Determine Authorization Levels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4" y="1282023"/>
            <a:ext cx="8912543" cy="4957767"/>
          </a:xfrm>
        </p:spPr>
        <p:txBody>
          <a:bodyPr>
            <a:noAutofit/>
          </a:bodyPr>
          <a:lstStyle/>
          <a:p>
            <a:pPr marL="0" lvl="0" indent="0" algn="just" defTabSz="91440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Primary Input</a:t>
            </a:r>
          </a:p>
          <a:p>
            <a:pPr lvl="1" algn="just" defTabSz="914400" fontAlgn="base">
              <a:spcAft>
                <a:spcPct val="0"/>
              </a:spcAft>
              <a:buFontTx/>
              <a:buChar char="–"/>
            </a:pPr>
            <a:r>
              <a:rPr lang="en-US" sz="2400" kern="0" dirty="0" smtClean="0">
                <a:solidFill>
                  <a:srgbClr val="662046"/>
                </a:solidFill>
                <a:latin typeface="Arial"/>
                <a:ea typeface="ＭＳ Ｐゴシック"/>
              </a:rPr>
              <a:t>Bid </a:t>
            </a:r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price vector for each flight/ leg/ cabin</a:t>
            </a:r>
          </a:p>
          <a:p>
            <a:pPr lvl="1" algn="just" defTabSz="914400" fontAlgn="base">
              <a:spcAft>
                <a:spcPct val="0"/>
              </a:spcAft>
              <a:buFontTx/>
              <a:buChar char="–"/>
            </a:pPr>
            <a:r>
              <a:rPr lang="en-US" sz="2400" kern="0" dirty="0" smtClean="0">
                <a:solidFill>
                  <a:srgbClr val="662046"/>
                </a:solidFill>
                <a:latin typeface="Arial"/>
                <a:ea typeface="ＭＳ Ｐゴシック"/>
              </a:rPr>
              <a:t>Weighted </a:t>
            </a:r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average pseudo fare for each flight/ leg/ class</a:t>
            </a:r>
          </a:p>
          <a:p>
            <a:pPr lvl="1" algn="just" defTabSz="914400" fontAlgn="base">
              <a:spcAft>
                <a:spcPct val="0"/>
              </a:spcAft>
              <a:buFontTx/>
              <a:buChar char="–"/>
            </a:pPr>
            <a:endParaRPr lang="en-US" sz="2400" kern="0" dirty="0" smtClean="0">
              <a:solidFill>
                <a:srgbClr val="662046"/>
              </a:solidFill>
              <a:latin typeface="Arial"/>
              <a:ea typeface="ＭＳ Ｐゴシック"/>
            </a:endParaRPr>
          </a:p>
          <a:p>
            <a:pPr lvl="1" algn="just" defTabSz="914400" fontAlgn="base">
              <a:spcAft>
                <a:spcPct val="0"/>
              </a:spcAft>
              <a:buFontTx/>
              <a:buChar char="–"/>
            </a:pPr>
            <a:endParaRPr lang="en-US" sz="2400" kern="0" dirty="0">
              <a:solidFill>
                <a:srgbClr val="662046"/>
              </a:solidFill>
              <a:latin typeface="Arial"/>
              <a:ea typeface="ＭＳ Ｐゴシック"/>
            </a:endParaRPr>
          </a:p>
          <a:p>
            <a:pPr marL="0" lvl="0" indent="0" algn="just" defTabSz="91440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Primary Output: </a:t>
            </a:r>
          </a:p>
          <a:p>
            <a:pPr lvl="1" algn="just" defTabSz="914400" fontAlgn="base">
              <a:spcAft>
                <a:spcPct val="0"/>
              </a:spcAft>
              <a:buFontTx/>
              <a:buChar char="–"/>
            </a:pPr>
            <a:r>
              <a:rPr lang="en-US" sz="2400" kern="0" dirty="0" smtClean="0">
                <a:solidFill>
                  <a:srgbClr val="662046"/>
                </a:solidFill>
                <a:latin typeface="Arial"/>
                <a:ea typeface="ＭＳ Ｐゴシック"/>
              </a:rPr>
              <a:t>AU </a:t>
            </a:r>
            <a:r>
              <a:rPr lang="en-US" sz="2400" kern="0" dirty="0">
                <a:solidFill>
                  <a:srgbClr val="662046"/>
                </a:solidFill>
                <a:latin typeface="Arial"/>
                <a:ea typeface="ＭＳ Ｐゴシック"/>
              </a:rPr>
              <a:t>level for each flight/ leg/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7" y="1169180"/>
            <a:ext cx="8912543" cy="4902198"/>
          </a:xfrm>
        </p:spPr>
        <p:txBody>
          <a:bodyPr>
            <a:noAutofit/>
          </a:bodyPr>
          <a:lstStyle/>
          <a:p>
            <a:pPr lvl="1" algn="just">
              <a:lnSpc>
                <a:spcPct val="90000"/>
              </a:lnSpc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secondary controls </a:t>
            </a:r>
          </a:p>
          <a:p>
            <a:pPr lvl="1" algn="just">
              <a:lnSpc>
                <a:spcPct val="90000"/>
              </a:lnSpc>
            </a:pP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conditions when AU levels are used as control: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flight/ leg is not under O&amp;D control </a:t>
            </a:r>
          </a:p>
          <a:p>
            <a:pPr lvl="3" algn="just">
              <a:lnSpc>
                <a:spcPct val="90000"/>
              </a:lnSpc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business processes</a:t>
            </a:r>
          </a:p>
          <a:p>
            <a:pPr lvl="2" algn="just">
              <a:lnSpc>
                <a:spcPct val="90000"/>
              </a:lnSpc>
            </a:pPr>
            <a:endParaRPr lang="en-US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request does not have corresponding Fare Value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seamless booking request controlled by AVS messages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95" y="-64546"/>
            <a:ext cx="8912543" cy="102197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Determining </a:t>
            </a:r>
            <a:r>
              <a:rPr lang="en-US" sz="3200" dirty="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 levels</a:t>
            </a:r>
            <a:endParaRPr lang="en-GB" sz="3200" dirty="0">
              <a:solidFill>
                <a:srgbClr val="66204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49614" y="990600"/>
            <a:ext cx="8458200" cy="180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E6A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E6A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E6A7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E6A7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5E6A7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Assume the compartment AU = 320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What is the AU for leg class with Fare Value = $ 180?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AU = 205 </a:t>
            </a:r>
          </a:p>
          <a:p>
            <a:pPr marL="914400" marR="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/>
                <a:ea typeface="ＭＳ Ｐゴシック"/>
              </a:rPr>
              <a:t>(since 115 seats have Bid price &gt; $ 180; 205 = 320 – 115)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85638" y="2953213"/>
            <a:ext cx="4223735" cy="3136900"/>
            <a:chOff x="2732690" y="2794000"/>
            <a:chExt cx="4223735" cy="3136900"/>
          </a:xfrm>
        </p:grpSpPr>
        <p:grpSp>
          <p:nvGrpSpPr>
            <p:cNvPr id="13" name="Group 12"/>
            <p:cNvGrpSpPr/>
            <p:nvPr/>
          </p:nvGrpSpPr>
          <p:grpSpPr>
            <a:xfrm>
              <a:off x="3810000" y="2794000"/>
              <a:ext cx="3146425" cy="3136900"/>
              <a:chOff x="3810000" y="2794000"/>
              <a:chExt cx="3146425" cy="313690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4594225" y="2794000"/>
                <a:ext cx="1295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1716E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5953125" y="2794000"/>
                <a:ext cx="10033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1716E"/>
                  </a:solidFill>
                  <a:effectLst/>
                  <a:uLnTx/>
                  <a:uFillTx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3951288" y="3492500"/>
                <a:ext cx="1071562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/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115</a:t>
                </a: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3951288" y="3898900"/>
                <a:ext cx="1071562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116</a:t>
                </a: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3951288" y="4305300"/>
                <a:ext cx="1071562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/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117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3951288" y="4711700"/>
                <a:ext cx="1071562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118</a:t>
                </a: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3951288" y="5118100"/>
                <a:ext cx="1071562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119</a:t>
                </a: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3951288" y="5524500"/>
                <a:ext cx="1071562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120</a:t>
                </a: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5010150" y="3486150"/>
                <a:ext cx="1257300" cy="41592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/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$184</a:t>
                </a:r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5016500" y="3898900"/>
                <a:ext cx="1257300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$175</a:t>
                </a: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5016500" y="4305300"/>
                <a:ext cx="1257300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/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$167</a:t>
                </a: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5016500" y="4711700"/>
                <a:ext cx="1257300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$141</a:t>
                </a: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5016500" y="5118100"/>
                <a:ext cx="1257300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$128</a:t>
                </a: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5016500" y="5524500"/>
                <a:ext cx="1257300" cy="40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5E6A7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$113</a:t>
                </a: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3810000" y="2971800"/>
                <a:ext cx="1295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Seat Availability</a:t>
                </a: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5181600" y="2971800"/>
                <a:ext cx="10033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1716E"/>
                    </a:solidFill>
                    <a:effectLst/>
                    <a:uLnTx/>
                    <a:uFillTx/>
                    <a:latin typeface="Arial" charset="0"/>
                    <a:ea typeface="ＭＳ Ｐゴシック" pitchFamily="1" charset="-128"/>
                  </a:rPr>
                  <a:t>Bid Price</a:t>
                </a:r>
              </a:p>
            </p:txBody>
          </p:sp>
        </p:grpSp>
        <p:sp>
          <p:nvSpPr>
            <p:cNvPr id="14" name="Right Arrow 13"/>
            <p:cNvSpPr/>
            <p:nvPr/>
          </p:nvSpPr>
          <p:spPr bwMode="auto">
            <a:xfrm>
              <a:off x="2732690" y="3886200"/>
              <a:ext cx="1066800" cy="508000"/>
            </a:xfrm>
            <a:prstGeom prst="rightArrow">
              <a:avLst/>
            </a:prstGeom>
            <a:gradFill rotWithShape="1">
              <a:gsLst>
                <a:gs pos="0">
                  <a:srgbClr val="2D2D8A">
                    <a:shade val="51000"/>
                    <a:satMod val="130000"/>
                  </a:srgbClr>
                </a:gs>
                <a:gs pos="80000">
                  <a:srgbClr val="2D2D8A">
                    <a:shade val="93000"/>
                    <a:satMod val="130000"/>
                  </a:srgbClr>
                </a:gs>
                <a:gs pos="100000">
                  <a:srgbClr val="2D2D8A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68713" y="2684119"/>
            <a:ext cx="7772400" cy="68897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2046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63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49614" y="25400"/>
            <a:ext cx="9147175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O&amp;D Optimizer</a:t>
            </a:r>
            <a:endParaRPr lang="en-GB" sz="3200" b="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19414" y="1168399"/>
            <a:ext cx="8794750" cy="506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endParaRPr lang="en-US" altLang="en-US" sz="2400" dirty="0"/>
          </a:p>
        </p:txBody>
      </p:sp>
      <p:pic>
        <p:nvPicPr>
          <p:cNvPr id="13" name="Picture 12" descr="Oneworld_logo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807" y="1163638"/>
            <a:ext cx="9101757" cy="4806856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90000"/>
              </a:lnSpc>
              <a:spcBef>
                <a:spcPct val="65000"/>
              </a:spcBef>
              <a:buNone/>
            </a:pPr>
            <a:endParaRPr lang="en-US" sz="2400" b="1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ct val="65000"/>
              </a:spcBef>
              <a:buNone/>
            </a:pPr>
            <a:r>
              <a:rPr lang="en-US" sz="24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O&amp;D 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Maximizes revenue by generating inventory 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allocations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(AU and protection)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optimal pre-departure cancellation (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Decrement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overbooking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levels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optimal minimum acceptance price / 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 price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controls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alt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alt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influences </a:t>
            </a:r>
            <a:r>
              <a:rPr lang="en-US" alt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impact final controls</a:t>
            </a: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r>
              <a:rPr lang="en-US" alt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implements optimal </a:t>
            </a:r>
            <a:r>
              <a:rPr lang="en-US" alt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  <a:endParaRPr lang="en-US" alt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0"/>
            <a:ext cx="849614" cy="3373094"/>
          </a:xfrm>
          <a:prstGeom prst="rect">
            <a:avLst/>
          </a:prstGeom>
        </p:spPr>
      </p:pic>
      <p:grpSp>
        <p:nvGrpSpPr>
          <p:cNvPr id="816" name="Group 3"/>
          <p:cNvGrpSpPr>
            <a:grpSpLocks/>
          </p:cNvGrpSpPr>
          <p:nvPr/>
        </p:nvGrpSpPr>
        <p:grpSpPr bwMode="auto">
          <a:xfrm>
            <a:off x="808038" y="863600"/>
            <a:ext cx="8907462" cy="5211763"/>
            <a:chOff x="156" y="245"/>
            <a:chExt cx="5501" cy="3731"/>
          </a:xfrm>
        </p:grpSpPr>
        <p:sp>
          <p:nvSpPr>
            <p:cNvPr id="817" name="AutoShape 4"/>
            <p:cNvSpPr>
              <a:spLocks noChangeArrowheads="1"/>
            </p:cNvSpPr>
            <p:nvPr/>
          </p:nvSpPr>
          <p:spPr bwMode="auto">
            <a:xfrm>
              <a:off x="156" y="245"/>
              <a:ext cx="664" cy="3731"/>
            </a:xfrm>
            <a:prstGeom prst="can">
              <a:avLst>
                <a:gd name="adj" fmla="val 20187"/>
              </a:avLst>
            </a:prstGeom>
            <a:solidFill>
              <a:srgbClr val="FFFFCC">
                <a:alpha val="50195"/>
              </a:srgbClr>
            </a:solidFill>
            <a:ln w="12700">
              <a:solidFill>
                <a:srgbClr val="CC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18" name="Line 5"/>
            <p:cNvSpPr>
              <a:spLocks noChangeShapeType="1"/>
            </p:cNvSpPr>
            <p:nvPr/>
          </p:nvSpPr>
          <p:spPr bwMode="auto">
            <a:xfrm>
              <a:off x="1490" y="1659"/>
              <a:ext cx="584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19" name="Line 6"/>
            <p:cNvSpPr>
              <a:spLocks noChangeShapeType="1"/>
            </p:cNvSpPr>
            <p:nvPr/>
          </p:nvSpPr>
          <p:spPr bwMode="auto">
            <a:xfrm>
              <a:off x="2414" y="3809"/>
              <a:ext cx="2308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20" name="Line 7"/>
            <p:cNvSpPr>
              <a:spLocks noChangeShapeType="1"/>
            </p:cNvSpPr>
            <p:nvPr/>
          </p:nvSpPr>
          <p:spPr bwMode="auto">
            <a:xfrm rot="10800000">
              <a:off x="864" y="479"/>
              <a:ext cx="3920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21" name="Rectangle 8"/>
            <p:cNvSpPr>
              <a:spLocks noChangeArrowheads="1"/>
            </p:cNvSpPr>
            <p:nvPr/>
          </p:nvSpPr>
          <p:spPr bwMode="auto">
            <a:xfrm>
              <a:off x="159" y="558"/>
              <a:ext cx="67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Reservation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System</a:t>
              </a:r>
            </a:p>
          </p:txBody>
        </p:sp>
        <p:sp>
          <p:nvSpPr>
            <p:cNvPr id="822" name="Text Box 9"/>
            <p:cNvSpPr txBox="1">
              <a:spLocks noChangeArrowheads="1"/>
            </p:cNvSpPr>
            <p:nvPr/>
          </p:nvSpPr>
          <p:spPr bwMode="auto">
            <a:xfrm>
              <a:off x="3490" y="464"/>
              <a:ext cx="1217" cy="164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Availability, Booking Request</a:t>
              </a:r>
            </a:p>
          </p:txBody>
        </p:sp>
        <p:sp>
          <p:nvSpPr>
            <p:cNvPr id="823" name="Text Box 10"/>
            <p:cNvSpPr txBox="1">
              <a:spLocks noChangeArrowheads="1"/>
            </p:cNvSpPr>
            <p:nvPr/>
          </p:nvSpPr>
          <p:spPr bwMode="auto">
            <a:xfrm>
              <a:off x="3475" y="270"/>
              <a:ext cx="1247" cy="164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Availability,  Accept/Reject</a:t>
              </a:r>
            </a:p>
          </p:txBody>
        </p:sp>
        <p:sp>
          <p:nvSpPr>
            <p:cNvPr id="824" name="Line 11"/>
            <p:cNvSpPr>
              <a:spLocks noChangeShapeType="1"/>
            </p:cNvSpPr>
            <p:nvPr/>
          </p:nvSpPr>
          <p:spPr bwMode="auto">
            <a:xfrm>
              <a:off x="813" y="392"/>
              <a:ext cx="3864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25" name="Rectangle 12"/>
            <p:cNvSpPr>
              <a:spLocks noChangeArrowheads="1"/>
            </p:cNvSpPr>
            <p:nvPr/>
          </p:nvSpPr>
          <p:spPr bwMode="auto">
            <a:xfrm>
              <a:off x="1211" y="1396"/>
              <a:ext cx="528" cy="509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Data</a:t>
              </a:r>
              <a:b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</a:b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Loaders</a:t>
              </a:r>
            </a:p>
          </p:txBody>
        </p:sp>
        <p:sp>
          <p:nvSpPr>
            <p:cNvPr id="826" name="Text Box 13"/>
            <p:cNvSpPr txBox="1">
              <a:spLocks noChangeArrowheads="1"/>
            </p:cNvSpPr>
            <p:nvPr/>
          </p:nvSpPr>
          <p:spPr bwMode="auto">
            <a:xfrm>
              <a:off x="3165" y="3812"/>
              <a:ext cx="725" cy="16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O&amp;D Data Views</a:t>
              </a:r>
            </a:p>
          </p:txBody>
        </p:sp>
        <p:sp>
          <p:nvSpPr>
            <p:cNvPr id="827" name="Rectangle 14"/>
            <p:cNvSpPr>
              <a:spLocks noChangeArrowheads="1"/>
            </p:cNvSpPr>
            <p:nvPr/>
          </p:nvSpPr>
          <p:spPr bwMode="auto">
            <a:xfrm>
              <a:off x="4736" y="370"/>
              <a:ext cx="273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E6A7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5E6A7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 </a:t>
              </a: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GDS</a:t>
              </a:r>
              <a:endParaRPr kumimoji="0" lang="en-US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</a:endParaRPr>
            </a:p>
          </p:txBody>
        </p:sp>
        <p:grpSp>
          <p:nvGrpSpPr>
            <p:cNvPr id="828" name="Group 15"/>
            <p:cNvGrpSpPr>
              <a:grpSpLocks/>
            </p:cNvGrpSpPr>
            <p:nvPr/>
          </p:nvGrpSpPr>
          <p:grpSpPr bwMode="auto">
            <a:xfrm>
              <a:off x="2109" y="1453"/>
              <a:ext cx="556" cy="2480"/>
              <a:chOff x="2136" y="1390"/>
              <a:chExt cx="556" cy="2480"/>
            </a:xfrm>
          </p:grpSpPr>
          <p:sp>
            <p:nvSpPr>
              <p:cNvPr id="1158" name="AutoShape 16"/>
              <p:cNvSpPr>
                <a:spLocks noChangeArrowheads="1"/>
              </p:cNvSpPr>
              <p:nvPr/>
            </p:nvSpPr>
            <p:spPr bwMode="auto">
              <a:xfrm>
                <a:off x="2136" y="1390"/>
                <a:ext cx="550" cy="2480"/>
              </a:xfrm>
              <a:prstGeom prst="can">
                <a:avLst>
                  <a:gd name="adj" fmla="val 18704"/>
                </a:avLst>
              </a:prstGeom>
              <a:solidFill>
                <a:srgbClr val="DDDDDD"/>
              </a:solidFill>
              <a:ln w="19050">
                <a:solidFill>
                  <a:srgbClr val="FF99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5E6A71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59" name="Rectangle 17"/>
              <p:cNvSpPr>
                <a:spLocks noChangeArrowheads="1"/>
              </p:cNvSpPr>
              <p:nvPr/>
            </p:nvSpPr>
            <p:spPr bwMode="auto">
              <a:xfrm>
                <a:off x="2162" y="2446"/>
                <a:ext cx="53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4450" rIns="92075" bIns="44450" anchor="ctr"/>
              <a:lstStyle>
                <a:lvl1pPr defTabSz="896938"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 defTabSz="896938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 defTabSz="896938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 defTabSz="896938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 defTabSz="896938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89693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PROS</a:t>
                </a:r>
              </a:p>
              <a:p>
                <a:pPr marL="0" marR="0" lvl="0" indent="0" algn="ctr" defTabSz="89693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O&amp;D</a:t>
                </a:r>
              </a:p>
              <a:p>
                <a:pPr marL="0" marR="0" lvl="0" indent="0" algn="ctr" defTabSz="89693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Database</a:t>
                </a:r>
              </a:p>
            </p:txBody>
          </p:sp>
        </p:grpSp>
        <p:sp>
          <p:nvSpPr>
            <p:cNvPr id="829" name="Freeform 18"/>
            <p:cNvSpPr>
              <a:spLocks/>
            </p:cNvSpPr>
            <p:nvPr/>
          </p:nvSpPr>
          <p:spPr bwMode="auto">
            <a:xfrm>
              <a:off x="418" y="1578"/>
              <a:ext cx="752" cy="463"/>
            </a:xfrm>
            <a:custGeom>
              <a:avLst/>
              <a:gdLst>
                <a:gd name="T0" fmla="*/ 0 w 752"/>
                <a:gd name="T1" fmla="*/ 451 h 463"/>
                <a:gd name="T2" fmla="*/ 256 w 752"/>
                <a:gd name="T3" fmla="*/ 463 h 463"/>
                <a:gd name="T4" fmla="*/ 256 w 752"/>
                <a:gd name="T5" fmla="*/ 0 h 463"/>
                <a:gd name="T6" fmla="*/ 752 w 752"/>
                <a:gd name="T7" fmla="*/ 0 h 4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2"/>
                <a:gd name="T13" fmla="*/ 0 h 463"/>
                <a:gd name="T14" fmla="*/ 752 w 752"/>
                <a:gd name="T15" fmla="*/ 463 h 4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2" h="463">
                  <a:moveTo>
                    <a:pt x="0" y="451"/>
                  </a:moveTo>
                  <a:lnTo>
                    <a:pt x="256" y="463"/>
                  </a:lnTo>
                  <a:lnTo>
                    <a:pt x="256" y="0"/>
                  </a:lnTo>
                  <a:lnTo>
                    <a:pt x="752" y="0"/>
                  </a:lnTo>
                </a:path>
              </a:pathLst>
            </a:custGeom>
            <a:noFill/>
            <a:ln w="9525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30" name="Freeform 19"/>
            <p:cNvSpPr>
              <a:spLocks/>
            </p:cNvSpPr>
            <p:nvPr/>
          </p:nvSpPr>
          <p:spPr bwMode="auto">
            <a:xfrm>
              <a:off x="505" y="1685"/>
              <a:ext cx="662" cy="1082"/>
            </a:xfrm>
            <a:custGeom>
              <a:avLst/>
              <a:gdLst>
                <a:gd name="T0" fmla="*/ 0 w 662"/>
                <a:gd name="T1" fmla="*/ 1081 h 1082"/>
                <a:gd name="T2" fmla="*/ 214 w 662"/>
                <a:gd name="T3" fmla="*/ 1082 h 1082"/>
                <a:gd name="T4" fmla="*/ 214 w 662"/>
                <a:gd name="T5" fmla="*/ 0 h 1082"/>
                <a:gd name="T6" fmla="*/ 662 w 662"/>
                <a:gd name="T7" fmla="*/ 1 h 10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2"/>
                <a:gd name="T13" fmla="*/ 0 h 1082"/>
                <a:gd name="T14" fmla="*/ 662 w 662"/>
                <a:gd name="T15" fmla="*/ 1082 h 10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2" h="1082">
                  <a:moveTo>
                    <a:pt x="0" y="1081"/>
                  </a:moveTo>
                  <a:lnTo>
                    <a:pt x="214" y="1082"/>
                  </a:lnTo>
                  <a:lnTo>
                    <a:pt x="214" y="0"/>
                  </a:lnTo>
                  <a:lnTo>
                    <a:pt x="662" y="1"/>
                  </a:lnTo>
                </a:path>
              </a:pathLst>
            </a:custGeom>
            <a:noFill/>
            <a:ln w="9525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31" name="Freeform 20"/>
            <p:cNvSpPr>
              <a:spLocks/>
            </p:cNvSpPr>
            <p:nvPr/>
          </p:nvSpPr>
          <p:spPr bwMode="auto">
            <a:xfrm>
              <a:off x="496" y="1791"/>
              <a:ext cx="677" cy="1714"/>
            </a:xfrm>
            <a:custGeom>
              <a:avLst/>
              <a:gdLst>
                <a:gd name="T0" fmla="*/ 0 w 677"/>
                <a:gd name="T1" fmla="*/ 1707 h 1714"/>
                <a:gd name="T2" fmla="*/ 274 w 677"/>
                <a:gd name="T3" fmla="*/ 1714 h 1714"/>
                <a:gd name="T4" fmla="*/ 274 w 677"/>
                <a:gd name="T5" fmla="*/ 4 h 1714"/>
                <a:gd name="T6" fmla="*/ 677 w 677"/>
                <a:gd name="T7" fmla="*/ 0 h 1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7"/>
                <a:gd name="T13" fmla="*/ 0 h 1714"/>
                <a:gd name="T14" fmla="*/ 677 w 677"/>
                <a:gd name="T15" fmla="*/ 1714 h 1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7" h="1714">
                  <a:moveTo>
                    <a:pt x="0" y="1707"/>
                  </a:moveTo>
                  <a:lnTo>
                    <a:pt x="274" y="1714"/>
                  </a:lnTo>
                  <a:lnTo>
                    <a:pt x="274" y="4"/>
                  </a:lnTo>
                  <a:lnTo>
                    <a:pt x="677" y="0"/>
                  </a:lnTo>
                </a:path>
              </a:pathLst>
            </a:custGeom>
            <a:noFill/>
            <a:ln w="9525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32" name="Freeform 21"/>
            <p:cNvSpPr>
              <a:spLocks/>
            </p:cNvSpPr>
            <p:nvPr/>
          </p:nvSpPr>
          <p:spPr bwMode="auto">
            <a:xfrm>
              <a:off x="429" y="1320"/>
              <a:ext cx="741" cy="183"/>
            </a:xfrm>
            <a:custGeom>
              <a:avLst/>
              <a:gdLst>
                <a:gd name="T0" fmla="*/ 0 w 741"/>
                <a:gd name="T1" fmla="*/ 0 h 183"/>
                <a:gd name="T2" fmla="*/ 255 w 741"/>
                <a:gd name="T3" fmla="*/ 0 h 183"/>
                <a:gd name="T4" fmla="*/ 255 w 741"/>
                <a:gd name="T5" fmla="*/ 183 h 183"/>
                <a:gd name="T6" fmla="*/ 741 w 741"/>
                <a:gd name="T7" fmla="*/ 183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1"/>
                <a:gd name="T13" fmla="*/ 0 h 183"/>
                <a:gd name="T14" fmla="*/ 741 w 741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1" h="183">
                  <a:moveTo>
                    <a:pt x="0" y="0"/>
                  </a:moveTo>
                  <a:lnTo>
                    <a:pt x="255" y="0"/>
                  </a:lnTo>
                  <a:lnTo>
                    <a:pt x="255" y="183"/>
                  </a:lnTo>
                  <a:lnTo>
                    <a:pt x="741" y="183"/>
                  </a:lnTo>
                </a:path>
              </a:pathLst>
            </a:custGeom>
            <a:noFill/>
            <a:ln w="9525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33" name="AutoShape 22"/>
            <p:cNvSpPr>
              <a:spLocks noChangeArrowheads="1"/>
            </p:cNvSpPr>
            <p:nvPr/>
          </p:nvSpPr>
          <p:spPr bwMode="auto">
            <a:xfrm>
              <a:off x="207" y="1071"/>
              <a:ext cx="419" cy="41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5E6A71"/>
              </a:solidFill>
              <a:round/>
              <a:headEnd/>
              <a:tailEnd/>
            </a:ln>
            <a:effectLst>
              <a:outerShdw dist="45791" dir="2021404" algn="ctr" rotWithShape="0">
                <a:srgbClr val="5E6A7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34" name="Text Box 23"/>
            <p:cNvSpPr txBox="1">
              <a:spLocks noChangeArrowheads="1"/>
            </p:cNvSpPr>
            <p:nvPr/>
          </p:nvSpPr>
          <p:spPr bwMode="auto">
            <a:xfrm>
              <a:off x="158" y="1191"/>
              <a:ext cx="51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PNRs</a:t>
              </a:r>
            </a:p>
          </p:txBody>
        </p:sp>
        <p:grpSp>
          <p:nvGrpSpPr>
            <p:cNvPr id="835" name="Group 24"/>
            <p:cNvGrpSpPr>
              <a:grpSpLocks/>
            </p:cNvGrpSpPr>
            <p:nvPr/>
          </p:nvGrpSpPr>
          <p:grpSpPr bwMode="auto">
            <a:xfrm>
              <a:off x="158" y="1799"/>
              <a:ext cx="518" cy="419"/>
              <a:chOff x="113" y="1697"/>
              <a:chExt cx="518" cy="419"/>
            </a:xfrm>
          </p:grpSpPr>
          <p:sp>
            <p:nvSpPr>
              <p:cNvPr id="1156" name="AutoShape 25"/>
              <p:cNvSpPr>
                <a:spLocks noChangeArrowheads="1"/>
              </p:cNvSpPr>
              <p:nvPr/>
            </p:nvSpPr>
            <p:spPr bwMode="auto">
              <a:xfrm>
                <a:off x="162" y="1697"/>
                <a:ext cx="419" cy="419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5E6A71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5E6A71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57" name="Text Box 26"/>
              <p:cNvSpPr txBox="1">
                <a:spLocks noChangeArrowheads="1"/>
              </p:cNvSpPr>
              <p:nvPr/>
            </p:nvSpPr>
            <p:spPr bwMode="auto">
              <a:xfrm>
                <a:off x="113" y="1808"/>
                <a:ext cx="51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Schedule</a:t>
                </a:r>
              </a:p>
            </p:txBody>
          </p:sp>
        </p:grpSp>
        <p:grpSp>
          <p:nvGrpSpPr>
            <p:cNvPr id="836" name="Group 27"/>
            <p:cNvGrpSpPr>
              <a:grpSpLocks/>
            </p:cNvGrpSpPr>
            <p:nvPr/>
          </p:nvGrpSpPr>
          <p:grpSpPr bwMode="auto">
            <a:xfrm>
              <a:off x="158" y="2519"/>
              <a:ext cx="518" cy="419"/>
              <a:chOff x="113" y="2401"/>
              <a:chExt cx="518" cy="419"/>
            </a:xfrm>
          </p:grpSpPr>
          <p:sp>
            <p:nvSpPr>
              <p:cNvPr id="1154" name="AutoShape 28"/>
              <p:cNvSpPr>
                <a:spLocks noChangeArrowheads="1"/>
              </p:cNvSpPr>
              <p:nvPr/>
            </p:nvSpPr>
            <p:spPr bwMode="auto">
              <a:xfrm>
                <a:off x="162" y="2401"/>
                <a:ext cx="419" cy="419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5E6A71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5E6A71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55" name="Text Box 29"/>
              <p:cNvSpPr txBox="1">
                <a:spLocks noChangeArrowheads="1"/>
              </p:cNvSpPr>
              <p:nvPr/>
            </p:nvSpPr>
            <p:spPr bwMode="auto">
              <a:xfrm>
                <a:off x="113" y="2526"/>
                <a:ext cx="51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Reference Data</a:t>
                </a:r>
              </a:p>
            </p:txBody>
          </p:sp>
        </p:grpSp>
        <p:grpSp>
          <p:nvGrpSpPr>
            <p:cNvPr id="837" name="Group 30"/>
            <p:cNvGrpSpPr>
              <a:grpSpLocks/>
            </p:cNvGrpSpPr>
            <p:nvPr/>
          </p:nvGrpSpPr>
          <p:grpSpPr bwMode="auto">
            <a:xfrm>
              <a:off x="158" y="3274"/>
              <a:ext cx="518" cy="419"/>
              <a:chOff x="113" y="3136"/>
              <a:chExt cx="518" cy="419"/>
            </a:xfrm>
          </p:grpSpPr>
          <p:sp>
            <p:nvSpPr>
              <p:cNvPr id="1152" name="AutoShape 31"/>
              <p:cNvSpPr>
                <a:spLocks noChangeArrowheads="1"/>
              </p:cNvSpPr>
              <p:nvPr/>
            </p:nvSpPr>
            <p:spPr bwMode="auto">
              <a:xfrm>
                <a:off x="162" y="3136"/>
                <a:ext cx="419" cy="419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5E6A71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5E6A71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53" name="Text Box 32"/>
              <p:cNvSpPr txBox="1">
                <a:spLocks noChangeArrowheads="1"/>
              </p:cNvSpPr>
              <p:nvPr/>
            </p:nvSpPr>
            <p:spPr bwMode="auto">
              <a:xfrm>
                <a:off x="113" y="3256"/>
                <a:ext cx="51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Inventory</a:t>
                </a:r>
              </a:p>
            </p:txBody>
          </p:sp>
        </p:grpSp>
        <p:sp>
          <p:nvSpPr>
            <p:cNvPr id="838" name="Rectangle 33"/>
            <p:cNvSpPr>
              <a:spLocks noChangeArrowheads="1"/>
            </p:cNvSpPr>
            <p:nvPr/>
          </p:nvSpPr>
          <p:spPr bwMode="auto">
            <a:xfrm>
              <a:off x="4727" y="3720"/>
              <a:ext cx="6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RM Analyst</a:t>
              </a:r>
              <a:endParaRPr kumimoji="0" lang="en-US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</a:endParaRPr>
            </a:p>
          </p:txBody>
        </p:sp>
        <p:grpSp>
          <p:nvGrpSpPr>
            <p:cNvPr id="839" name="Group 34"/>
            <p:cNvGrpSpPr>
              <a:grpSpLocks/>
            </p:cNvGrpSpPr>
            <p:nvPr/>
          </p:nvGrpSpPr>
          <p:grpSpPr bwMode="auto">
            <a:xfrm flipH="1">
              <a:off x="5346" y="3665"/>
              <a:ext cx="255" cy="252"/>
              <a:chOff x="2372" y="0"/>
              <a:chExt cx="2511" cy="2737"/>
            </a:xfrm>
          </p:grpSpPr>
          <p:grpSp>
            <p:nvGrpSpPr>
              <p:cNvPr id="1013" name="Group 35"/>
              <p:cNvGrpSpPr>
                <a:grpSpLocks/>
              </p:cNvGrpSpPr>
              <p:nvPr/>
            </p:nvGrpSpPr>
            <p:grpSpPr bwMode="auto">
              <a:xfrm flipH="1">
                <a:off x="2530" y="0"/>
                <a:ext cx="2353" cy="2718"/>
                <a:chOff x="2351" y="149"/>
                <a:chExt cx="2599" cy="3001"/>
              </a:xfrm>
            </p:grpSpPr>
            <p:grpSp>
              <p:nvGrpSpPr>
                <p:cNvPr id="1074" name="Group 36"/>
                <p:cNvGrpSpPr>
                  <a:grpSpLocks/>
                </p:cNvGrpSpPr>
                <p:nvPr/>
              </p:nvGrpSpPr>
              <p:grpSpPr bwMode="auto">
                <a:xfrm flipH="1">
                  <a:off x="2351" y="1113"/>
                  <a:ext cx="2370" cy="586"/>
                  <a:chOff x="1791" y="1942"/>
                  <a:chExt cx="2409" cy="533"/>
                </a:xfrm>
              </p:grpSpPr>
              <p:sp>
                <p:nvSpPr>
                  <p:cNvPr id="1149" name="Freeform 37"/>
                  <p:cNvSpPr>
                    <a:spLocks/>
                  </p:cNvSpPr>
                  <p:nvPr/>
                </p:nvSpPr>
                <p:spPr bwMode="auto">
                  <a:xfrm>
                    <a:off x="1791" y="1942"/>
                    <a:ext cx="2409" cy="457"/>
                  </a:xfrm>
                  <a:custGeom>
                    <a:avLst/>
                    <a:gdLst>
                      <a:gd name="T0" fmla="*/ 0 w 4819"/>
                      <a:gd name="T1" fmla="*/ 1 h 913"/>
                      <a:gd name="T2" fmla="*/ 0 w 4819"/>
                      <a:gd name="T3" fmla="*/ 1 h 913"/>
                      <a:gd name="T4" fmla="*/ 0 w 4819"/>
                      <a:gd name="T5" fmla="*/ 1 h 913"/>
                      <a:gd name="T6" fmla="*/ 0 w 4819"/>
                      <a:gd name="T7" fmla="*/ 0 h 913"/>
                      <a:gd name="T8" fmla="*/ 0 w 4819"/>
                      <a:gd name="T9" fmla="*/ 1 h 9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819"/>
                      <a:gd name="T16" fmla="*/ 0 h 913"/>
                      <a:gd name="T17" fmla="*/ 4819 w 4819"/>
                      <a:gd name="T18" fmla="*/ 913 h 91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819" h="913">
                        <a:moveTo>
                          <a:pt x="4819" y="471"/>
                        </a:moveTo>
                        <a:lnTo>
                          <a:pt x="1779" y="913"/>
                        </a:lnTo>
                        <a:lnTo>
                          <a:pt x="0" y="230"/>
                        </a:lnTo>
                        <a:lnTo>
                          <a:pt x="2281" y="0"/>
                        </a:lnTo>
                        <a:lnTo>
                          <a:pt x="4819" y="4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50" name="Freeform 38"/>
                  <p:cNvSpPr>
                    <a:spLocks/>
                  </p:cNvSpPr>
                  <p:nvPr/>
                </p:nvSpPr>
                <p:spPr bwMode="auto">
                  <a:xfrm>
                    <a:off x="2680" y="2179"/>
                    <a:ext cx="1514" cy="296"/>
                  </a:xfrm>
                  <a:custGeom>
                    <a:avLst/>
                    <a:gdLst>
                      <a:gd name="T0" fmla="*/ 1 w 3028"/>
                      <a:gd name="T1" fmla="*/ 0 h 592"/>
                      <a:gd name="T2" fmla="*/ 0 w 3028"/>
                      <a:gd name="T3" fmla="*/ 1 h 592"/>
                      <a:gd name="T4" fmla="*/ 0 w 3028"/>
                      <a:gd name="T5" fmla="*/ 1 h 592"/>
                      <a:gd name="T6" fmla="*/ 1 w 3028"/>
                      <a:gd name="T7" fmla="*/ 1 h 592"/>
                      <a:gd name="T8" fmla="*/ 1 w 3028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28"/>
                      <a:gd name="T16" fmla="*/ 0 h 592"/>
                      <a:gd name="T17" fmla="*/ 3028 w 3028"/>
                      <a:gd name="T18" fmla="*/ 592 h 5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28" h="592">
                        <a:moveTo>
                          <a:pt x="3028" y="0"/>
                        </a:moveTo>
                        <a:lnTo>
                          <a:pt x="0" y="440"/>
                        </a:lnTo>
                        <a:lnTo>
                          <a:pt x="0" y="592"/>
                        </a:lnTo>
                        <a:lnTo>
                          <a:pt x="3028" y="154"/>
                        </a:lnTo>
                        <a:lnTo>
                          <a:pt x="3028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51" name="Freeform 39"/>
                  <p:cNvSpPr>
                    <a:spLocks/>
                  </p:cNvSpPr>
                  <p:nvPr/>
                </p:nvSpPr>
                <p:spPr bwMode="auto">
                  <a:xfrm>
                    <a:off x="1791" y="2057"/>
                    <a:ext cx="889" cy="418"/>
                  </a:xfrm>
                  <a:custGeom>
                    <a:avLst/>
                    <a:gdLst>
                      <a:gd name="T0" fmla="*/ 0 w 1779"/>
                      <a:gd name="T1" fmla="*/ 1 h 835"/>
                      <a:gd name="T2" fmla="*/ 0 w 1779"/>
                      <a:gd name="T3" fmla="*/ 1 h 835"/>
                      <a:gd name="T4" fmla="*/ 0 w 1779"/>
                      <a:gd name="T5" fmla="*/ 0 h 835"/>
                      <a:gd name="T6" fmla="*/ 0 w 1779"/>
                      <a:gd name="T7" fmla="*/ 1 h 835"/>
                      <a:gd name="T8" fmla="*/ 0 w 1779"/>
                      <a:gd name="T9" fmla="*/ 1 h 8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79"/>
                      <a:gd name="T16" fmla="*/ 0 h 835"/>
                      <a:gd name="T17" fmla="*/ 1779 w 1779"/>
                      <a:gd name="T18" fmla="*/ 835 h 8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79" h="835">
                        <a:moveTo>
                          <a:pt x="1779" y="835"/>
                        </a:moveTo>
                        <a:lnTo>
                          <a:pt x="1779" y="683"/>
                        </a:lnTo>
                        <a:lnTo>
                          <a:pt x="0" y="0"/>
                        </a:lnTo>
                        <a:lnTo>
                          <a:pt x="0" y="106"/>
                        </a:lnTo>
                        <a:lnTo>
                          <a:pt x="1779" y="8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grpSp>
              <p:nvGrpSpPr>
                <p:cNvPr id="1075" name="Group 40"/>
                <p:cNvGrpSpPr>
                  <a:grpSpLocks/>
                </p:cNvGrpSpPr>
                <p:nvPr/>
              </p:nvGrpSpPr>
              <p:grpSpPr bwMode="auto">
                <a:xfrm>
                  <a:off x="3018" y="149"/>
                  <a:ext cx="1479" cy="1321"/>
                  <a:chOff x="2656" y="0"/>
                  <a:chExt cx="1205" cy="1261"/>
                </a:xfrm>
              </p:grpSpPr>
              <p:sp>
                <p:nvSpPr>
                  <p:cNvPr id="1081" name="Freeform 41"/>
                  <p:cNvSpPr>
                    <a:spLocks/>
                  </p:cNvSpPr>
                  <p:nvPr/>
                </p:nvSpPr>
                <p:spPr bwMode="auto">
                  <a:xfrm flipH="1">
                    <a:off x="2669" y="0"/>
                    <a:ext cx="1037" cy="1242"/>
                  </a:xfrm>
                  <a:custGeom>
                    <a:avLst/>
                    <a:gdLst>
                      <a:gd name="T0" fmla="*/ 2 w 1338"/>
                      <a:gd name="T1" fmla="*/ 4 h 1603"/>
                      <a:gd name="T2" fmla="*/ 2 w 1338"/>
                      <a:gd name="T3" fmla="*/ 4 h 1603"/>
                      <a:gd name="T4" fmla="*/ 2 w 1338"/>
                      <a:gd name="T5" fmla="*/ 3 h 1603"/>
                      <a:gd name="T6" fmla="*/ 2 w 1338"/>
                      <a:gd name="T7" fmla="*/ 3 h 1603"/>
                      <a:gd name="T8" fmla="*/ 2 w 1338"/>
                      <a:gd name="T9" fmla="*/ 3 h 1603"/>
                      <a:gd name="T10" fmla="*/ 2 w 1338"/>
                      <a:gd name="T11" fmla="*/ 3 h 1603"/>
                      <a:gd name="T12" fmla="*/ 2 w 1338"/>
                      <a:gd name="T13" fmla="*/ 3 h 1603"/>
                      <a:gd name="T14" fmla="*/ 2 w 1338"/>
                      <a:gd name="T15" fmla="*/ 3 h 1603"/>
                      <a:gd name="T16" fmla="*/ 2 w 1338"/>
                      <a:gd name="T17" fmla="*/ 3 h 1603"/>
                      <a:gd name="T18" fmla="*/ 2 w 1338"/>
                      <a:gd name="T19" fmla="*/ 3 h 1603"/>
                      <a:gd name="T20" fmla="*/ 2 w 1338"/>
                      <a:gd name="T21" fmla="*/ 2 h 1603"/>
                      <a:gd name="T22" fmla="*/ 2 w 1338"/>
                      <a:gd name="T23" fmla="*/ 2 h 1603"/>
                      <a:gd name="T24" fmla="*/ 2 w 1338"/>
                      <a:gd name="T25" fmla="*/ 2 h 1603"/>
                      <a:gd name="T26" fmla="*/ 2 w 1338"/>
                      <a:gd name="T27" fmla="*/ 2 h 1603"/>
                      <a:gd name="T28" fmla="*/ 2 w 1338"/>
                      <a:gd name="T29" fmla="*/ 2 h 1603"/>
                      <a:gd name="T30" fmla="*/ 2 w 1338"/>
                      <a:gd name="T31" fmla="*/ 2 h 1603"/>
                      <a:gd name="T32" fmla="*/ 2 w 1338"/>
                      <a:gd name="T33" fmla="*/ 2 h 1603"/>
                      <a:gd name="T34" fmla="*/ 2 w 1338"/>
                      <a:gd name="T35" fmla="*/ 2 h 1603"/>
                      <a:gd name="T36" fmla="*/ 2 w 1338"/>
                      <a:gd name="T37" fmla="*/ 2 h 1603"/>
                      <a:gd name="T38" fmla="*/ 3 w 1338"/>
                      <a:gd name="T39" fmla="*/ 2 h 1603"/>
                      <a:gd name="T40" fmla="*/ 3 w 1338"/>
                      <a:gd name="T41" fmla="*/ 0 h 1603"/>
                      <a:gd name="T42" fmla="*/ 3 w 1338"/>
                      <a:gd name="T43" fmla="*/ 1 h 1603"/>
                      <a:gd name="T44" fmla="*/ 3 w 1338"/>
                      <a:gd name="T45" fmla="*/ 2 h 1603"/>
                      <a:gd name="T46" fmla="*/ 4 w 1338"/>
                      <a:gd name="T47" fmla="*/ 2 h 1603"/>
                      <a:gd name="T48" fmla="*/ 4 w 1338"/>
                      <a:gd name="T49" fmla="*/ 2 h 1603"/>
                      <a:gd name="T50" fmla="*/ 3 w 1338"/>
                      <a:gd name="T51" fmla="*/ 2 h 1603"/>
                      <a:gd name="T52" fmla="*/ 3 w 1338"/>
                      <a:gd name="T53" fmla="*/ 3 h 1603"/>
                      <a:gd name="T54" fmla="*/ 3 w 1338"/>
                      <a:gd name="T55" fmla="*/ 3 h 1603"/>
                      <a:gd name="T56" fmla="*/ 3 w 1338"/>
                      <a:gd name="T57" fmla="*/ 3 h 1603"/>
                      <a:gd name="T58" fmla="*/ 2 w 1338"/>
                      <a:gd name="T59" fmla="*/ 3 h 1603"/>
                      <a:gd name="T60" fmla="*/ 3 w 1338"/>
                      <a:gd name="T61" fmla="*/ 3 h 1603"/>
                      <a:gd name="T62" fmla="*/ 3 w 1338"/>
                      <a:gd name="T63" fmla="*/ 3 h 1603"/>
                      <a:gd name="T64" fmla="*/ 3 w 1338"/>
                      <a:gd name="T65" fmla="*/ 3 h 1603"/>
                      <a:gd name="T66" fmla="*/ 4 w 1338"/>
                      <a:gd name="T67" fmla="*/ 3 h 1603"/>
                      <a:gd name="T68" fmla="*/ 4 w 1338"/>
                      <a:gd name="T69" fmla="*/ 3 h 1603"/>
                      <a:gd name="T70" fmla="*/ 4 w 1338"/>
                      <a:gd name="T71" fmla="*/ 4 h 1603"/>
                      <a:gd name="T72" fmla="*/ 4 w 1338"/>
                      <a:gd name="T73" fmla="*/ 4 h 1603"/>
                      <a:gd name="T74" fmla="*/ 4 w 1338"/>
                      <a:gd name="T75" fmla="*/ 4 h 1603"/>
                      <a:gd name="T76" fmla="*/ 4 w 1338"/>
                      <a:gd name="T77" fmla="*/ 4 h 1603"/>
                      <a:gd name="T78" fmla="*/ 4 w 1338"/>
                      <a:gd name="T79" fmla="*/ 4 h 1603"/>
                      <a:gd name="T80" fmla="*/ 2 w 1338"/>
                      <a:gd name="T81" fmla="*/ 4 h 1603"/>
                      <a:gd name="T82" fmla="*/ 0 w 1338"/>
                      <a:gd name="T83" fmla="*/ 4 h 160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338"/>
                      <a:gd name="T127" fmla="*/ 0 h 1603"/>
                      <a:gd name="T128" fmla="*/ 1338 w 1338"/>
                      <a:gd name="T129" fmla="*/ 1603 h 1603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338" h="1603">
                        <a:moveTo>
                          <a:pt x="167" y="1316"/>
                        </a:moveTo>
                        <a:lnTo>
                          <a:pt x="259" y="1283"/>
                        </a:lnTo>
                        <a:lnTo>
                          <a:pt x="275" y="1191"/>
                        </a:lnTo>
                        <a:lnTo>
                          <a:pt x="442" y="1174"/>
                        </a:lnTo>
                        <a:lnTo>
                          <a:pt x="440" y="1150"/>
                        </a:lnTo>
                        <a:lnTo>
                          <a:pt x="463" y="1134"/>
                        </a:lnTo>
                        <a:lnTo>
                          <a:pt x="491" y="1125"/>
                        </a:lnTo>
                        <a:lnTo>
                          <a:pt x="544" y="1082"/>
                        </a:lnTo>
                        <a:lnTo>
                          <a:pt x="543" y="1029"/>
                        </a:lnTo>
                        <a:lnTo>
                          <a:pt x="394" y="980"/>
                        </a:lnTo>
                        <a:lnTo>
                          <a:pt x="348" y="806"/>
                        </a:lnTo>
                        <a:lnTo>
                          <a:pt x="275" y="526"/>
                        </a:lnTo>
                        <a:lnTo>
                          <a:pt x="242" y="401"/>
                        </a:lnTo>
                        <a:lnTo>
                          <a:pt x="226" y="283"/>
                        </a:lnTo>
                        <a:lnTo>
                          <a:pt x="224" y="247"/>
                        </a:lnTo>
                        <a:lnTo>
                          <a:pt x="341" y="180"/>
                        </a:lnTo>
                        <a:lnTo>
                          <a:pt x="674" y="83"/>
                        </a:lnTo>
                        <a:lnTo>
                          <a:pt x="998" y="19"/>
                        </a:lnTo>
                        <a:lnTo>
                          <a:pt x="1111" y="0"/>
                        </a:lnTo>
                        <a:lnTo>
                          <a:pt x="1157" y="1"/>
                        </a:lnTo>
                        <a:lnTo>
                          <a:pt x="1212" y="32"/>
                        </a:lnTo>
                        <a:lnTo>
                          <a:pt x="1261" y="99"/>
                        </a:lnTo>
                        <a:lnTo>
                          <a:pt x="1280" y="169"/>
                        </a:lnTo>
                        <a:lnTo>
                          <a:pt x="1180" y="759"/>
                        </a:lnTo>
                        <a:lnTo>
                          <a:pt x="1146" y="983"/>
                        </a:lnTo>
                        <a:lnTo>
                          <a:pt x="1110" y="1026"/>
                        </a:lnTo>
                        <a:lnTo>
                          <a:pt x="972" y="1001"/>
                        </a:lnTo>
                        <a:lnTo>
                          <a:pt x="904" y="1028"/>
                        </a:lnTo>
                        <a:lnTo>
                          <a:pt x="977" y="1068"/>
                        </a:lnTo>
                        <a:lnTo>
                          <a:pt x="1072" y="1091"/>
                        </a:lnTo>
                        <a:lnTo>
                          <a:pt x="1077" y="1139"/>
                        </a:lnTo>
                        <a:lnTo>
                          <a:pt x="1283" y="1140"/>
                        </a:lnTo>
                        <a:lnTo>
                          <a:pt x="1314" y="1140"/>
                        </a:lnTo>
                        <a:lnTo>
                          <a:pt x="1292" y="1283"/>
                        </a:lnTo>
                        <a:lnTo>
                          <a:pt x="1266" y="1439"/>
                        </a:lnTo>
                        <a:lnTo>
                          <a:pt x="1333" y="1508"/>
                        </a:lnTo>
                        <a:lnTo>
                          <a:pt x="1338" y="1543"/>
                        </a:lnTo>
                        <a:lnTo>
                          <a:pt x="1276" y="1603"/>
                        </a:lnTo>
                        <a:lnTo>
                          <a:pt x="360" y="1521"/>
                        </a:lnTo>
                        <a:lnTo>
                          <a:pt x="0" y="1541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82" name="Freeform 42"/>
                  <p:cNvSpPr>
                    <a:spLocks/>
                  </p:cNvSpPr>
                  <p:nvPr/>
                </p:nvSpPr>
                <p:spPr bwMode="auto">
                  <a:xfrm flipH="1">
                    <a:off x="2725" y="34"/>
                    <a:ext cx="771" cy="762"/>
                  </a:xfrm>
                  <a:custGeom>
                    <a:avLst/>
                    <a:gdLst>
                      <a:gd name="T0" fmla="*/ 0 w 1777"/>
                      <a:gd name="T1" fmla="*/ 0 h 1757"/>
                      <a:gd name="T2" fmla="*/ 0 w 1777"/>
                      <a:gd name="T3" fmla="*/ 0 h 1757"/>
                      <a:gd name="T4" fmla="*/ 0 w 1777"/>
                      <a:gd name="T5" fmla="*/ 0 h 1757"/>
                      <a:gd name="T6" fmla="*/ 0 w 1777"/>
                      <a:gd name="T7" fmla="*/ 0 h 1757"/>
                      <a:gd name="T8" fmla="*/ 0 w 1777"/>
                      <a:gd name="T9" fmla="*/ 0 h 1757"/>
                      <a:gd name="T10" fmla="*/ 0 w 1777"/>
                      <a:gd name="T11" fmla="*/ 0 h 1757"/>
                      <a:gd name="T12" fmla="*/ 0 w 1777"/>
                      <a:gd name="T13" fmla="*/ 0 h 1757"/>
                      <a:gd name="T14" fmla="*/ 0 w 1777"/>
                      <a:gd name="T15" fmla="*/ 0 h 1757"/>
                      <a:gd name="T16" fmla="*/ 0 w 1777"/>
                      <a:gd name="T17" fmla="*/ 0 h 1757"/>
                      <a:gd name="T18" fmla="*/ 0 w 1777"/>
                      <a:gd name="T19" fmla="*/ 0 h 1757"/>
                      <a:gd name="T20" fmla="*/ 0 w 1777"/>
                      <a:gd name="T21" fmla="*/ 0 h 1757"/>
                      <a:gd name="T22" fmla="*/ 0 w 1777"/>
                      <a:gd name="T23" fmla="*/ 0 h 1757"/>
                      <a:gd name="T24" fmla="*/ 0 w 1777"/>
                      <a:gd name="T25" fmla="*/ 0 h 1757"/>
                      <a:gd name="T26" fmla="*/ 0 w 1777"/>
                      <a:gd name="T27" fmla="*/ 0 h 1757"/>
                      <a:gd name="T28" fmla="*/ 0 w 1777"/>
                      <a:gd name="T29" fmla="*/ 0 h 1757"/>
                      <a:gd name="T30" fmla="*/ 0 w 1777"/>
                      <a:gd name="T31" fmla="*/ 0 h 1757"/>
                      <a:gd name="T32" fmla="*/ 0 w 1777"/>
                      <a:gd name="T33" fmla="*/ 0 h 1757"/>
                      <a:gd name="T34" fmla="*/ 0 w 1777"/>
                      <a:gd name="T35" fmla="*/ 0 h 1757"/>
                      <a:gd name="T36" fmla="*/ 0 w 1777"/>
                      <a:gd name="T37" fmla="*/ 0 h 1757"/>
                      <a:gd name="T38" fmla="*/ 0 w 1777"/>
                      <a:gd name="T39" fmla="*/ 0 h 1757"/>
                      <a:gd name="T40" fmla="*/ 0 w 1777"/>
                      <a:gd name="T41" fmla="*/ 0 h 1757"/>
                      <a:gd name="T42" fmla="*/ 0 w 1777"/>
                      <a:gd name="T43" fmla="*/ 0 h 1757"/>
                      <a:gd name="T44" fmla="*/ 0 w 1777"/>
                      <a:gd name="T45" fmla="*/ 0 h 1757"/>
                      <a:gd name="T46" fmla="*/ 0 w 1777"/>
                      <a:gd name="T47" fmla="*/ 0 h 1757"/>
                      <a:gd name="T48" fmla="*/ 0 w 1777"/>
                      <a:gd name="T49" fmla="*/ 0 h 1757"/>
                      <a:gd name="T50" fmla="*/ 0 w 1777"/>
                      <a:gd name="T51" fmla="*/ 0 h 1757"/>
                      <a:gd name="T52" fmla="*/ 0 w 1777"/>
                      <a:gd name="T53" fmla="*/ 0 h 1757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777"/>
                      <a:gd name="T82" fmla="*/ 0 h 1757"/>
                      <a:gd name="T83" fmla="*/ 1777 w 1777"/>
                      <a:gd name="T84" fmla="*/ 1757 h 1757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777" h="1757">
                        <a:moveTo>
                          <a:pt x="256" y="1714"/>
                        </a:moveTo>
                        <a:lnTo>
                          <a:pt x="186" y="1544"/>
                        </a:lnTo>
                        <a:lnTo>
                          <a:pt x="0" y="530"/>
                        </a:lnTo>
                        <a:lnTo>
                          <a:pt x="6" y="413"/>
                        </a:lnTo>
                        <a:lnTo>
                          <a:pt x="70" y="360"/>
                        </a:lnTo>
                        <a:lnTo>
                          <a:pt x="250" y="284"/>
                        </a:lnTo>
                        <a:lnTo>
                          <a:pt x="530" y="215"/>
                        </a:lnTo>
                        <a:lnTo>
                          <a:pt x="1107" y="68"/>
                        </a:lnTo>
                        <a:lnTo>
                          <a:pt x="1421" y="0"/>
                        </a:lnTo>
                        <a:lnTo>
                          <a:pt x="1561" y="0"/>
                        </a:lnTo>
                        <a:lnTo>
                          <a:pt x="1591" y="10"/>
                        </a:lnTo>
                        <a:lnTo>
                          <a:pt x="1591" y="186"/>
                        </a:lnTo>
                        <a:lnTo>
                          <a:pt x="1561" y="459"/>
                        </a:lnTo>
                        <a:lnTo>
                          <a:pt x="1573" y="844"/>
                        </a:lnTo>
                        <a:lnTo>
                          <a:pt x="1679" y="85"/>
                        </a:lnTo>
                        <a:lnTo>
                          <a:pt x="1712" y="74"/>
                        </a:lnTo>
                        <a:lnTo>
                          <a:pt x="1753" y="168"/>
                        </a:lnTo>
                        <a:lnTo>
                          <a:pt x="1777" y="290"/>
                        </a:lnTo>
                        <a:lnTo>
                          <a:pt x="1701" y="915"/>
                        </a:lnTo>
                        <a:lnTo>
                          <a:pt x="1597" y="1701"/>
                        </a:lnTo>
                        <a:lnTo>
                          <a:pt x="1520" y="1739"/>
                        </a:lnTo>
                        <a:lnTo>
                          <a:pt x="1245" y="1757"/>
                        </a:lnTo>
                        <a:lnTo>
                          <a:pt x="395" y="1748"/>
                        </a:lnTo>
                        <a:lnTo>
                          <a:pt x="310" y="1729"/>
                        </a:lnTo>
                        <a:lnTo>
                          <a:pt x="256" y="1714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83" name="Freeform 43"/>
                  <p:cNvSpPr>
                    <a:spLocks/>
                  </p:cNvSpPr>
                  <p:nvPr/>
                </p:nvSpPr>
                <p:spPr bwMode="auto">
                  <a:xfrm flipH="1">
                    <a:off x="2865" y="139"/>
                    <a:ext cx="536" cy="538"/>
                  </a:xfrm>
                  <a:custGeom>
                    <a:avLst/>
                    <a:gdLst>
                      <a:gd name="T0" fmla="*/ 0 w 1236"/>
                      <a:gd name="T1" fmla="*/ 0 h 1242"/>
                      <a:gd name="T2" fmla="*/ 0 w 1236"/>
                      <a:gd name="T3" fmla="*/ 0 h 1242"/>
                      <a:gd name="T4" fmla="*/ 0 w 1236"/>
                      <a:gd name="T5" fmla="*/ 0 h 1242"/>
                      <a:gd name="T6" fmla="*/ 0 w 1236"/>
                      <a:gd name="T7" fmla="*/ 0 h 1242"/>
                      <a:gd name="T8" fmla="*/ 0 w 1236"/>
                      <a:gd name="T9" fmla="*/ 0 h 1242"/>
                      <a:gd name="T10" fmla="*/ 0 w 1236"/>
                      <a:gd name="T11" fmla="*/ 0 h 1242"/>
                      <a:gd name="T12" fmla="*/ 0 w 1236"/>
                      <a:gd name="T13" fmla="*/ 0 h 1242"/>
                      <a:gd name="T14" fmla="*/ 0 w 1236"/>
                      <a:gd name="T15" fmla="*/ 0 h 1242"/>
                      <a:gd name="T16" fmla="*/ 0 w 1236"/>
                      <a:gd name="T17" fmla="*/ 0 h 1242"/>
                      <a:gd name="T18" fmla="*/ 0 w 1236"/>
                      <a:gd name="T19" fmla="*/ 0 h 1242"/>
                      <a:gd name="T20" fmla="*/ 0 w 1236"/>
                      <a:gd name="T21" fmla="*/ 0 h 1242"/>
                      <a:gd name="T22" fmla="*/ 0 w 1236"/>
                      <a:gd name="T23" fmla="*/ 0 h 1242"/>
                      <a:gd name="T24" fmla="*/ 0 w 1236"/>
                      <a:gd name="T25" fmla="*/ 0 h 1242"/>
                      <a:gd name="T26" fmla="*/ 0 w 1236"/>
                      <a:gd name="T27" fmla="*/ 0 h 1242"/>
                      <a:gd name="T28" fmla="*/ 0 w 1236"/>
                      <a:gd name="T29" fmla="*/ 0 h 124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236"/>
                      <a:gd name="T46" fmla="*/ 0 h 1242"/>
                      <a:gd name="T47" fmla="*/ 1236 w 1236"/>
                      <a:gd name="T48" fmla="*/ 1242 h 124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236" h="1242">
                        <a:moveTo>
                          <a:pt x="35" y="720"/>
                        </a:moveTo>
                        <a:lnTo>
                          <a:pt x="16" y="578"/>
                        </a:lnTo>
                        <a:lnTo>
                          <a:pt x="0" y="448"/>
                        </a:lnTo>
                        <a:lnTo>
                          <a:pt x="49" y="227"/>
                        </a:lnTo>
                        <a:lnTo>
                          <a:pt x="194" y="171"/>
                        </a:lnTo>
                        <a:lnTo>
                          <a:pt x="846" y="0"/>
                        </a:lnTo>
                        <a:lnTo>
                          <a:pt x="1046" y="5"/>
                        </a:lnTo>
                        <a:lnTo>
                          <a:pt x="1195" y="108"/>
                        </a:lnTo>
                        <a:lnTo>
                          <a:pt x="1236" y="316"/>
                        </a:lnTo>
                        <a:lnTo>
                          <a:pt x="1100" y="1129"/>
                        </a:lnTo>
                        <a:lnTo>
                          <a:pt x="180" y="1242"/>
                        </a:lnTo>
                        <a:lnTo>
                          <a:pt x="134" y="1170"/>
                        </a:lnTo>
                        <a:lnTo>
                          <a:pt x="35" y="720"/>
                        </a:lnTo>
                        <a:close/>
                      </a:path>
                    </a:pathLst>
                  </a:custGeom>
                  <a:solidFill>
                    <a:srgbClr val="6DC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84" name="Freeform 44"/>
                  <p:cNvSpPr>
                    <a:spLocks/>
                  </p:cNvSpPr>
                  <p:nvPr/>
                </p:nvSpPr>
                <p:spPr bwMode="auto">
                  <a:xfrm flipH="1">
                    <a:off x="2846" y="830"/>
                    <a:ext cx="475" cy="88"/>
                  </a:xfrm>
                  <a:custGeom>
                    <a:avLst/>
                    <a:gdLst>
                      <a:gd name="T0" fmla="*/ 0 w 1093"/>
                      <a:gd name="T1" fmla="*/ 0 h 205"/>
                      <a:gd name="T2" fmla="*/ 0 w 1093"/>
                      <a:gd name="T3" fmla="*/ 0 h 205"/>
                      <a:gd name="T4" fmla="*/ 0 w 1093"/>
                      <a:gd name="T5" fmla="*/ 0 h 205"/>
                      <a:gd name="T6" fmla="*/ 0 w 1093"/>
                      <a:gd name="T7" fmla="*/ 0 h 205"/>
                      <a:gd name="T8" fmla="*/ 0 w 1093"/>
                      <a:gd name="T9" fmla="*/ 0 h 205"/>
                      <a:gd name="T10" fmla="*/ 0 w 1093"/>
                      <a:gd name="T11" fmla="*/ 0 h 205"/>
                      <a:gd name="T12" fmla="*/ 0 w 1093"/>
                      <a:gd name="T13" fmla="*/ 0 h 205"/>
                      <a:gd name="T14" fmla="*/ 0 w 1093"/>
                      <a:gd name="T15" fmla="*/ 0 h 205"/>
                      <a:gd name="T16" fmla="*/ 0 w 1093"/>
                      <a:gd name="T17" fmla="*/ 0 h 205"/>
                      <a:gd name="T18" fmla="*/ 0 w 1093"/>
                      <a:gd name="T19" fmla="*/ 0 h 205"/>
                      <a:gd name="T20" fmla="*/ 0 w 1093"/>
                      <a:gd name="T21" fmla="*/ 0 h 205"/>
                      <a:gd name="T22" fmla="*/ 0 w 1093"/>
                      <a:gd name="T23" fmla="*/ 0 h 205"/>
                      <a:gd name="T24" fmla="*/ 0 w 1093"/>
                      <a:gd name="T25" fmla="*/ 0 h 20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93"/>
                      <a:gd name="T40" fmla="*/ 0 h 205"/>
                      <a:gd name="T41" fmla="*/ 1093 w 1093"/>
                      <a:gd name="T42" fmla="*/ 205 h 20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93" h="205">
                        <a:moveTo>
                          <a:pt x="0" y="176"/>
                        </a:moveTo>
                        <a:lnTo>
                          <a:pt x="35" y="135"/>
                        </a:lnTo>
                        <a:lnTo>
                          <a:pt x="257" y="78"/>
                        </a:lnTo>
                        <a:lnTo>
                          <a:pt x="671" y="7"/>
                        </a:lnTo>
                        <a:lnTo>
                          <a:pt x="933" y="19"/>
                        </a:lnTo>
                        <a:lnTo>
                          <a:pt x="1093" y="0"/>
                        </a:lnTo>
                        <a:lnTo>
                          <a:pt x="1067" y="123"/>
                        </a:lnTo>
                        <a:lnTo>
                          <a:pt x="630" y="129"/>
                        </a:lnTo>
                        <a:lnTo>
                          <a:pt x="239" y="158"/>
                        </a:lnTo>
                        <a:lnTo>
                          <a:pt x="47" y="205"/>
                        </a:lnTo>
                        <a:lnTo>
                          <a:pt x="0" y="176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85" name="Freeform 45"/>
                  <p:cNvSpPr>
                    <a:spLocks/>
                  </p:cNvSpPr>
                  <p:nvPr/>
                </p:nvSpPr>
                <p:spPr bwMode="auto">
                  <a:xfrm flipH="1">
                    <a:off x="3165" y="225"/>
                    <a:ext cx="195" cy="172"/>
                  </a:xfrm>
                  <a:custGeom>
                    <a:avLst/>
                    <a:gdLst>
                      <a:gd name="T0" fmla="*/ 0 w 448"/>
                      <a:gd name="T1" fmla="*/ 0 h 394"/>
                      <a:gd name="T2" fmla="*/ 0 w 448"/>
                      <a:gd name="T3" fmla="*/ 0 h 394"/>
                      <a:gd name="T4" fmla="*/ 0 w 448"/>
                      <a:gd name="T5" fmla="*/ 0 h 394"/>
                      <a:gd name="T6" fmla="*/ 0 w 448"/>
                      <a:gd name="T7" fmla="*/ 0 h 394"/>
                      <a:gd name="T8" fmla="*/ 0 w 448"/>
                      <a:gd name="T9" fmla="*/ 0 h 394"/>
                      <a:gd name="T10" fmla="*/ 0 w 448"/>
                      <a:gd name="T11" fmla="*/ 0 h 394"/>
                      <a:gd name="T12" fmla="*/ 0 w 448"/>
                      <a:gd name="T13" fmla="*/ 0 h 394"/>
                      <a:gd name="T14" fmla="*/ 0 w 448"/>
                      <a:gd name="T15" fmla="*/ 0 h 394"/>
                      <a:gd name="T16" fmla="*/ 0 w 448"/>
                      <a:gd name="T17" fmla="*/ 0 h 394"/>
                      <a:gd name="T18" fmla="*/ 0 w 448"/>
                      <a:gd name="T19" fmla="*/ 0 h 394"/>
                      <a:gd name="T20" fmla="*/ 0 w 448"/>
                      <a:gd name="T21" fmla="*/ 0 h 394"/>
                      <a:gd name="T22" fmla="*/ 0 w 448"/>
                      <a:gd name="T23" fmla="*/ 0 h 39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48"/>
                      <a:gd name="T37" fmla="*/ 0 h 394"/>
                      <a:gd name="T38" fmla="*/ 448 w 448"/>
                      <a:gd name="T39" fmla="*/ 394 h 39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48" h="394">
                        <a:moveTo>
                          <a:pt x="307" y="13"/>
                        </a:moveTo>
                        <a:lnTo>
                          <a:pt x="184" y="46"/>
                        </a:lnTo>
                        <a:lnTo>
                          <a:pt x="76" y="100"/>
                        </a:lnTo>
                        <a:lnTo>
                          <a:pt x="26" y="169"/>
                        </a:lnTo>
                        <a:lnTo>
                          <a:pt x="0" y="245"/>
                        </a:lnTo>
                        <a:lnTo>
                          <a:pt x="39" y="394"/>
                        </a:lnTo>
                        <a:lnTo>
                          <a:pt x="126" y="240"/>
                        </a:lnTo>
                        <a:lnTo>
                          <a:pt x="249" y="100"/>
                        </a:lnTo>
                        <a:lnTo>
                          <a:pt x="448" y="0"/>
                        </a:lnTo>
                        <a:lnTo>
                          <a:pt x="307" y="13"/>
                        </a:lnTo>
                        <a:close/>
                      </a:path>
                    </a:pathLst>
                  </a:custGeom>
                  <a:solidFill>
                    <a:srgbClr val="DBE5C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86" name="Freeform 46"/>
                  <p:cNvSpPr>
                    <a:spLocks/>
                  </p:cNvSpPr>
                  <p:nvPr/>
                </p:nvSpPr>
                <p:spPr bwMode="auto">
                  <a:xfrm flipH="1">
                    <a:off x="2939" y="436"/>
                    <a:ext cx="122" cy="161"/>
                  </a:xfrm>
                  <a:custGeom>
                    <a:avLst/>
                    <a:gdLst>
                      <a:gd name="T0" fmla="*/ 0 w 282"/>
                      <a:gd name="T1" fmla="*/ 0 h 372"/>
                      <a:gd name="T2" fmla="*/ 0 w 282"/>
                      <a:gd name="T3" fmla="*/ 0 h 372"/>
                      <a:gd name="T4" fmla="*/ 0 w 282"/>
                      <a:gd name="T5" fmla="*/ 0 h 372"/>
                      <a:gd name="T6" fmla="*/ 0 w 282"/>
                      <a:gd name="T7" fmla="*/ 0 h 372"/>
                      <a:gd name="T8" fmla="*/ 0 w 282"/>
                      <a:gd name="T9" fmla="*/ 0 h 372"/>
                      <a:gd name="T10" fmla="*/ 0 w 282"/>
                      <a:gd name="T11" fmla="*/ 0 h 372"/>
                      <a:gd name="T12" fmla="*/ 0 w 282"/>
                      <a:gd name="T13" fmla="*/ 0 h 372"/>
                      <a:gd name="T14" fmla="*/ 0 w 282"/>
                      <a:gd name="T15" fmla="*/ 0 h 372"/>
                      <a:gd name="T16" fmla="*/ 0 w 282"/>
                      <a:gd name="T17" fmla="*/ 0 h 372"/>
                      <a:gd name="T18" fmla="*/ 0 w 282"/>
                      <a:gd name="T19" fmla="*/ 0 h 3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2"/>
                      <a:gd name="T31" fmla="*/ 0 h 372"/>
                      <a:gd name="T32" fmla="*/ 282 w 282"/>
                      <a:gd name="T33" fmla="*/ 372 h 3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2" h="372">
                        <a:moveTo>
                          <a:pt x="217" y="50"/>
                        </a:moveTo>
                        <a:lnTo>
                          <a:pt x="154" y="192"/>
                        </a:lnTo>
                        <a:lnTo>
                          <a:pt x="0" y="350"/>
                        </a:lnTo>
                        <a:lnTo>
                          <a:pt x="118" y="372"/>
                        </a:lnTo>
                        <a:lnTo>
                          <a:pt x="217" y="322"/>
                        </a:lnTo>
                        <a:lnTo>
                          <a:pt x="249" y="200"/>
                        </a:lnTo>
                        <a:lnTo>
                          <a:pt x="282" y="0"/>
                        </a:lnTo>
                        <a:lnTo>
                          <a:pt x="217" y="50"/>
                        </a:lnTo>
                        <a:close/>
                      </a:path>
                    </a:pathLst>
                  </a:custGeom>
                  <a:solidFill>
                    <a:srgbClr val="6D76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87" name="Freeform 47"/>
                  <p:cNvSpPr>
                    <a:spLocks/>
                  </p:cNvSpPr>
                  <p:nvPr/>
                </p:nvSpPr>
                <p:spPr bwMode="auto">
                  <a:xfrm flipH="1">
                    <a:off x="2660" y="1025"/>
                    <a:ext cx="1037" cy="225"/>
                  </a:xfrm>
                  <a:custGeom>
                    <a:avLst/>
                    <a:gdLst>
                      <a:gd name="T0" fmla="*/ 0 w 2396"/>
                      <a:gd name="T1" fmla="*/ 0 h 515"/>
                      <a:gd name="T2" fmla="*/ 0 w 2396"/>
                      <a:gd name="T3" fmla="*/ 0 h 515"/>
                      <a:gd name="T4" fmla="*/ 0 w 2396"/>
                      <a:gd name="T5" fmla="*/ 0 h 515"/>
                      <a:gd name="T6" fmla="*/ 0 w 2396"/>
                      <a:gd name="T7" fmla="*/ 0 h 515"/>
                      <a:gd name="T8" fmla="*/ 0 w 2396"/>
                      <a:gd name="T9" fmla="*/ 0 h 515"/>
                      <a:gd name="T10" fmla="*/ 0 w 2396"/>
                      <a:gd name="T11" fmla="*/ 0 h 515"/>
                      <a:gd name="T12" fmla="*/ 0 w 2396"/>
                      <a:gd name="T13" fmla="*/ 0 h 515"/>
                      <a:gd name="T14" fmla="*/ 0 w 2396"/>
                      <a:gd name="T15" fmla="*/ 0 h 515"/>
                      <a:gd name="T16" fmla="*/ 0 w 2396"/>
                      <a:gd name="T17" fmla="*/ 0 h 515"/>
                      <a:gd name="T18" fmla="*/ 0 w 2396"/>
                      <a:gd name="T19" fmla="*/ 0 h 515"/>
                      <a:gd name="T20" fmla="*/ 0 w 2396"/>
                      <a:gd name="T21" fmla="*/ 0 h 515"/>
                      <a:gd name="T22" fmla="*/ 0 w 2396"/>
                      <a:gd name="T23" fmla="*/ 0 h 515"/>
                      <a:gd name="T24" fmla="*/ 0 w 2396"/>
                      <a:gd name="T25" fmla="*/ 0 h 515"/>
                      <a:gd name="T26" fmla="*/ 0 w 2396"/>
                      <a:gd name="T27" fmla="*/ 0 h 515"/>
                      <a:gd name="T28" fmla="*/ 0 w 2396"/>
                      <a:gd name="T29" fmla="*/ 0 h 515"/>
                      <a:gd name="T30" fmla="*/ 0 w 2396"/>
                      <a:gd name="T31" fmla="*/ 0 h 515"/>
                      <a:gd name="T32" fmla="*/ 0 w 2396"/>
                      <a:gd name="T33" fmla="*/ 0 h 51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96"/>
                      <a:gd name="T52" fmla="*/ 0 h 515"/>
                      <a:gd name="T53" fmla="*/ 2396 w 2396"/>
                      <a:gd name="T54" fmla="*/ 515 h 51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96" h="515">
                        <a:moveTo>
                          <a:pt x="374" y="0"/>
                        </a:moveTo>
                        <a:lnTo>
                          <a:pt x="305" y="41"/>
                        </a:lnTo>
                        <a:lnTo>
                          <a:pt x="80" y="332"/>
                        </a:lnTo>
                        <a:lnTo>
                          <a:pt x="0" y="373"/>
                        </a:lnTo>
                        <a:lnTo>
                          <a:pt x="69" y="481"/>
                        </a:lnTo>
                        <a:lnTo>
                          <a:pt x="585" y="455"/>
                        </a:lnTo>
                        <a:lnTo>
                          <a:pt x="2233" y="515"/>
                        </a:lnTo>
                        <a:lnTo>
                          <a:pt x="2396" y="431"/>
                        </a:lnTo>
                        <a:lnTo>
                          <a:pt x="2024" y="390"/>
                        </a:lnTo>
                        <a:lnTo>
                          <a:pt x="2327" y="367"/>
                        </a:lnTo>
                        <a:lnTo>
                          <a:pt x="2257" y="275"/>
                        </a:lnTo>
                        <a:lnTo>
                          <a:pt x="2135" y="105"/>
                        </a:lnTo>
                        <a:lnTo>
                          <a:pt x="1231" y="58"/>
                        </a:lnTo>
                        <a:lnTo>
                          <a:pt x="462" y="5"/>
                        </a:lnTo>
                        <a:lnTo>
                          <a:pt x="374" y="0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88" name="Freeform 48"/>
                  <p:cNvSpPr>
                    <a:spLocks/>
                  </p:cNvSpPr>
                  <p:nvPr/>
                </p:nvSpPr>
                <p:spPr bwMode="auto">
                  <a:xfrm flipH="1">
                    <a:off x="2696" y="897"/>
                    <a:ext cx="796" cy="219"/>
                  </a:xfrm>
                  <a:custGeom>
                    <a:avLst/>
                    <a:gdLst>
                      <a:gd name="T0" fmla="*/ 0 w 1835"/>
                      <a:gd name="T1" fmla="*/ 0 h 503"/>
                      <a:gd name="T2" fmla="*/ 0 w 1835"/>
                      <a:gd name="T3" fmla="*/ 0 h 503"/>
                      <a:gd name="T4" fmla="*/ 0 w 1835"/>
                      <a:gd name="T5" fmla="*/ 0 h 503"/>
                      <a:gd name="T6" fmla="*/ 0 w 1835"/>
                      <a:gd name="T7" fmla="*/ 0 h 503"/>
                      <a:gd name="T8" fmla="*/ 0 w 1835"/>
                      <a:gd name="T9" fmla="*/ 0 h 503"/>
                      <a:gd name="T10" fmla="*/ 0 w 1835"/>
                      <a:gd name="T11" fmla="*/ 0 h 503"/>
                      <a:gd name="T12" fmla="*/ 0 w 1835"/>
                      <a:gd name="T13" fmla="*/ 0 h 503"/>
                      <a:gd name="T14" fmla="*/ 0 w 1835"/>
                      <a:gd name="T15" fmla="*/ 0 h 503"/>
                      <a:gd name="T16" fmla="*/ 0 w 1835"/>
                      <a:gd name="T17" fmla="*/ 0 h 503"/>
                      <a:gd name="T18" fmla="*/ 0 w 1835"/>
                      <a:gd name="T19" fmla="*/ 0 h 503"/>
                      <a:gd name="T20" fmla="*/ 0 w 1835"/>
                      <a:gd name="T21" fmla="*/ 0 h 503"/>
                      <a:gd name="T22" fmla="*/ 0 w 1835"/>
                      <a:gd name="T23" fmla="*/ 0 h 503"/>
                      <a:gd name="T24" fmla="*/ 0 w 1835"/>
                      <a:gd name="T25" fmla="*/ 0 h 50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5"/>
                      <a:gd name="T40" fmla="*/ 0 h 503"/>
                      <a:gd name="T41" fmla="*/ 1835 w 1835"/>
                      <a:gd name="T42" fmla="*/ 503 h 50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5" h="503">
                        <a:moveTo>
                          <a:pt x="0" y="258"/>
                        </a:moveTo>
                        <a:lnTo>
                          <a:pt x="11" y="118"/>
                        </a:lnTo>
                        <a:lnTo>
                          <a:pt x="156" y="113"/>
                        </a:lnTo>
                        <a:lnTo>
                          <a:pt x="792" y="60"/>
                        </a:lnTo>
                        <a:lnTo>
                          <a:pt x="1054" y="31"/>
                        </a:lnTo>
                        <a:lnTo>
                          <a:pt x="1591" y="25"/>
                        </a:lnTo>
                        <a:lnTo>
                          <a:pt x="1777" y="19"/>
                        </a:lnTo>
                        <a:lnTo>
                          <a:pt x="1835" y="0"/>
                        </a:lnTo>
                        <a:lnTo>
                          <a:pt x="1800" y="503"/>
                        </a:lnTo>
                        <a:lnTo>
                          <a:pt x="1708" y="348"/>
                        </a:lnTo>
                        <a:lnTo>
                          <a:pt x="0" y="258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89" name="Freeform 49"/>
                  <p:cNvSpPr>
                    <a:spLocks/>
                  </p:cNvSpPr>
                  <p:nvPr/>
                </p:nvSpPr>
                <p:spPr bwMode="auto">
                  <a:xfrm flipH="1">
                    <a:off x="2854" y="793"/>
                    <a:ext cx="432" cy="98"/>
                  </a:xfrm>
                  <a:custGeom>
                    <a:avLst/>
                    <a:gdLst>
                      <a:gd name="T0" fmla="*/ 0 w 996"/>
                      <a:gd name="T1" fmla="*/ 0 h 221"/>
                      <a:gd name="T2" fmla="*/ 0 w 996"/>
                      <a:gd name="T3" fmla="*/ 0 h 221"/>
                      <a:gd name="T4" fmla="*/ 0 w 996"/>
                      <a:gd name="T5" fmla="*/ 0 h 221"/>
                      <a:gd name="T6" fmla="*/ 0 w 996"/>
                      <a:gd name="T7" fmla="*/ 0 h 221"/>
                      <a:gd name="T8" fmla="*/ 0 w 996"/>
                      <a:gd name="T9" fmla="*/ 0 h 221"/>
                      <a:gd name="T10" fmla="*/ 0 w 996"/>
                      <a:gd name="T11" fmla="*/ 0 h 221"/>
                      <a:gd name="T12" fmla="*/ 0 w 996"/>
                      <a:gd name="T13" fmla="*/ 0 h 221"/>
                      <a:gd name="T14" fmla="*/ 0 w 996"/>
                      <a:gd name="T15" fmla="*/ 0 h 221"/>
                      <a:gd name="T16" fmla="*/ 0 w 996"/>
                      <a:gd name="T17" fmla="*/ 0 h 221"/>
                      <a:gd name="T18" fmla="*/ 0 w 996"/>
                      <a:gd name="T19" fmla="*/ 0 h 221"/>
                      <a:gd name="T20" fmla="*/ 0 w 996"/>
                      <a:gd name="T21" fmla="*/ 0 h 221"/>
                      <a:gd name="T22" fmla="*/ 0 w 996"/>
                      <a:gd name="T23" fmla="*/ 0 h 221"/>
                      <a:gd name="T24" fmla="*/ 0 w 996"/>
                      <a:gd name="T25" fmla="*/ 0 h 22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996"/>
                      <a:gd name="T40" fmla="*/ 0 h 221"/>
                      <a:gd name="T41" fmla="*/ 996 w 996"/>
                      <a:gd name="T42" fmla="*/ 221 h 22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996" h="221">
                        <a:moveTo>
                          <a:pt x="50" y="0"/>
                        </a:moveTo>
                        <a:lnTo>
                          <a:pt x="53" y="70"/>
                        </a:lnTo>
                        <a:lnTo>
                          <a:pt x="0" y="174"/>
                        </a:lnTo>
                        <a:lnTo>
                          <a:pt x="309" y="105"/>
                        </a:lnTo>
                        <a:lnTo>
                          <a:pt x="466" y="133"/>
                        </a:lnTo>
                        <a:lnTo>
                          <a:pt x="292" y="221"/>
                        </a:lnTo>
                        <a:lnTo>
                          <a:pt x="996" y="174"/>
                        </a:lnTo>
                        <a:lnTo>
                          <a:pt x="982" y="80"/>
                        </a:lnTo>
                        <a:lnTo>
                          <a:pt x="822" y="99"/>
                        </a:lnTo>
                        <a:lnTo>
                          <a:pt x="740" y="11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0" name="Freeform 50"/>
                  <p:cNvSpPr>
                    <a:spLocks/>
                  </p:cNvSpPr>
                  <p:nvPr/>
                </p:nvSpPr>
                <p:spPr bwMode="auto">
                  <a:xfrm flipH="1">
                    <a:off x="2743" y="169"/>
                    <a:ext cx="202" cy="644"/>
                  </a:xfrm>
                  <a:custGeom>
                    <a:avLst/>
                    <a:gdLst>
                      <a:gd name="T0" fmla="*/ 0 w 466"/>
                      <a:gd name="T1" fmla="*/ 0 h 1485"/>
                      <a:gd name="T2" fmla="*/ 0 w 466"/>
                      <a:gd name="T3" fmla="*/ 0 h 1485"/>
                      <a:gd name="T4" fmla="*/ 0 w 466"/>
                      <a:gd name="T5" fmla="*/ 0 h 1485"/>
                      <a:gd name="T6" fmla="*/ 0 w 466"/>
                      <a:gd name="T7" fmla="*/ 0 h 1485"/>
                      <a:gd name="T8" fmla="*/ 0 w 466"/>
                      <a:gd name="T9" fmla="*/ 0 h 1485"/>
                      <a:gd name="T10" fmla="*/ 0 w 466"/>
                      <a:gd name="T11" fmla="*/ 0 h 1485"/>
                      <a:gd name="T12" fmla="*/ 0 w 466"/>
                      <a:gd name="T13" fmla="*/ 0 h 1485"/>
                      <a:gd name="T14" fmla="*/ 0 w 466"/>
                      <a:gd name="T15" fmla="*/ 0 h 1485"/>
                      <a:gd name="T16" fmla="*/ 0 w 466"/>
                      <a:gd name="T17" fmla="*/ 0 h 1485"/>
                      <a:gd name="T18" fmla="*/ 0 w 466"/>
                      <a:gd name="T19" fmla="*/ 0 h 1485"/>
                      <a:gd name="T20" fmla="*/ 0 w 466"/>
                      <a:gd name="T21" fmla="*/ 0 h 1485"/>
                      <a:gd name="T22" fmla="*/ 0 w 466"/>
                      <a:gd name="T23" fmla="*/ 0 h 1485"/>
                      <a:gd name="T24" fmla="*/ 0 w 466"/>
                      <a:gd name="T25" fmla="*/ 0 h 148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466"/>
                      <a:gd name="T40" fmla="*/ 0 h 1485"/>
                      <a:gd name="T41" fmla="*/ 466 w 466"/>
                      <a:gd name="T42" fmla="*/ 1485 h 148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466" h="1485">
                        <a:moveTo>
                          <a:pt x="56" y="1417"/>
                        </a:moveTo>
                        <a:lnTo>
                          <a:pt x="186" y="1376"/>
                        </a:lnTo>
                        <a:lnTo>
                          <a:pt x="379" y="268"/>
                        </a:lnTo>
                        <a:lnTo>
                          <a:pt x="442" y="0"/>
                        </a:lnTo>
                        <a:lnTo>
                          <a:pt x="466" y="82"/>
                        </a:lnTo>
                        <a:lnTo>
                          <a:pt x="413" y="654"/>
                        </a:lnTo>
                        <a:lnTo>
                          <a:pt x="321" y="1365"/>
                        </a:lnTo>
                        <a:lnTo>
                          <a:pt x="300" y="1432"/>
                        </a:lnTo>
                        <a:lnTo>
                          <a:pt x="127" y="1485"/>
                        </a:lnTo>
                        <a:lnTo>
                          <a:pt x="0" y="1452"/>
                        </a:lnTo>
                        <a:lnTo>
                          <a:pt x="56" y="1417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1" name="Freeform 51"/>
                  <p:cNvSpPr>
                    <a:spLocks/>
                  </p:cNvSpPr>
                  <p:nvPr/>
                </p:nvSpPr>
                <p:spPr bwMode="auto">
                  <a:xfrm flipH="1">
                    <a:off x="2933" y="693"/>
                    <a:ext cx="384" cy="64"/>
                  </a:xfrm>
                  <a:custGeom>
                    <a:avLst/>
                    <a:gdLst>
                      <a:gd name="T0" fmla="*/ 0 w 888"/>
                      <a:gd name="T1" fmla="*/ 0 h 146"/>
                      <a:gd name="T2" fmla="*/ 0 w 888"/>
                      <a:gd name="T3" fmla="*/ 0 h 146"/>
                      <a:gd name="T4" fmla="*/ 0 w 888"/>
                      <a:gd name="T5" fmla="*/ 0 h 146"/>
                      <a:gd name="T6" fmla="*/ 0 w 888"/>
                      <a:gd name="T7" fmla="*/ 0 h 146"/>
                      <a:gd name="T8" fmla="*/ 0 w 888"/>
                      <a:gd name="T9" fmla="*/ 0 h 146"/>
                      <a:gd name="T10" fmla="*/ 0 w 888"/>
                      <a:gd name="T11" fmla="*/ 0 h 146"/>
                      <a:gd name="T12" fmla="*/ 0 w 888"/>
                      <a:gd name="T13" fmla="*/ 0 h 146"/>
                      <a:gd name="T14" fmla="*/ 0 w 888"/>
                      <a:gd name="T15" fmla="*/ 0 h 146"/>
                      <a:gd name="T16" fmla="*/ 0 w 888"/>
                      <a:gd name="T17" fmla="*/ 0 h 1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88"/>
                      <a:gd name="T28" fmla="*/ 0 h 146"/>
                      <a:gd name="T29" fmla="*/ 888 w 888"/>
                      <a:gd name="T30" fmla="*/ 146 h 1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88" h="146">
                        <a:moveTo>
                          <a:pt x="0" y="79"/>
                        </a:moveTo>
                        <a:lnTo>
                          <a:pt x="26" y="146"/>
                        </a:lnTo>
                        <a:lnTo>
                          <a:pt x="88" y="116"/>
                        </a:lnTo>
                        <a:lnTo>
                          <a:pt x="888" y="45"/>
                        </a:lnTo>
                        <a:lnTo>
                          <a:pt x="888" y="9"/>
                        </a:lnTo>
                        <a:lnTo>
                          <a:pt x="536" y="0"/>
                        </a:lnTo>
                        <a:lnTo>
                          <a:pt x="0" y="79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2" name="Freeform 52"/>
                  <p:cNvSpPr>
                    <a:spLocks/>
                  </p:cNvSpPr>
                  <p:nvPr/>
                </p:nvSpPr>
                <p:spPr bwMode="auto">
                  <a:xfrm flipH="1">
                    <a:off x="2851" y="99"/>
                    <a:ext cx="595" cy="556"/>
                  </a:xfrm>
                  <a:custGeom>
                    <a:avLst/>
                    <a:gdLst>
                      <a:gd name="T0" fmla="*/ 0 w 1374"/>
                      <a:gd name="T1" fmla="*/ 0 h 1286"/>
                      <a:gd name="T2" fmla="*/ 0 w 1374"/>
                      <a:gd name="T3" fmla="*/ 0 h 1286"/>
                      <a:gd name="T4" fmla="*/ 0 w 1374"/>
                      <a:gd name="T5" fmla="*/ 0 h 1286"/>
                      <a:gd name="T6" fmla="*/ 0 w 1374"/>
                      <a:gd name="T7" fmla="*/ 0 h 1286"/>
                      <a:gd name="T8" fmla="*/ 0 w 1374"/>
                      <a:gd name="T9" fmla="*/ 0 h 1286"/>
                      <a:gd name="T10" fmla="*/ 0 w 1374"/>
                      <a:gd name="T11" fmla="*/ 0 h 1286"/>
                      <a:gd name="T12" fmla="*/ 0 w 1374"/>
                      <a:gd name="T13" fmla="*/ 0 h 1286"/>
                      <a:gd name="T14" fmla="*/ 0 w 1374"/>
                      <a:gd name="T15" fmla="*/ 0 h 1286"/>
                      <a:gd name="T16" fmla="*/ 0 w 1374"/>
                      <a:gd name="T17" fmla="*/ 0 h 1286"/>
                      <a:gd name="T18" fmla="*/ 0 w 1374"/>
                      <a:gd name="T19" fmla="*/ 0 h 1286"/>
                      <a:gd name="T20" fmla="*/ 0 w 1374"/>
                      <a:gd name="T21" fmla="*/ 0 h 1286"/>
                      <a:gd name="T22" fmla="*/ 0 w 1374"/>
                      <a:gd name="T23" fmla="*/ 0 h 1286"/>
                      <a:gd name="T24" fmla="*/ 0 w 1374"/>
                      <a:gd name="T25" fmla="*/ 0 h 1286"/>
                      <a:gd name="T26" fmla="*/ 0 w 1374"/>
                      <a:gd name="T27" fmla="*/ 0 h 1286"/>
                      <a:gd name="T28" fmla="*/ 0 w 1374"/>
                      <a:gd name="T29" fmla="*/ 0 h 1286"/>
                      <a:gd name="T30" fmla="*/ 0 w 1374"/>
                      <a:gd name="T31" fmla="*/ 0 h 1286"/>
                      <a:gd name="T32" fmla="*/ 0 w 1374"/>
                      <a:gd name="T33" fmla="*/ 0 h 1286"/>
                      <a:gd name="T34" fmla="*/ 0 w 1374"/>
                      <a:gd name="T35" fmla="*/ 0 h 1286"/>
                      <a:gd name="T36" fmla="*/ 0 w 1374"/>
                      <a:gd name="T37" fmla="*/ 0 h 1286"/>
                      <a:gd name="T38" fmla="*/ 0 w 1374"/>
                      <a:gd name="T39" fmla="*/ 0 h 1286"/>
                      <a:gd name="T40" fmla="*/ 0 w 1374"/>
                      <a:gd name="T41" fmla="*/ 0 h 128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374"/>
                      <a:gd name="T64" fmla="*/ 0 h 1286"/>
                      <a:gd name="T65" fmla="*/ 1374 w 1374"/>
                      <a:gd name="T66" fmla="*/ 1286 h 128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374" h="1286">
                        <a:moveTo>
                          <a:pt x="229" y="1286"/>
                        </a:moveTo>
                        <a:lnTo>
                          <a:pt x="18" y="566"/>
                        </a:lnTo>
                        <a:lnTo>
                          <a:pt x="0" y="391"/>
                        </a:lnTo>
                        <a:lnTo>
                          <a:pt x="29" y="315"/>
                        </a:lnTo>
                        <a:lnTo>
                          <a:pt x="151" y="239"/>
                        </a:lnTo>
                        <a:lnTo>
                          <a:pt x="664" y="100"/>
                        </a:lnTo>
                        <a:lnTo>
                          <a:pt x="1229" y="6"/>
                        </a:lnTo>
                        <a:lnTo>
                          <a:pt x="1351" y="0"/>
                        </a:lnTo>
                        <a:lnTo>
                          <a:pt x="1374" y="59"/>
                        </a:lnTo>
                        <a:lnTo>
                          <a:pt x="1333" y="374"/>
                        </a:lnTo>
                        <a:lnTo>
                          <a:pt x="1247" y="198"/>
                        </a:lnTo>
                        <a:lnTo>
                          <a:pt x="1053" y="88"/>
                        </a:lnTo>
                        <a:lnTo>
                          <a:pt x="763" y="123"/>
                        </a:lnTo>
                        <a:lnTo>
                          <a:pt x="239" y="315"/>
                        </a:lnTo>
                        <a:lnTo>
                          <a:pt x="128" y="426"/>
                        </a:lnTo>
                        <a:lnTo>
                          <a:pt x="133" y="718"/>
                        </a:lnTo>
                        <a:lnTo>
                          <a:pt x="245" y="1038"/>
                        </a:lnTo>
                        <a:lnTo>
                          <a:pt x="268" y="1201"/>
                        </a:lnTo>
                        <a:lnTo>
                          <a:pt x="229" y="1286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3" name="Freeform 53"/>
                  <p:cNvSpPr>
                    <a:spLocks/>
                  </p:cNvSpPr>
                  <p:nvPr/>
                </p:nvSpPr>
                <p:spPr bwMode="auto">
                  <a:xfrm flipH="1">
                    <a:off x="2729" y="933"/>
                    <a:ext cx="255" cy="92"/>
                  </a:xfrm>
                  <a:custGeom>
                    <a:avLst/>
                    <a:gdLst>
                      <a:gd name="T0" fmla="*/ 0 w 591"/>
                      <a:gd name="T1" fmla="*/ 0 h 216"/>
                      <a:gd name="T2" fmla="*/ 0 w 591"/>
                      <a:gd name="T3" fmla="*/ 0 h 216"/>
                      <a:gd name="T4" fmla="*/ 0 w 591"/>
                      <a:gd name="T5" fmla="*/ 0 h 216"/>
                      <a:gd name="T6" fmla="*/ 0 w 591"/>
                      <a:gd name="T7" fmla="*/ 0 h 216"/>
                      <a:gd name="T8" fmla="*/ 0 w 591"/>
                      <a:gd name="T9" fmla="*/ 0 h 216"/>
                      <a:gd name="T10" fmla="*/ 0 w 591"/>
                      <a:gd name="T11" fmla="*/ 0 h 216"/>
                      <a:gd name="T12" fmla="*/ 0 w 591"/>
                      <a:gd name="T13" fmla="*/ 0 h 216"/>
                      <a:gd name="T14" fmla="*/ 0 w 591"/>
                      <a:gd name="T15" fmla="*/ 0 h 216"/>
                      <a:gd name="T16" fmla="*/ 0 w 591"/>
                      <a:gd name="T17" fmla="*/ 0 h 216"/>
                      <a:gd name="T18" fmla="*/ 0 w 591"/>
                      <a:gd name="T19" fmla="*/ 0 h 2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1"/>
                      <a:gd name="T31" fmla="*/ 0 h 216"/>
                      <a:gd name="T32" fmla="*/ 591 w 591"/>
                      <a:gd name="T33" fmla="*/ 216 h 2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1" h="216">
                        <a:moveTo>
                          <a:pt x="0" y="207"/>
                        </a:moveTo>
                        <a:lnTo>
                          <a:pt x="47" y="0"/>
                        </a:lnTo>
                        <a:lnTo>
                          <a:pt x="591" y="22"/>
                        </a:lnTo>
                        <a:lnTo>
                          <a:pt x="572" y="123"/>
                        </a:lnTo>
                        <a:lnTo>
                          <a:pt x="542" y="65"/>
                        </a:lnTo>
                        <a:lnTo>
                          <a:pt x="135" y="88"/>
                        </a:lnTo>
                        <a:lnTo>
                          <a:pt x="59" y="216"/>
                        </a:lnTo>
                        <a:lnTo>
                          <a:pt x="0" y="207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4" name="Freeform 54"/>
                  <p:cNvSpPr>
                    <a:spLocks/>
                  </p:cNvSpPr>
                  <p:nvPr/>
                </p:nvSpPr>
                <p:spPr bwMode="auto">
                  <a:xfrm flipH="1">
                    <a:off x="2762" y="976"/>
                    <a:ext cx="125" cy="57"/>
                  </a:xfrm>
                  <a:custGeom>
                    <a:avLst/>
                    <a:gdLst>
                      <a:gd name="T0" fmla="*/ 0 w 288"/>
                      <a:gd name="T1" fmla="*/ 0 h 131"/>
                      <a:gd name="T2" fmla="*/ 0 w 288"/>
                      <a:gd name="T3" fmla="*/ 0 h 131"/>
                      <a:gd name="T4" fmla="*/ 0 w 288"/>
                      <a:gd name="T5" fmla="*/ 0 h 131"/>
                      <a:gd name="T6" fmla="*/ 0 w 288"/>
                      <a:gd name="T7" fmla="*/ 0 h 131"/>
                      <a:gd name="T8" fmla="*/ 0 w 288"/>
                      <a:gd name="T9" fmla="*/ 0 h 131"/>
                      <a:gd name="T10" fmla="*/ 0 w 288"/>
                      <a:gd name="T11" fmla="*/ 0 h 131"/>
                      <a:gd name="T12" fmla="*/ 0 w 288"/>
                      <a:gd name="T13" fmla="*/ 0 h 131"/>
                      <a:gd name="T14" fmla="*/ 0 w 288"/>
                      <a:gd name="T15" fmla="*/ 0 h 131"/>
                      <a:gd name="T16" fmla="*/ 0 w 288"/>
                      <a:gd name="T17" fmla="*/ 0 h 131"/>
                      <a:gd name="T18" fmla="*/ 0 w 288"/>
                      <a:gd name="T19" fmla="*/ 0 h 1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8"/>
                      <a:gd name="T31" fmla="*/ 0 h 131"/>
                      <a:gd name="T32" fmla="*/ 288 w 288"/>
                      <a:gd name="T33" fmla="*/ 131 h 1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8" h="131">
                        <a:moveTo>
                          <a:pt x="0" y="95"/>
                        </a:moveTo>
                        <a:lnTo>
                          <a:pt x="48" y="126"/>
                        </a:lnTo>
                        <a:lnTo>
                          <a:pt x="157" y="131"/>
                        </a:lnTo>
                        <a:lnTo>
                          <a:pt x="159" y="87"/>
                        </a:lnTo>
                        <a:lnTo>
                          <a:pt x="288" y="12"/>
                        </a:lnTo>
                        <a:lnTo>
                          <a:pt x="83" y="0"/>
                        </a:lnTo>
                        <a:lnTo>
                          <a:pt x="36" y="65"/>
                        </a:lnTo>
                        <a:lnTo>
                          <a:pt x="0" y="95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5" name="Freeform 55"/>
                  <p:cNvSpPr>
                    <a:spLocks/>
                  </p:cNvSpPr>
                  <p:nvPr/>
                </p:nvSpPr>
                <p:spPr bwMode="auto">
                  <a:xfrm flipH="1">
                    <a:off x="2671" y="1186"/>
                    <a:ext cx="1036" cy="67"/>
                  </a:xfrm>
                  <a:custGeom>
                    <a:avLst/>
                    <a:gdLst>
                      <a:gd name="T0" fmla="*/ 0 w 2388"/>
                      <a:gd name="T1" fmla="*/ 0 h 154"/>
                      <a:gd name="T2" fmla="*/ 0 w 2388"/>
                      <a:gd name="T3" fmla="*/ 0 h 154"/>
                      <a:gd name="T4" fmla="*/ 0 w 2388"/>
                      <a:gd name="T5" fmla="*/ 0 h 154"/>
                      <a:gd name="T6" fmla="*/ 0 w 2388"/>
                      <a:gd name="T7" fmla="*/ 0 h 154"/>
                      <a:gd name="T8" fmla="*/ 0 w 2388"/>
                      <a:gd name="T9" fmla="*/ 0 h 154"/>
                      <a:gd name="T10" fmla="*/ 0 w 2388"/>
                      <a:gd name="T11" fmla="*/ 0 h 154"/>
                      <a:gd name="T12" fmla="*/ 0 w 2388"/>
                      <a:gd name="T13" fmla="*/ 0 h 154"/>
                      <a:gd name="T14" fmla="*/ 0 w 2388"/>
                      <a:gd name="T15" fmla="*/ 0 h 154"/>
                      <a:gd name="T16" fmla="*/ 0 w 2388"/>
                      <a:gd name="T17" fmla="*/ 0 h 154"/>
                      <a:gd name="T18" fmla="*/ 0 w 2388"/>
                      <a:gd name="T19" fmla="*/ 0 h 154"/>
                      <a:gd name="T20" fmla="*/ 0 w 2388"/>
                      <a:gd name="T21" fmla="*/ 0 h 154"/>
                      <a:gd name="T22" fmla="*/ 0 w 2388"/>
                      <a:gd name="T23" fmla="*/ 0 h 15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388"/>
                      <a:gd name="T37" fmla="*/ 0 h 154"/>
                      <a:gd name="T38" fmla="*/ 2388 w 2388"/>
                      <a:gd name="T39" fmla="*/ 154 h 15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388" h="154">
                        <a:moveTo>
                          <a:pt x="59" y="101"/>
                        </a:moveTo>
                        <a:lnTo>
                          <a:pt x="0" y="35"/>
                        </a:lnTo>
                        <a:lnTo>
                          <a:pt x="175" y="0"/>
                        </a:lnTo>
                        <a:lnTo>
                          <a:pt x="2331" y="41"/>
                        </a:lnTo>
                        <a:lnTo>
                          <a:pt x="2388" y="86"/>
                        </a:lnTo>
                        <a:lnTo>
                          <a:pt x="2298" y="154"/>
                        </a:lnTo>
                        <a:lnTo>
                          <a:pt x="1142" y="117"/>
                        </a:lnTo>
                        <a:lnTo>
                          <a:pt x="380" y="88"/>
                        </a:lnTo>
                        <a:lnTo>
                          <a:pt x="138" y="133"/>
                        </a:lnTo>
                        <a:lnTo>
                          <a:pt x="59" y="101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6" name="Freeform 56"/>
                  <p:cNvSpPr>
                    <a:spLocks/>
                  </p:cNvSpPr>
                  <p:nvPr/>
                </p:nvSpPr>
                <p:spPr bwMode="auto">
                  <a:xfrm flipH="1">
                    <a:off x="2684" y="865"/>
                    <a:ext cx="820" cy="66"/>
                  </a:xfrm>
                  <a:custGeom>
                    <a:avLst/>
                    <a:gdLst>
                      <a:gd name="T0" fmla="*/ 0 w 1893"/>
                      <a:gd name="T1" fmla="*/ 0 h 152"/>
                      <a:gd name="T2" fmla="*/ 0 w 1893"/>
                      <a:gd name="T3" fmla="*/ 0 h 152"/>
                      <a:gd name="T4" fmla="*/ 0 w 1893"/>
                      <a:gd name="T5" fmla="*/ 0 h 152"/>
                      <a:gd name="T6" fmla="*/ 0 w 1893"/>
                      <a:gd name="T7" fmla="*/ 0 h 152"/>
                      <a:gd name="T8" fmla="*/ 0 w 1893"/>
                      <a:gd name="T9" fmla="*/ 0 h 152"/>
                      <a:gd name="T10" fmla="*/ 0 w 1893"/>
                      <a:gd name="T11" fmla="*/ 0 h 152"/>
                      <a:gd name="T12" fmla="*/ 0 w 1893"/>
                      <a:gd name="T13" fmla="*/ 0 h 152"/>
                      <a:gd name="T14" fmla="*/ 0 w 1893"/>
                      <a:gd name="T15" fmla="*/ 0 h 152"/>
                      <a:gd name="T16" fmla="*/ 0 w 1893"/>
                      <a:gd name="T17" fmla="*/ 0 h 152"/>
                      <a:gd name="T18" fmla="*/ 0 w 1893"/>
                      <a:gd name="T19" fmla="*/ 0 h 152"/>
                      <a:gd name="T20" fmla="*/ 0 w 1893"/>
                      <a:gd name="T21" fmla="*/ 0 h 152"/>
                      <a:gd name="T22" fmla="*/ 0 w 1893"/>
                      <a:gd name="T23" fmla="*/ 0 h 152"/>
                      <a:gd name="T24" fmla="*/ 0 w 1893"/>
                      <a:gd name="T25" fmla="*/ 0 h 152"/>
                      <a:gd name="T26" fmla="*/ 0 w 1893"/>
                      <a:gd name="T27" fmla="*/ 0 h 152"/>
                      <a:gd name="T28" fmla="*/ 0 w 1893"/>
                      <a:gd name="T29" fmla="*/ 0 h 152"/>
                      <a:gd name="T30" fmla="*/ 0 w 1893"/>
                      <a:gd name="T31" fmla="*/ 0 h 152"/>
                      <a:gd name="T32" fmla="*/ 0 w 1893"/>
                      <a:gd name="T33" fmla="*/ 0 h 152"/>
                      <a:gd name="T34" fmla="*/ 0 w 1893"/>
                      <a:gd name="T35" fmla="*/ 0 h 152"/>
                      <a:gd name="T36" fmla="*/ 0 w 1893"/>
                      <a:gd name="T37" fmla="*/ 0 h 152"/>
                      <a:gd name="T38" fmla="*/ 0 w 1893"/>
                      <a:gd name="T39" fmla="*/ 0 h 152"/>
                      <a:gd name="T40" fmla="*/ 0 w 1893"/>
                      <a:gd name="T41" fmla="*/ 0 h 152"/>
                      <a:gd name="T42" fmla="*/ 0 w 1893"/>
                      <a:gd name="T43" fmla="*/ 0 h 152"/>
                      <a:gd name="T44" fmla="*/ 0 w 1893"/>
                      <a:gd name="T45" fmla="*/ 0 h 152"/>
                      <a:gd name="T46" fmla="*/ 0 w 1893"/>
                      <a:gd name="T47" fmla="*/ 0 h 152"/>
                      <a:gd name="T48" fmla="*/ 0 w 1893"/>
                      <a:gd name="T49" fmla="*/ 0 h 152"/>
                      <a:gd name="T50" fmla="*/ 0 w 1893"/>
                      <a:gd name="T51" fmla="*/ 0 h 152"/>
                      <a:gd name="T52" fmla="*/ 0 w 1893"/>
                      <a:gd name="T53" fmla="*/ 0 h 152"/>
                      <a:gd name="T54" fmla="*/ 0 w 1893"/>
                      <a:gd name="T55" fmla="*/ 0 h 152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1893"/>
                      <a:gd name="T85" fmla="*/ 0 h 152"/>
                      <a:gd name="T86" fmla="*/ 1893 w 1893"/>
                      <a:gd name="T87" fmla="*/ 152 h 152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1893" h="152">
                        <a:moveTo>
                          <a:pt x="12" y="128"/>
                        </a:moveTo>
                        <a:lnTo>
                          <a:pt x="174" y="111"/>
                        </a:lnTo>
                        <a:lnTo>
                          <a:pt x="337" y="95"/>
                        </a:lnTo>
                        <a:lnTo>
                          <a:pt x="549" y="71"/>
                        </a:lnTo>
                        <a:lnTo>
                          <a:pt x="649" y="52"/>
                        </a:lnTo>
                        <a:lnTo>
                          <a:pt x="762" y="29"/>
                        </a:lnTo>
                        <a:lnTo>
                          <a:pt x="954" y="14"/>
                        </a:lnTo>
                        <a:lnTo>
                          <a:pt x="1307" y="0"/>
                        </a:lnTo>
                        <a:lnTo>
                          <a:pt x="1661" y="4"/>
                        </a:lnTo>
                        <a:lnTo>
                          <a:pt x="1734" y="4"/>
                        </a:lnTo>
                        <a:lnTo>
                          <a:pt x="1868" y="13"/>
                        </a:lnTo>
                        <a:lnTo>
                          <a:pt x="1887" y="23"/>
                        </a:lnTo>
                        <a:lnTo>
                          <a:pt x="1893" y="44"/>
                        </a:lnTo>
                        <a:lnTo>
                          <a:pt x="1884" y="61"/>
                        </a:lnTo>
                        <a:lnTo>
                          <a:pt x="1862" y="67"/>
                        </a:lnTo>
                        <a:lnTo>
                          <a:pt x="1734" y="58"/>
                        </a:lnTo>
                        <a:lnTo>
                          <a:pt x="1661" y="58"/>
                        </a:lnTo>
                        <a:lnTo>
                          <a:pt x="1310" y="52"/>
                        </a:lnTo>
                        <a:lnTo>
                          <a:pt x="956" y="67"/>
                        </a:lnTo>
                        <a:lnTo>
                          <a:pt x="772" y="80"/>
                        </a:lnTo>
                        <a:lnTo>
                          <a:pt x="658" y="102"/>
                        </a:lnTo>
                        <a:lnTo>
                          <a:pt x="555" y="117"/>
                        </a:lnTo>
                        <a:lnTo>
                          <a:pt x="340" y="134"/>
                        </a:lnTo>
                        <a:lnTo>
                          <a:pt x="13" y="152"/>
                        </a:lnTo>
                        <a:lnTo>
                          <a:pt x="0" y="140"/>
                        </a:lnTo>
                        <a:lnTo>
                          <a:pt x="12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7" name="Freeform 57"/>
                  <p:cNvSpPr>
                    <a:spLocks/>
                  </p:cNvSpPr>
                  <p:nvPr/>
                </p:nvSpPr>
                <p:spPr bwMode="auto">
                  <a:xfrm flipH="1">
                    <a:off x="2675" y="871"/>
                    <a:ext cx="52" cy="253"/>
                  </a:xfrm>
                  <a:custGeom>
                    <a:avLst/>
                    <a:gdLst>
                      <a:gd name="T0" fmla="*/ 0 w 120"/>
                      <a:gd name="T1" fmla="*/ 0 h 578"/>
                      <a:gd name="T2" fmla="*/ 0 w 120"/>
                      <a:gd name="T3" fmla="*/ 0 h 578"/>
                      <a:gd name="T4" fmla="*/ 0 w 120"/>
                      <a:gd name="T5" fmla="*/ 0 h 578"/>
                      <a:gd name="T6" fmla="*/ 0 w 120"/>
                      <a:gd name="T7" fmla="*/ 0 h 578"/>
                      <a:gd name="T8" fmla="*/ 0 w 120"/>
                      <a:gd name="T9" fmla="*/ 0 h 578"/>
                      <a:gd name="T10" fmla="*/ 0 w 120"/>
                      <a:gd name="T11" fmla="*/ 0 h 578"/>
                      <a:gd name="T12" fmla="*/ 0 w 120"/>
                      <a:gd name="T13" fmla="*/ 0 h 578"/>
                      <a:gd name="T14" fmla="*/ 0 w 120"/>
                      <a:gd name="T15" fmla="*/ 0 h 578"/>
                      <a:gd name="T16" fmla="*/ 0 w 120"/>
                      <a:gd name="T17" fmla="*/ 0 h 578"/>
                      <a:gd name="T18" fmla="*/ 0 w 120"/>
                      <a:gd name="T19" fmla="*/ 0 h 578"/>
                      <a:gd name="T20" fmla="*/ 0 w 120"/>
                      <a:gd name="T21" fmla="*/ 0 h 578"/>
                      <a:gd name="T22" fmla="*/ 0 w 120"/>
                      <a:gd name="T23" fmla="*/ 0 h 578"/>
                      <a:gd name="T24" fmla="*/ 0 w 120"/>
                      <a:gd name="T25" fmla="*/ 0 h 57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0"/>
                      <a:gd name="T40" fmla="*/ 0 h 578"/>
                      <a:gd name="T41" fmla="*/ 120 w 120"/>
                      <a:gd name="T42" fmla="*/ 578 h 57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0" h="578">
                        <a:moveTo>
                          <a:pt x="120" y="26"/>
                        </a:moveTo>
                        <a:lnTo>
                          <a:pt x="107" y="187"/>
                        </a:lnTo>
                        <a:lnTo>
                          <a:pt x="82" y="348"/>
                        </a:lnTo>
                        <a:lnTo>
                          <a:pt x="66" y="451"/>
                        </a:lnTo>
                        <a:lnTo>
                          <a:pt x="47" y="578"/>
                        </a:lnTo>
                        <a:lnTo>
                          <a:pt x="0" y="496"/>
                        </a:lnTo>
                        <a:lnTo>
                          <a:pt x="13" y="427"/>
                        </a:lnTo>
                        <a:lnTo>
                          <a:pt x="38" y="341"/>
                        </a:lnTo>
                        <a:lnTo>
                          <a:pt x="64" y="26"/>
                        </a:lnTo>
                        <a:lnTo>
                          <a:pt x="73" y="6"/>
                        </a:lnTo>
                        <a:lnTo>
                          <a:pt x="92" y="0"/>
                        </a:lnTo>
                        <a:lnTo>
                          <a:pt x="120" y="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8" name="Freeform 58"/>
                  <p:cNvSpPr>
                    <a:spLocks/>
                  </p:cNvSpPr>
                  <p:nvPr/>
                </p:nvSpPr>
                <p:spPr bwMode="auto">
                  <a:xfrm flipH="1">
                    <a:off x="2967" y="939"/>
                    <a:ext cx="23" cy="85"/>
                  </a:xfrm>
                  <a:custGeom>
                    <a:avLst/>
                    <a:gdLst>
                      <a:gd name="T0" fmla="*/ 0 w 54"/>
                      <a:gd name="T1" fmla="*/ 0 h 195"/>
                      <a:gd name="T2" fmla="*/ 0 w 54"/>
                      <a:gd name="T3" fmla="*/ 0 h 195"/>
                      <a:gd name="T4" fmla="*/ 0 w 54"/>
                      <a:gd name="T5" fmla="*/ 0 h 195"/>
                      <a:gd name="T6" fmla="*/ 0 w 54"/>
                      <a:gd name="T7" fmla="*/ 0 h 195"/>
                      <a:gd name="T8" fmla="*/ 0 w 54"/>
                      <a:gd name="T9" fmla="*/ 0 h 195"/>
                      <a:gd name="T10" fmla="*/ 0 w 54"/>
                      <a:gd name="T11" fmla="*/ 0 h 195"/>
                      <a:gd name="T12" fmla="*/ 0 w 54"/>
                      <a:gd name="T13" fmla="*/ 0 h 195"/>
                      <a:gd name="T14" fmla="*/ 0 w 54"/>
                      <a:gd name="T15" fmla="*/ 0 h 195"/>
                      <a:gd name="T16" fmla="*/ 0 w 54"/>
                      <a:gd name="T17" fmla="*/ 0 h 195"/>
                      <a:gd name="T18" fmla="*/ 0 w 54"/>
                      <a:gd name="T19" fmla="*/ 0 h 195"/>
                      <a:gd name="T20" fmla="*/ 0 w 54"/>
                      <a:gd name="T21" fmla="*/ 0 h 195"/>
                      <a:gd name="T22" fmla="*/ 0 w 54"/>
                      <a:gd name="T23" fmla="*/ 0 h 1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4"/>
                      <a:gd name="T37" fmla="*/ 0 h 195"/>
                      <a:gd name="T38" fmla="*/ 54 w 54"/>
                      <a:gd name="T39" fmla="*/ 195 h 1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4" h="195">
                        <a:moveTo>
                          <a:pt x="54" y="23"/>
                        </a:moveTo>
                        <a:lnTo>
                          <a:pt x="39" y="75"/>
                        </a:lnTo>
                        <a:lnTo>
                          <a:pt x="24" y="184"/>
                        </a:lnTo>
                        <a:lnTo>
                          <a:pt x="13" y="195"/>
                        </a:lnTo>
                        <a:lnTo>
                          <a:pt x="2" y="183"/>
                        </a:lnTo>
                        <a:lnTo>
                          <a:pt x="0" y="72"/>
                        </a:lnTo>
                        <a:lnTo>
                          <a:pt x="20" y="10"/>
                        </a:lnTo>
                        <a:lnTo>
                          <a:pt x="30" y="0"/>
                        </a:lnTo>
                        <a:lnTo>
                          <a:pt x="43" y="0"/>
                        </a:lnTo>
                        <a:lnTo>
                          <a:pt x="54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99" name="Freeform 59"/>
                  <p:cNvSpPr>
                    <a:spLocks/>
                  </p:cNvSpPr>
                  <p:nvPr/>
                </p:nvSpPr>
                <p:spPr bwMode="auto">
                  <a:xfrm flipH="1">
                    <a:off x="2726" y="929"/>
                    <a:ext cx="257" cy="21"/>
                  </a:xfrm>
                  <a:custGeom>
                    <a:avLst/>
                    <a:gdLst>
                      <a:gd name="T0" fmla="*/ 0 w 591"/>
                      <a:gd name="T1" fmla="*/ 0 h 49"/>
                      <a:gd name="T2" fmla="*/ 0 w 591"/>
                      <a:gd name="T3" fmla="*/ 0 h 49"/>
                      <a:gd name="T4" fmla="*/ 0 w 591"/>
                      <a:gd name="T5" fmla="*/ 0 h 49"/>
                      <a:gd name="T6" fmla="*/ 0 w 591"/>
                      <a:gd name="T7" fmla="*/ 0 h 49"/>
                      <a:gd name="T8" fmla="*/ 0 w 591"/>
                      <a:gd name="T9" fmla="*/ 0 h 49"/>
                      <a:gd name="T10" fmla="*/ 0 w 591"/>
                      <a:gd name="T11" fmla="*/ 0 h 49"/>
                      <a:gd name="T12" fmla="*/ 0 w 591"/>
                      <a:gd name="T13" fmla="*/ 0 h 49"/>
                      <a:gd name="T14" fmla="*/ 0 w 591"/>
                      <a:gd name="T15" fmla="*/ 0 h 49"/>
                      <a:gd name="T16" fmla="*/ 0 w 591"/>
                      <a:gd name="T17" fmla="*/ 0 h 49"/>
                      <a:gd name="T18" fmla="*/ 0 w 591"/>
                      <a:gd name="T19" fmla="*/ 0 h 49"/>
                      <a:gd name="T20" fmla="*/ 0 w 591"/>
                      <a:gd name="T21" fmla="*/ 0 h 49"/>
                      <a:gd name="T22" fmla="*/ 0 w 591"/>
                      <a:gd name="T23" fmla="*/ 0 h 49"/>
                      <a:gd name="T24" fmla="*/ 0 w 591"/>
                      <a:gd name="T25" fmla="*/ 0 h 49"/>
                      <a:gd name="T26" fmla="*/ 0 w 591"/>
                      <a:gd name="T27" fmla="*/ 0 h 49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591"/>
                      <a:gd name="T43" fmla="*/ 0 h 49"/>
                      <a:gd name="T44" fmla="*/ 591 w 591"/>
                      <a:gd name="T45" fmla="*/ 49 h 49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591" h="49">
                        <a:moveTo>
                          <a:pt x="16" y="14"/>
                        </a:moveTo>
                        <a:lnTo>
                          <a:pt x="210" y="0"/>
                        </a:lnTo>
                        <a:lnTo>
                          <a:pt x="405" y="5"/>
                        </a:lnTo>
                        <a:lnTo>
                          <a:pt x="581" y="27"/>
                        </a:lnTo>
                        <a:lnTo>
                          <a:pt x="591" y="39"/>
                        </a:lnTo>
                        <a:lnTo>
                          <a:pt x="580" y="49"/>
                        </a:lnTo>
                        <a:lnTo>
                          <a:pt x="404" y="49"/>
                        </a:lnTo>
                        <a:lnTo>
                          <a:pt x="212" y="39"/>
                        </a:lnTo>
                        <a:lnTo>
                          <a:pt x="21" y="49"/>
                        </a:lnTo>
                        <a:lnTo>
                          <a:pt x="0" y="35"/>
                        </a:lnTo>
                        <a:lnTo>
                          <a:pt x="2" y="22"/>
                        </a:lnTo>
                        <a:lnTo>
                          <a:pt x="16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00" name="Freeform 60"/>
                  <p:cNvSpPr>
                    <a:spLocks/>
                  </p:cNvSpPr>
                  <p:nvPr/>
                </p:nvSpPr>
                <p:spPr bwMode="auto">
                  <a:xfrm flipH="1">
                    <a:off x="2747" y="973"/>
                    <a:ext cx="146" cy="43"/>
                  </a:xfrm>
                  <a:custGeom>
                    <a:avLst/>
                    <a:gdLst>
                      <a:gd name="T0" fmla="*/ 0 w 335"/>
                      <a:gd name="T1" fmla="*/ 0 h 97"/>
                      <a:gd name="T2" fmla="*/ 0 w 335"/>
                      <a:gd name="T3" fmla="*/ 0 h 97"/>
                      <a:gd name="T4" fmla="*/ 0 w 335"/>
                      <a:gd name="T5" fmla="*/ 0 h 97"/>
                      <a:gd name="T6" fmla="*/ 0 w 335"/>
                      <a:gd name="T7" fmla="*/ 0 h 97"/>
                      <a:gd name="T8" fmla="*/ 0 w 335"/>
                      <a:gd name="T9" fmla="*/ 0 h 97"/>
                      <a:gd name="T10" fmla="*/ 0 w 335"/>
                      <a:gd name="T11" fmla="*/ 0 h 97"/>
                      <a:gd name="T12" fmla="*/ 0 w 335"/>
                      <a:gd name="T13" fmla="*/ 0 h 97"/>
                      <a:gd name="T14" fmla="*/ 0 w 335"/>
                      <a:gd name="T15" fmla="*/ 0 h 97"/>
                      <a:gd name="T16" fmla="*/ 0 w 335"/>
                      <a:gd name="T17" fmla="*/ 0 h 97"/>
                      <a:gd name="T18" fmla="*/ 0 w 335"/>
                      <a:gd name="T19" fmla="*/ 0 h 97"/>
                      <a:gd name="T20" fmla="*/ 0 w 335"/>
                      <a:gd name="T21" fmla="*/ 0 h 97"/>
                      <a:gd name="T22" fmla="*/ 0 w 335"/>
                      <a:gd name="T23" fmla="*/ 0 h 97"/>
                      <a:gd name="T24" fmla="*/ 0 w 335"/>
                      <a:gd name="T25" fmla="*/ 0 h 97"/>
                      <a:gd name="T26" fmla="*/ 0 w 335"/>
                      <a:gd name="T27" fmla="*/ 0 h 97"/>
                      <a:gd name="T28" fmla="*/ 0 w 335"/>
                      <a:gd name="T29" fmla="*/ 0 h 97"/>
                      <a:gd name="T30" fmla="*/ 0 w 335"/>
                      <a:gd name="T31" fmla="*/ 0 h 97"/>
                      <a:gd name="T32" fmla="*/ 0 w 335"/>
                      <a:gd name="T33" fmla="*/ 0 h 97"/>
                      <a:gd name="T34" fmla="*/ 0 w 335"/>
                      <a:gd name="T35" fmla="*/ 0 h 97"/>
                      <a:gd name="T36" fmla="*/ 0 w 335"/>
                      <a:gd name="T37" fmla="*/ 0 h 97"/>
                      <a:gd name="T38" fmla="*/ 0 w 335"/>
                      <a:gd name="T39" fmla="*/ 0 h 97"/>
                      <a:gd name="T40" fmla="*/ 0 w 335"/>
                      <a:gd name="T41" fmla="*/ 0 h 97"/>
                      <a:gd name="T42" fmla="*/ 0 w 335"/>
                      <a:gd name="T43" fmla="*/ 0 h 97"/>
                      <a:gd name="T44" fmla="*/ 0 w 335"/>
                      <a:gd name="T45" fmla="*/ 0 h 9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335"/>
                      <a:gd name="T70" fmla="*/ 0 h 97"/>
                      <a:gd name="T71" fmla="*/ 335 w 335"/>
                      <a:gd name="T72" fmla="*/ 97 h 9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335" h="97">
                        <a:moveTo>
                          <a:pt x="30" y="23"/>
                        </a:moveTo>
                        <a:lnTo>
                          <a:pt x="23" y="70"/>
                        </a:lnTo>
                        <a:lnTo>
                          <a:pt x="55" y="54"/>
                        </a:lnTo>
                        <a:lnTo>
                          <a:pt x="71" y="23"/>
                        </a:lnTo>
                        <a:lnTo>
                          <a:pt x="77" y="7"/>
                        </a:lnTo>
                        <a:lnTo>
                          <a:pt x="93" y="1"/>
                        </a:lnTo>
                        <a:lnTo>
                          <a:pt x="150" y="0"/>
                        </a:lnTo>
                        <a:lnTo>
                          <a:pt x="265" y="0"/>
                        </a:lnTo>
                        <a:lnTo>
                          <a:pt x="323" y="13"/>
                        </a:lnTo>
                        <a:lnTo>
                          <a:pt x="335" y="23"/>
                        </a:lnTo>
                        <a:lnTo>
                          <a:pt x="323" y="34"/>
                        </a:lnTo>
                        <a:lnTo>
                          <a:pt x="265" y="51"/>
                        </a:lnTo>
                        <a:lnTo>
                          <a:pt x="150" y="51"/>
                        </a:lnTo>
                        <a:lnTo>
                          <a:pt x="111" y="50"/>
                        </a:lnTo>
                        <a:lnTo>
                          <a:pt x="95" y="70"/>
                        </a:lnTo>
                        <a:lnTo>
                          <a:pt x="70" y="85"/>
                        </a:lnTo>
                        <a:lnTo>
                          <a:pt x="11" y="97"/>
                        </a:lnTo>
                        <a:lnTo>
                          <a:pt x="0" y="86"/>
                        </a:lnTo>
                        <a:lnTo>
                          <a:pt x="10" y="15"/>
                        </a:lnTo>
                        <a:lnTo>
                          <a:pt x="25" y="9"/>
                        </a:lnTo>
                        <a:lnTo>
                          <a:pt x="30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01" name="Freeform 61"/>
                  <p:cNvSpPr>
                    <a:spLocks/>
                  </p:cNvSpPr>
                  <p:nvPr/>
                </p:nvSpPr>
                <p:spPr bwMode="auto">
                  <a:xfrm flipH="1">
                    <a:off x="2772" y="999"/>
                    <a:ext cx="781" cy="55"/>
                  </a:xfrm>
                  <a:custGeom>
                    <a:avLst/>
                    <a:gdLst>
                      <a:gd name="T0" fmla="*/ 0 w 1808"/>
                      <a:gd name="T1" fmla="*/ 0 h 127"/>
                      <a:gd name="T2" fmla="*/ 0 w 1808"/>
                      <a:gd name="T3" fmla="*/ 0 h 127"/>
                      <a:gd name="T4" fmla="*/ 0 w 1808"/>
                      <a:gd name="T5" fmla="*/ 0 h 127"/>
                      <a:gd name="T6" fmla="*/ 0 w 1808"/>
                      <a:gd name="T7" fmla="*/ 0 h 127"/>
                      <a:gd name="T8" fmla="*/ 0 w 1808"/>
                      <a:gd name="T9" fmla="*/ 0 h 127"/>
                      <a:gd name="T10" fmla="*/ 0 w 1808"/>
                      <a:gd name="T11" fmla="*/ 0 h 127"/>
                      <a:gd name="T12" fmla="*/ 0 w 1808"/>
                      <a:gd name="T13" fmla="*/ 0 h 127"/>
                      <a:gd name="T14" fmla="*/ 0 w 1808"/>
                      <a:gd name="T15" fmla="*/ 0 h 127"/>
                      <a:gd name="T16" fmla="*/ 0 w 1808"/>
                      <a:gd name="T17" fmla="*/ 0 h 127"/>
                      <a:gd name="T18" fmla="*/ 0 w 1808"/>
                      <a:gd name="T19" fmla="*/ 0 h 127"/>
                      <a:gd name="T20" fmla="*/ 0 w 1808"/>
                      <a:gd name="T21" fmla="*/ 0 h 127"/>
                      <a:gd name="T22" fmla="*/ 0 w 1808"/>
                      <a:gd name="T23" fmla="*/ 0 h 127"/>
                      <a:gd name="T24" fmla="*/ 0 w 1808"/>
                      <a:gd name="T25" fmla="*/ 0 h 127"/>
                      <a:gd name="T26" fmla="*/ 0 w 1808"/>
                      <a:gd name="T27" fmla="*/ 0 h 127"/>
                      <a:gd name="T28" fmla="*/ 0 w 1808"/>
                      <a:gd name="T29" fmla="*/ 0 h 127"/>
                      <a:gd name="T30" fmla="*/ 0 w 1808"/>
                      <a:gd name="T31" fmla="*/ 0 h 127"/>
                      <a:gd name="T32" fmla="*/ 0 w 1808"/>
                      <a:gd name="T33" fmla="*/ 0 h 127"/>
                      <a:gd name="T34" fmla="*/ 0 w 1808"/>
                      <a:gd name="T35" fmla="*/ 0 h 12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808"/>
                      <a:gd name="T55" fmla="*/ 0 h 127"/>
                      <a:gd name="T56" fmla="*/ 1808 w 1808"/>
                      <a:gd name="T57" fmla="*/ 127 h 12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808" h="127">
                        <a:moveTo>
                          <a:pt x="12" y="0"/>
                        </a:moveTo>
                        <a:lnTo>
                          <a:pt x="459" y="14"/>
                        </a:lnTo>
                        <a:lnTo>
                          <a:pt x="1313" y="49"/>
                        </a:lnTo>
                        <a:lnTo>
                          <a:pt x="1560" y="58"/>
                        </a:lnTo>
                        <a:lnTo>
                          <a:pt x="1782" y="73"/>
                        </a:lnTo>
                        <a:lnTo>
                          <a:pt x="1802" y="80"/>
                        </a:lnTo>
                        <a:lnTo>
                          <a:pt x="1808" y="99"/>
                        </a:lnTo>
                        <a:lnTo>
                          <a:pt x="1802" y="118"/>
                        </a:lnTo>
                        <a:lnTo>
                          <a:pt x="1782" y="127"/>
                        </a:lnTo>
                        <a:lnTo>
                          <a:pt x="1556" y="112"/>
                        </a:lnTo>
                        <a:lnTo>
                          <a:pt x="1308" y="104"/>
                        </a:lnTo>
                        <a:lnTo>
                          <a:pt x="456" y="54"/>
                        </a:lnTo>
                        <a:lnTo>
                          <a:pt x="233" y="33"/>
                        </a:lnTo>
                        <a:lnTo>
                          <a:pt x="12" y="22"/>
                        </a:lnTo>
                        <a:lnTo>
                          <a:pt x="0" y="1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02" name="Freeform 62"/>
                  <p:cNvSpPr>
                    <a:spLocks/>
                  </p:cNvSpPr>
                  <p:nvPr/>
                </p:nvSpPr>
                <p:spPr bwMode="auto">
                  <a:xfrm flipH="1">
                    <a:off x="2958" y="1166"/>
                    <a:ext cx="712" cy="43"/>
                  </a:xfrm>
                  <a:custGeom>
                    <a:avLst/>
                    <a:gdLst>
                      <a:gd name="T0" fmla="*/ 0 w 1646"/>
                      <a:gd name="T1" fmla="*/ 0 h 98"/>
                      <a:gd name="T2" fmla="*/ 0 w 1646"/>
                      <a:gd name="T3" fmla="*/ 0 h 98"/>
                      <a:gd name="T4" fmla="*/ 0 w 1646"/>
                      <a:gd name="T5" fmla="*/ 0 h 98"/>
                      <a:gd name="T6" fmla="*/ 0 w 1646"/>
                      <a:gd name="T7" fmla="*/ 0 h 98"/>
                      <a:gd name="T8" fmla="*/ 0 w 1646"/>
                      <a:gd name="T9" fmla="*/ 0 h 98"/>
                      <a:gd name="T10" fmla="*/ 0 w 1646"/>
                      <a:gd name="T11" fmla="*/ 0 h 98"/>
                      <a:gd name="T12" fmla="*/ 0 w 1646"/>
                      <a:gd name="T13" fmla="*/ 0 h 98"/>
                      <a:gd name="T14" fmla="*/ 0 w 1646"/>
                      <a:gd name="T15" fmla="*/ 0 h 98"/>
                      <a:gd name="T16" fmla="*/ 0 w 1646"/>
                      <a:gd name="T17" fmla="*/ 0 h 98"/>
                      <a:gd name="T18" fmla="*/ 0 w 1646"/>
                      <a:gd name="T19" fmla="*/ 0 h 98"/>
                      <a:gd name="T20" fmla="*/ 0 w 1646"/>
                      <a:gd name="T21" fmla="*/ 0 h 98"/>
                      <a:gd name="T22" fmla="*/ 0 w 1646"/>
                      <a:gd name="T23" fmla="*/ 0 h 98"/>
                      <a:gd name="T24" fmla="*/ 0 w 1646"/>
                      <a:gd name="T25" fmla="*/ 0 h 98"/>
                      <a:gd name="T26" fmla="*/ 0 w 1646"/>
                      <a:gd name="T27" fmla="*/ 0 h 98"/>
                      <a:gd name="T28" fmla="*/ 0 w 1646"/>
                      <a:gd name="T29" fmla="*/ 0 h 98"/>
                      <a:gd name="T30" fmla="*/ 0 w 1646"/>
                      <a:gd name="T31" fmla="*/ 0 h 98"/>
                      <a:gd name="T32" fmla="*/ 0 w 1646"/>
                      <a:gd name="T33" fmla="*/ 0 h 98"/>
                      <a:gd name="T34" fmla="*/ 0 w 1646"/>
                      <a:gd name="T35" fmla="*/ 0 h 98"/>
                      <a:gd name="T36" fmla="*/ 0 w 1646"/>
                      <a:gd name="T37" fmla="*/ 0 h 98"/>
                      <a:gd name="T38" fmla="*/ 0 w 1646"/>
                      <a:gd name="T39" fmla="*/ 0 h 9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646"/>
                      <a:gd name="T61" fmla="*/ 0 h 98"/>
                      <a:gd name="T62" fmla="*/ 1646 w 1646"/>
                      <a:gd name="T63" fmla="*/ 98 h 9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646" h="98">
                        <a:moveTo>
                          <a:pt x="17" y="4"/>
                        </a:moveTo>
                        <a:lnTo>
                          <a:pt x="314" y="0"/>
                        </a:lnTo>
                        <a:lnTo>
                          <a:pt x="807" y="17"/>
                        </a:lnTo>
                        <a:lnTo>
                          <a:pt x="1037" y="30"/>
                        </a:lnTo>
                        <a:lnTo>
                          <a:pt x="1298" y="42"/>
                        </a:lnTo>
                        <a:lnTo>
                          <a:pt x="1467" y="54"/>
                        </a:lnTo>
                        <a:lnTo>
                          <a:pt x="1636" y="63"/>
                        </a:lnTo>
                        <a:lnTo>
                          <a:pt x="1646" y="73"/>
                        </a:lnTo>
                        <a:lnTo>
                          <a:pt x="1636" y="85"/>
                        </a:lnTo>
                        <a:lnTo>
                          <a:pt x="1466" y="92"/>
                        </a:lnTo>
                        <a:lnTo>
                          <a:pt x="1296" y="98"/>
                        </a:lnTo>
                        <a:lnTo>
                          <a:pt x="805" y="73"/>
                        </a:lnTo>
                        <a:lnTo>
                          <a:pt x="575" y="61"/>
                        </a:lnTo>
                        <a:lnTo>
                          <a:pt x="314" y="57"/>
                        </a:lnTo>
                        <a:lnTo>
                          <a:pt x="19" y="42"/>
                        </a:lnTo>
                        <a:lnTo>
                          <a:pt x="0" y="23"/>
                        </a:lnTo>
                        <a:lnTo>
                          <a:pt x="4" y="10"/>
                        </a:lnTo>
                        <a:lnTo>
                          <a:pt x="17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03" name="Freeform 63"/>
                  <p:cNvSpPr>
                    <a:spLocks/>
                  </p:cNvSpPr>
                  <p:nvPr/>
                </p:nvSpPr>
                <p:spPr bwMode="auto">
                  <a:xfrm flipH="1">
                    <a:off x="2656" y="1046"/>
                    <a:ext cx="93" cy="140"/>
                  </a:xfrm>
                  <a:custGeom>
                    <a:avLst/>
                    <a:gdLst>
                      <a:gd name="T0" fmla="*/ 0 w 220"/>
                      <a:gd name="T1" fmla="*/ 0 h 325"/>
                      <a:gd name="T2" fmla="*/ 0 w 220"/>
                      <a:gd name="T3" fmla="*/ 0 h 325"/>
                      <a:gd name="T4" fmla="*/ 0 w 220"/>
                      <a:gd name="T5" fmla="*/ 0 h 325"/>
                      <a:gd name="T6" fmla="*/ 0 w 220"/>
                      <a:gd name="T7" fmla="*/ 0 h 325"/>
                      <a:gd name="T8" fmla="*/ 0 w 220"/>
                      <a:gd name="T9" fmla="*/ 0 h 325"/>
                      <a:gd name="T10" fmla="*/ 0 w 220"/>
                      <a:gd name="T11" fmla="*/ 0 h 325"/>
                      <a:gd name="T12" fmla="*/ 0 w 220"/>
                      <a:gd name="T13" fmla="*/ 0 h 325"/>
                      <a:gd name="T14" fmla="*/ 0 w 220"/>
                      <a:gd name="T15" fmla="*/ 0 h 325"/>
                      <a:gd name="T16" fmla="*/ 0 w 220"/>
                      <a:gd name="T17" fmla="*/ 0 h 325"/>
                      <a:gd name="T18" fmla="*/ 0 w 220"/>
                      <a:gd name="T19" fmla="*/ 0 h 325"/>
                      <a:gd name="T20" fmla="*/ 0 w 220"/>
                      <a:gd name="T21" fmla="*/ 0 h 325"/>
                      <a:gd name="T22" fmla="*/ 0 w 220"/>
                      <a:gd name="T23" fmla="*/ 0 h 325"/>
                      <a:gd name="T24" fmla="*/ 0 w 220"/>
                      <a:gd name="T25" fmla="*/ 0 h 325"/>
                      <a:gd name="T26" fmla="*/ 0 w 220"/>
                      <a:gd name="T27" fmla="*/ 0 h 325"/>
                      <a:gd name="T28" fmla="*/ 0 w 220"/>
                      <a:gd name="T29" fmla="*/ 0 h 325"/>
                      <a:gd name="T30" fmla="*/ 0 w 220"/>
                      <a:gd name="T31" fmla="*/ 0 h 325"/>
                      <a:gd name="T32" fmla="*/ 0 w 220"/>
                      <a:gd name="T33" fmla="*/ 0 h 325"/>
                      <a:gd name="T34" fmla="*/ 0 w 220"/>
                      <a:gd name="T35" fmla="*/ 0 h 32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220"/>
                      <a:gd name="T55" fmla="*/ 0 h 325"/>
                      <a:gd name="T56" fmla="*/ 220 w 220"/>
                      <a:gd name="T57" fmla="*/ 325 h 325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220" h="325">
                        <a:moveTo>
                          <a:pt x="19" y="6"/>
                        </a:moveTo>
                        <a:lnTo>
                          <a:pt x="41" y="53"/>
                        </a:lnTo>
                        <a:lnTo>
                          <a:pt x="63" y="93"/>
                        </a:lnTo>
                        <a:lnTo>
                          <a:pt x="90" y="131"/>
                        </a:lnTo>
                        <a:lnTo>
                          <a:pt x="123" y="172"/>
                        </a:lnTo>
                        <a:lnTo>
                          <a:pt x="220" y="301"/>
                        </a:lnTo>
                        <a:lnTo>
                          <a:pt x="214" y="320"/>
                        </a:lnTo>
                        <a:lnTo>
                          <a:pt x="198" y="325"/>
                        </a:lnTo>
                        <a:lnTo>
                          <a:pt x="173" y="304"/>
                        </a:lnTo>
                        <a:lnTo>
                          <a:pt x="164" y="270"/>
                        </a:lnTo>
                        <a:lnTo>
                          <a:pt x="145" y="243"/>
                        </a:lnTo>
                        <a:lnTo>
                          <a:pt x="95" y="194"/>
                        </a:lnTo>
                        <a:lnTo>
                          <a:pt x="40" y="109"/>
                        </a:lnTo>
                        <a:lnTo>
                          <a:pt x="0" y="15"/>
                        </a:lnTo>
                        <a:lnTo>
                          <a:pt x="6" y="0"/>
                        </a:lnTo>
                        <a:lnTo>
                          <a:pt x="19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grpSp>
                <p:nvGrpSpPr>
                  <p:cNvPr id="1104" name="Group 64"/>
                  <p:cNvGrpSpPr>
                    <a:grpSpLocks/>
                  </p:cNvGrpSpPr>
                  <p:nvPr/>
                </p:nvGrpSpPr>
                <p:grpSpPr bwMode="auto">
                  <a:xfrm rot="7200000" flipH="1">
                    <a:off x="3615" y="886"/>
                    <a:ext cx="197" cy="294"/>
                    <a:chOff x="3791" y="2475"/>
                    <a:chExt cx="464" cy="347"/>
                  </a:xfrm>
                </p:grpSpPr>
                <p:sp>
                  <p:nvSpPr>
                    <p:cNvPr id="1138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3901" y="2478"/>
                      <a:ext cx="343" cy="242"/>
                    </a:xfrm>
                    <a:custGeom>
                      <a:avLst/>
                      <a:gdLst>
                        <a:gd name="T0" fmla="*/ 1 w 668"/>
                        <a:gd name="T1" fmla="*/ 1 h 475"/>
                        <a:gd name="T2" fmla="*/ 1 w 668"/>
                        <a:gd name="T3" fmla="*/ 1 h 475"/>
                        <a:gd name="T4" fmla="*/ 1 w 668"/>
                        <a:gd name="T5" fmla="*/ 1 h 475"/>
                        <a:gd name="T6" fmla="*/ 1 w 668"/>
                        <a:gd name="T7" fmla="*/ 0 h 475"/>
                        <a:gd name="T8" fmla="*/ 1 w 668"/>
                        <a:gd name="T9" fmla="*/ 1 h 475"/>
                        <a:gd name="T10" fmla="*/ 1 w 668"/>
                        <a:gd name="T11" fmla="*/ 1 h 475"/>
                        <a:gd name="T12" fmla="*/ 1 w 668"/>
                        <a:gd name="T13" fmla="*/ 1 h 475"/>
                        <a:gd name="T14" fmla="*/ 1 w 668"/>
                        <a:gd name="T15" fmla="*/ 1 h 475"/>
                        <a:gd name="T16" fmla="*/ 1 w 668"/>
                        <a:gd name="T17" fmla="*/ 1 h 475"/>
                        <a:gd name="T18" fmla="*/ 1 w 668"/>
                        <a:gd name="T19" fmla="*/ 1 h 475"/>
                        <a:gd name="T20" fmla="*/ 1 w 668"/>
                        <a:gd name="T21" fmla="*/ 1 h 475"/>
                        <a:gd name="T22" fmla="*/ 1 w 668"/>
                        <a:gd name="T23" fmla="*/ 1 h 475"/>
                        <a:gd name="T24" fmla="*/ 1 w 668"/>
                        <a:gd name="T25" fmla="*/ 1 h 475"/>
                        <a:gd name="T26" fmla="*/ 1 w 668"/>
                        <a:gd name="T27" fmla="*/ 1 h 475"/>
                        <a:gd name="T28" fmla="*/ 0 w 668"/>
                        <a:gd name="T29" fmla="*/ 1 h 475"/>
                        <a:gd name="T30" fmla="*/ 1 w 668"/>
                        <a:gd name="T31" fmla="*/ 1 h 475"/>
                        <a:gd name="T32" fmla="*/ 1 w 668"/>
                        <a:gd name="T33" fmla="*/ 1 h 475"/>
                        <a:gd name="T34" fmla="*/ 1 w 668"/>
                        <a:gd name="T35" fmla="*/ 1 h 475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668"/>
                        <a:gd name="T55" fmla="*/ 0 h 475"/>
                        <a:gd name="T56" fmla="*/ 668 w 668"/>
                        <a:gd name="T57" fmla="*/ 475 h 475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668" h="475">
                          <a:moveTo>
                            <a:pt x="17" y="152"/>
                          </a:moveTo>
                          <a:lnTo>
                            <a:pt x="105" y="59"/>
                          </a:lnTo>
                          <a:lnTo>
                            <a:pt x="196" y="12"/>
                          </a:lnTo>
                          <a:lnTo>
                            <a:pt x="300" y="0"/>
                          </a:lnTo>
                          <a:lnTo>
                            <a:pt x="385" y="29"/>
                          </a:lnTo>
                          <a:lnTo>
                            <a:pt x="512" y="88"/>
                          </a:lnTo>
                          <a:lnTo>
                            <a:pt x="574" y="133"/>
                          </a:lnTo>
                          <a:lnTo>
                            <a:pt x="621" y="199"/>
                          </a:lnTo>
                          <a:lnTo>
                            <a:pt x="660" y="275"/>
                          </a:lnTo>
                          <a:lnTo>
                            <a:pt x="668" y="343"/>
                          </a:lnTo>
                          <a:lnTo>
                            <a:pt x="581" y="454"/>
                          </a:lnTo>
                          <a:lnTo>
                            <a:pt x="369" y="475"/>
                          </a:lnTo>
                          <a:lnTo>
                            <a:pt x="211" y="360"/>
                          </a:lnTo>
                          <a:lnTo>
                            <a:pt x="70" y="360"/>
                          </a:lnTo>
                          <a:lnTo>
                            <a:pt x="0" y="262"/>
                          </a:lnTo>
                          <a:lnTo>
                            <a:pt x="17" y="15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39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3901" y="2522"/>
                      <a:ext cx="350" cy="210"/>
                    </a:xfrm>
                    <a:custGeom>
                      <a:avLst/>
                      <a:gdLst>
                        <a:gd name="T0" fmla="*/ 1 w 681"/>
                        <a:gd name="T1" fmla="*/ 1 h 412"/>
                        <a:gd name="T2" fmla="*/ 1 w 681"/>
                        <a:gd name="T3" fmla="*/ 0 h 412"/>
                        <a:gd name="T4" fmla="*/ 1 w 681"/>
                        <a:gd name="T5" fmla="*/ 0 h 412"/>
                        <a:gd name="T6" fmla="*/ 1 w 681"/>
                        <a:gd name="T7" fmla="*/ 1 h 412"/>
                        <a:gd name="T8" fmla="*/ 1 w 681"/>
                        <a:gd name="T9" fmla="*/ 1 h 412"/>
                        <a:gd name="T10" fmla="*/ 1 w 681"/>
                        <a:gd name="T11" fmla="*/ 1 h 412"/>
                        <a:gd name="T12" fmla="*/ 1 w 681"/>
                        <a:gd name="T13" fmla="*/ 1 h 412"/>
                        <a:gd name="T14" fmla="*/ 1 w 681"/>
                        <a:gd name="T15" fmla="*/ 1 h 412"/>
                        <a:gd name="T16" fmla="*/ 1 w 681"/>
                        <a:gd name="T17" fmla="*/ 1 h 412"/>
                        <a:gd name="T18" fmla="*/ 1 w 681"/>
                        <a:gd name="T19" fmla="*/ 1 h 412"/>
                        <a:gd name="T20" fmla="*/ 1 w 681"/>
                        <a:gd name="T21" fmla="*/ 1 h 412"/>
                        <a:gd name="T22" fmla="*/ 1 w 681"/>
                        <a:gd name="T23" fmla="*/ 1 h 412"/>
                        <a:gd name="T24" fmla="*/ 1 w 681"/>
                        <a:gd name="T25" fmla="*/ 1 h 412"/>
                        <a:gd name="T26" fmla="*/ 1 w 681"/>
                        <a:gd name="T27" fmla="*/ 1 h 412"/>
                        <a:gd name="T28" fmla="*/ 1 w 681"/>
                        <a:gd name="T29" fmla="*/ 1 h 412"/>
                        <a:gd name="T30" fmla="*/ 1 w 681"/>
                        <a:gd name="T31" fmla="*/ 1 h 412"/>
                        <a:gd name="T32" fmla="*/ 1 w 681"/>
                        <a:gd name="T33" fmla="*/ 1 h 412"/>
                        <a:gd name="T34" fmla="*/ 1 w 681"/>
                        <a:gd name="T35" fmla="*/ 1 h 412"/>
                        <a:gd name="T36" fmla="*/ 1 w 681"/>
                        <a:gd name="T37" fmla="*/ 1 h 412"/>
                        <a:gd name="T38" fmla="*/ 1 w 681"/>
                        <a:gd name="T39" fmla="*/ 1 h 412"/>
                        <a:gd name="T40" fmla="*/ 1 w 681"/>
                        <a:gd name="T41" fmla="*/ 1 h 412"/>
                        <a:gd name="T42" fmla="*/ 1 w 681"/>
                        <a:gd name="T43" fmla="*/ 1 h 412"/>
                        <a:gd name="T44" fmla="*/ 0 w 681"/>
                        <a:gd name="T45" fmla="*/ 1 h 412"/>
                        <a:gd name="T46" fmla="*/ 1 w 681"/>
                        <a:gd name="T47" fmla="*/ 1 h 412"/>
                        <a:gd name="T48" fmla="*/ 1 w 681"/>
                        <a:gd name="T49" fmla="*/ 1 h 412"/>
                        <a:gd name="T50" fmla="*/ 1 w 681"/>
                        <a:gd name="T51" fmla="*/ 1 h 41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681"/>
                        <a:gd name="T79" fmla="*/ 0 h 412"/>
                        <a:gd name="T80" fmla="*/ 681 w 681"/>
                        <a:gd name="T81" fmla="*/ 412 h 412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681" h="412">
                          <a:moveTo>
                            <a:pt x="36" y="42"/>
                          </a:moveTo>
                          <a:lnTo>
                            <a:pt x="95" y="0"/>
                          </a:lnTo>
                          <a:lnTo>
                            <a:pt x="222" y="0"/>
                          </a:lnTo>
                          <a:lnTo>
                            <a:pt x="300" y="21"/>
                          </a:lnTo>
                          <a:lnTo>
                            <a:pt x="211" y="133"/>
                          </a:lnTo>
                          <a:lnTo>
                            <a:pt x="344" y="64"/>
                          </a:lnTo>
                          <a:lnTo>
                            <a:pt x="449" y="26"/>
                          </a:lnTo>
                          <a:lnTo>
                            <a:pt x="531" y="62"/>
                          </a:lnTo>
                          <a:lnTo>
                            <a:pt x="568" y="106"/>
                          </a:lnTo>
                          <a:lnTo>
                            <a:pt x="496" y="127"/>
                          </a:lnTo>
                          <a:lnTo>
                            <a:pt x="414" y="177"/>
                          </a:lnTo>
                          <a:lnTo>
                            <a:pt x="408" y="269"/>
                          </a:lnTo>
                          <a:lnTo>
                            <a:pt x="546" y="153"/>
                          </a:lnTo>
                          <a:lnTo>
                            <a:pt x="605" y="143"/>
                          </a:lnTo>
                          <a:lnTo>
                            <a:pt x="671" y="187"/>
                          </a:lnTo>
                          <a:lnTo>
                            <a:pt x="681" y="253"/>
                          </a:lnTo>
                          <a:lnTo>
                            <a:pt x="524" y="392"/>
                          </a:lnTo>
                          <a:lnTo>
                            <a:pt x="445" y="412"/>
                          </a:lnTo>
                          <a:lnTo>
                            <a:pt x="337" y="398"/>
                          </a:lnTo>
                          <a:lnTo>
                            <a:pt x="250" y="306"/>
                          </a:lnTo>
                          <a:lnTo>
                            <a:pt x="74" y="310"/>
                          </a:lnTo>
                          <a:lnTo>
                            <a:pt x="23" y="247"/>
                          </a:lnTo>
                          <a:lnTo>
                            <a:pt x="0" y="105"/>
                          </a:lnTo>
                          <a:lnTo>
                            <a:pt x="36" y="42"/>
                          </a:lnTo>
                          <a:close/>
                        </a:path>
                      </a:pathLst>
                    </a:custGeom>
                    <a:solidFill>
                      <a:srgbClr val="E8DCD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0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3909" y="2619"/>
                      <a:ext cx="330" cy="113"/>
                    </a:xfrm>
                    <a:custGeom>
                      <a:avLst/>
                      <a:gdLst>
                        <a:gd name="T0" fmla="*/ 0 w 644"/>
                        <a:gd name="T1" fmla="*/ 1 h 224"/>
                        <a:gd name="T2" fmla="*/ 1 w 644"/>
                        <a:gd name="T3" fmla="*/ 1 h 224"/>
                        <a:gd name="T4" fmla="*/ 1 w 644"/>
                        <a:gd name="T5" fmla="*/ 1 h 224"/>
                        <a:gd name="T6" fmla="*/ 1 w 644"/>
                        <a:gd name="T7" fmla="*/ 1 h 224"/>
                        <a:gd name="T8" fmla="*/ 1 w 644"/>
                        <a:gd name="T9" fmla="*/ 1 h 224"/>
                        <a:gd name="T10" fmla="*/ 1 w 644"/>
                        <a:gd name="T11" fmla="*/ 1 h 224"/>
                        <a:gd name="T12" fmla="*/ 1 w 644"/>
                        <a:gd name="T13" fmla="*/ 1 h 224"/>
                        <a:gd name="T14" fmla="*/ 1 w 644"/>
                        <a:gd name="T15" fmla="*/ 1 h 224"/>
                        <a:gd name="T16" fmla="*/ 1 w 644"/>
                        <a:gd name="T17" fmla="*/ 1 h 224"/>
                        <a:gd name="T18" fmla="*/ 1 w 644"/>
                        <a:gd name="T19" fmla="*/ 1 h 224"/>
                        <a:gd name="T20" fmla="*/ 1 w 644"/>
                        <a:gd name="T21" fmla="*/ 0 h 224"/>
                        <a:gd name="T22" fmla="*/ 1 w 644"/>
                        <a:gd name="T23" fmla="*/ 1 h 224"/>
                        <a:gd name="T24" fmla="*/ 1 w 644"/>
                        <a:gd name="T25" fmla="*/ 1 h 224"/>
                        <a:gd name="T26" fmla="*/ 1 w 644"/>
                        <a:gd name="T27" fmla="*/ 1 h 224"/>
                        <a:gd name="T28" fmla="*/ 1 w 644"/>
                        <a:gd name="T29" fmla="*/ 1 h 224"/>
                        <a:gd name="T30" fmla="*/ 1 w 644"/>
                        <a:gd name="T31" fmla="*/ 1 h 224"/>
                        <a:gd name="T32" fmla="*/ 1 w 644"/>
                        <a:gd name="T33" fmla="*/ 1 h 224"/>
                        <a:gd name="T34" fmla="*/ 1 w 644"/>
                        <a:gd name="T35" fmla="*/ 1 h 224"/>
                        <a:gd name="T36" fmla="*/ 1 w 644"/>
                        <a:gd name="T37" fmla="*/ 1 h 224"/>
                        <a:gd name="T38" fmla="*/ 1 w 644"/>
                        <a:gd name="T39" fmla="*/ 1 h 224"/>
                        <a:gd name="T40" fmla="*/ 0 w 644"/>
                        <a:gd name="T41" fmla="*/ 1 h 224"/>
                        <a:gd name="T42" fmla="*/ 0 w 644"/>
                        <a:gd name="T43" fmla="*/ 1 h 224"/>
                        <a:gd name="T44" fmla="*/ 0 w 644"/>
                        <a:gd name="T45" fmla="*/ 1 h 224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644"/>
                        <a:gd name="T70" fmla="*/ 0 h 224"/>
                        <a:gd name="T71" fmla="*/ 644 w 644"/>
                        <a:gd name="T72" fmla="*/ 224 h 224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644" h="224">
                          <a:moveTo>
                            <a:pt x="0" y="19"/>
                          </a:moveTo>
                          <a:lnTo>
                            <a:pt x="82" y="56"/>
                          </a:lnTo>
                          <a:lnTo>
                            <a:pt x="146" y="36"/>
                          </a:lnTo>
                          <a:lnTo>
                            <a:pt x="205" y="16"/>
                          </a:lnTo>
                          <a:lnTo>
                            <a:pt x="263" y="27"/>
                          </a:lnTo>
                          <a:lnTo>
                            <a:pt x="294" y="57"/>
                          </a:lnTo>
                          <a:lnTo>
                            <a:pt x="318" y="96"/>
                          </a:lnTo>
                          <a:lnTo>
                            <a:pt x="394" y="138"/>
                          </a:lnTo>
                          <a:lnTo>
                            <a:pt x="448" y="69"/>
                          </a:lnTo>
                          <a:lnTo>
                            <a:pt x="524" y="21"/>
                          </a:lnTo>
                          <a:lnTo>
                            <a:pt x="593" y="0"/>
                          </a:lnTo>
                          <a:lnTo>
                            <a:pt x="639" y="37"/>
                          </a:lnTo>
                          <a:lnTo>
                            <a:pt x="644" y="74"/>
                          </a:lnTo>
                          <a:lnTo>
                            <a:pt x="595" y="145"/>
                          </a:lnTo>
                          <a:lnTo>
                            <a:pt x="511" y="204"/>
                          </a:lnTo>
                          <a:lnTo>
                            <a:pt x="432" y="224"/>
                          </a:lnTo>
                          <a:lnTo>
                            <a:pt x="313" y="207"/>
                          </a:lnTo>
                          <a:lnTo>
                            <a:pt x="222" y="126"/>
                          </a:lnTo>
                          <a:lnTo>
                            <a:pt x="86" y="119"/>
                          </a:lnTo>
                          <a:lnTo>
                            <a:pt x="17" y="85"/>
                          </a:lnTo>
                          <a:lnTo>
                            <a:pt x="0" y="19"/>
                          </a:lnTo>
                          <a:close/>
                        </a:path>
                      </a:pathLst>
                    </a:custGeom>
                    <a:solidFill>
                      <a:srgbClr val="A38C8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1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3913" y="2538"/>
                      <a:ext cx="82" cy="50"/>
                    </a:xfrm>
                    <a:custGeom>
                      <a:avLst/>
                      <a:gdLst>
                        <a:gd name="T0" fmla="*/ 1 w 159"/>
                        <a:gd name="T1" fmla="*/ 0 h 96"/>
                        <a:gd name="T2" fmla="*/ 1 w 159"/>
                        <a:gd name="T3" fmla="*/ 1 h 96"/>
                        <a:gd name="T4" fmla="*/ 1 w 159"/>
                        <a:gd name="T5" fmla="*/ 1 h 96"/>
                        <a:gd name="T6" fmla="*/ 1 w 159"/>
                        <a:gd name="T7" fmla="*/ 1 h 96"/>
                        <a:gd name="T8" fmla="*/ 1 w 159"/>
                        <a:gd name="T9" fmla="*/ 1 h 96"/>
                        <a:gd name="T10" fmla="*/ 1 w 159"/>
                        <a:gd name="T11" fmla="*/ 1 h 96"/>
                        <a:gd name="T12" fmla="*/ 1 w 159"/>
                        <a:gd name="T13" fmla="*/ 1 h 96"/>
                        <a:gd name="T14" fmla="*/ 1 w 159"/>
                        <a:gd name="T15" fmla="*/ 1 h 96"/>
                        <a:gd name="T16" fmla="*/ 0 w 159"/>
                        <a:gd name="T17" fmla="*/ 1 h 96"/>
                        <a:gd name="T18" fmla="*/ 0 w 159"/>
                        <a:gd name="T19" fmla="*/ 1 h 96"/>
                        <a:gd name="T20" fmla="*/ 1 w 159"/>
                        <a:gd name="T21" fmla="*/ 0 h 96"/>
                        <a:gd name="T22" fmla="*/ 1 w 159"/>
                        <a:gd name="T23" fmla="*/ 0 h 96"/>
                        <a:gd name="T24" fmla="*/ 1 w 159"/>
                        <a:gd name="T25" fmla="*/ 0 h 9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59"/>
                        <a:gd name="T40" fmla="*/ 0 h 96"/>
                        <a:gd name="T41" fmla="*/ 159 w 159"/>
                        <a:gd name="T42" fmla="*/ 96 h 9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59" h="96">
                          <a:moveTo>
                            <a:pt x="26" y="0"/>
                          </a:moveTo>
                          <a:lnTo>
                            <a:pt x="96" y="29"/>
                          </a:lnTo>
                          <a:lnTo>
                            <a:pt x="127" y="55"/>
                          </a:lnTo>
                          <a:lnTo>
                            <a:pt x="158" y="83"/>
                          </a:lnTo>
                          <a:lnTo>
                            <a:pt x="159" y="95"/>
                          </a:lnTo>
                          <a:lnTo>
                            <a:pt x="148" y="96"/>
                          </a:lnTo>
                          <a:lnTo>
                            <a:pt x="115" y="74"/>
                          </a:lnTo>
                          <a:lnTo>
                            <a:pt x="77" y="58"/>
                          </a:lnTo>
                          <a:lnTo>
                            <a:pt x="0" y="42"/>
                          </a:lnTo>
                          <a:lnTo>
                            <a:pt x="0" y="20"/>
                          </a:lnTo>
                          <a:lnTo>
                            <a:pt x="2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2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164" y="2568"/>
                      <a:ext cx="91" cy="158"/>
                    </a:xfrm>
                    <a:custGeom>
                      <a:avLst/>
                      <a:gdLst>
                        <a:gd name="T0" fmla="*/ 1 w 177"/>
                        <a:gd name="T1" fmla="*/ 1 h 307"/>
                        <a:gd name="T2" fmla="*/ 1 w 177"/>
                        <a:gd name="T3" fmla="*/ 1 h 307"/>
                        <a:gd name="T4" fmla="*/ 1 w 177"/>
                        <a:gd name="T5" fmla="*/ 1 h 307"/>
                        <a:gd name="T6" fmla="*/ 1 w 177"/>
                        <a:gd name="T7" fmla="*/ 1 h 307"/>
                        <a:gd name="T8" fmla="*/ 1 w 177"/>
                        <a:gd name="T9" fmla="*/ 1 h 307"/>
                        <a:gd name="T10" fmla="*/ 1 w 177"/>
                        <a:gd name="T11" fmla="*/ 1 h 307"/>
                        <a:gd name="T12" fmla="*/ 1 w 177"/>
                        <a:gd name="T13" fmla="*/ 1 h 307"/>
                        <a:gd name="T14" fmla="*/ 0 w 177"/>
                        <a:gd name="T15" fmla="*/ 1 h 307"/>
                        <a:gd name="T16" fmla="*/ 1 w 177"/>
                        <a:gd name="T17" fmla="*/ 1 h 307"/>
                        <a:gd name="T18" fmla="*/ 1 w 177"/>
                        <a:gd name="T19" fmla="*/ 1 h 307"/>
                        <a:gd name="T20" fmla="*/ 1 w 177"/>
                        <a:gd name="T21" fmla="*/ 1 h 307"/>
                        <a:gd name="T22" fmla="*/ 1 w 177"/>
                        <a:gd name="T23" fmla="*/ 1 h 307"/>
                        <a:gd name="T24" fmla="*/ 1 w 177"/>
                        <a:gd name="T25" fmla="*/ 1 h 307"/>
                        <a:gd name="T26" fmla="*/ 1 w 177"/>
                        <a:gd name="T27" fmla="*/ 0 h 307"/>
                        <a:gd name="T28" fmla="*/ 1 w 177"/>
                        <a:gd name="T29" fmla="*/ 1 h 307"/>
                        <a:gd name="T30" fmla="*/ 1 w 177"/>
                        <a:gd name="T31" fmla="*/ 1 h 307"/>
                        <a:gd name="T32" fmla="*/ 1 w 177"/>
                        <a:gd name="T33" fmla="*/ 1 h 307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77"/>
                        <a:gd name="T52" fmla="*/ 0 h 307"/>
                        <a:gd name="T53" fmla="*/ 177 w 177"/>
                        <a:gd name="T54" fmla="*/ 307 h 307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77" h="307">
                          <a:moveTo>
                            <a:pt x="107" y="1"/>
                          </a:moveTo>
                          <a:lnTo>
                            <a:pt x="136" y="39"/>
                          </a:lnTo>
                          <a:lnTo>
                            <a:pt x="177" y="92"/>
                          </a:lnTo>
                          <a:lnTo>
                            <a:pt x="177" y="168"/>
                          </a:lnTo>
                          <a:lnTo>
                            <a:pt x="123" y="247"/>
                          </a:lnTo>
                          <a:lnTo>
                            <a:pt x="56" y="281"/>
                          </a:lnTo>
                          <a:lnTo>
                            <a:pt x="9" y="307"/>
                          </a:lnTo>
                          <a:lnTo>
                            <a:pt x="0" y="293"/>
                          </a:lnTo>
                          <a:lnTo>
                            <a:pt x="78" y="230"/>
                          </a:lnTo>
                          <a:lnTo>
                            <a:pt x="139" y="152"/>
                          </a:lnTo>
                          <a:lnTo>
                            <a:pt x="132" y="77"/>
                          </a:lnTo>
                          <a:lnTo>
                            <a:pt x="116" y="44"/>
                          </a:lnTo>
                          <a:lnTo>
                            <a:pt x="94" y="11"/>
                          </a:lnTo>
                          <a:lnTo>
                            <a:pt x="95" y="0"/>
                          </a:lnTo>
                          <a:lnTo>
                            <a:pt x="107" y="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3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3891" y="2475"/>
                      <a:ext cx="296" cy="256"/>
                    </a:xfrm>
                    <a:custGeom>
                      <a:avLst/>
                      <a:gdLst>
                        <a:gd name="T0" fmla="*/ 1 w 579"/>
                        <a:gd name="T1" fmla="*/ 1 h 500"/>
                        <a:gd name="T2" fmla="*/ 1 w 579"/>
                        <a:gd name="T3" fmla="*/ 1 h 500"/>
                        <a:gd name="T4" fmla="*/ 1 w 579"/>
                        <a:gd name="T5" fmla="*/ 1 h 500"/>
                        <a:gd name="T6" fmla="*/ 1 w 579"/>
                        <a:gd name="T7" fmla="*/ 1 h 500"/>
                        <a:gd name="T8" fmla="*/ 1 w 579"/>
                        <a:gd name="T9" fmla="*/ 1 h 500"/>
                        <a:gd name="T10" fmla="*/ 1 w 579"/>
                        <a:gd name="T11" fmla="*/ 1 h 500"/>
                        <a:gd name="T12" fmla="*/ 1 w 579"/>
                        <a:gd name="T13" fmla="*/ 1 h 500"/>
                        <a:gd name="T14" fmla="*/ 1 w 579"/>
                        <a:gd name="T15" fmla="*/ 1 h 500"/>
                        <a:gd name="T16" fmla="*/ 1 w 579"/>
                        <a:gd name="T17" fmla="*/ 1 h 500"/>
                        <a:gd name="T18" fmla="*/ 1 w 579"/>
                        <a:gd name="T19" fmla="*/ 1 h 500"/>
                        <a:gd name="T20" fmla="*/ 1 w 579"/>
                        <a:gd name="T21" fmla="*/ 1 h 500"/>
                        <a:gd name="T22" fmla="*/ 1 w 579"/>
                        <a:gd name="T23" fmla="*/ 1 h 500"/>
                        <a:gd name="T24" fmla="*/ 1 w 579"/>
                        <a:gd name="T25" fmla="*/ 1 h 500"/>
                        <a:gd name="T26" fmla="*/ 1 w 579"/>
                        <a:gd name="T27" fmla="*/ 1 h 500"/>
                        <a:gd name="T28" fmla="*/ 1 w 579"/>
                        <a:gd name="T29" fmla="*/ 1 h 500"/>
                        <a:gd name="T30" fmla="*/ 1 w 579"/>
                        <a:gd name="T31" fmla="*/ 1 h 500"/>
                        <a:gd name="T32" fmla="*/ 1 w 579"/>
                        <a:gd name="T33" fmla="*/ 1 h 500"/>
                        <a:gd name="T34" fmla="*/ 1 w 579"/>
                        <a:gd name="T35" fmla="*/ 1 h 500"/>
                        <a:gd name="T36" fmla="*/ 1 w 579"/>
                        <a:gd name="T37" fmla="*/ 1 h 500"/>
                        <a:gd name="T38" fmla="*/ 1 w 579"/>
                        <a:gd name="T39" fmla="*/ 1 h 500"/>
                        <a:gd name="T40" fmla="*/ 1 w 579"/>
                        <a:gd name="T41" fmla="*/ 1 h 500"/>
                        <a:gd name="T42" fmla="*/ 1 w 579"/>
                        <a:gd name="T43" fmla="*/ 1 h 500"/>
                        <a:gd name="T44" fmla="*/ 1 w 579"/>
                        <a:gd name="T45" fmla="*/ 1 h 500"/>
                        <a:gd name="T46" fmla="*/ 1 w 579"/>
                        <a:gd name="T47" fmla="*/ 1 h 500"/>
                        <a:gd name="T48" fmla="*/ 1 w 579"/>
                        <a:gd name="T49" fmla="*/ 1 h 500"/>
                        <a:gd name="T50" fmla="*/ 1 w 579"/>
                        <a:gd name="T51" fmla="*/ 1 h 500"/>
                        <a:gd name="T52" fmla="*/ 1 w 579"/>
                        <a:gd name="T53" fmla="*/ 1 h 500"/>
                        <a:gd name="T54" fmla="*/ 1 w 579"/>
                        <a:gd name="T55" fmla="*/ 1 h 500"/>
                        <a:gd name="T56" fmla="*/ 1 w 579"/>
                        <a:gd name="T57" fmla="*/ 1 h 500"/>
                        <a:gd name="T58" fmla="*/ 1 w 579"/>
                        <a:gd name="T59" fmla="*/ 1 h 500"/>
                        <a:gd name="T60" fmla="*/ 1 w 579"/>
                        <a:gd name="T61" fmla="*/ 1 h 500"/>
                        <a:gd name="T62" fmla="*/ 0 w 579"/>
                        <a:gd name="T63" fmla="*/ 1 h 500"/>
                        <a:gd name="T64" fmla="*/ 1 w 579"/>
                        <a:gd name="T65" fmla="*/ 1 h 500"/>
                        <a:gd name="T66" fmla="*/ 1 w 579"/>
                        <a:gd name="T67" fmla="*/ 1 h 500"/>
                        <a:gd name="T68" fmla="*/ 1 w 579"/>
                        <a:gd name="T69" fmla="*/ 1 h 500"/>
                        <a:gd name="T70" fmla="*/ 1 w 579"/>
                        <a:gd name="T71" fmla="*/ 1 h 500"/>
                        <a:gd name="T72" fmla="*/ 1 w 579"/>
                        <a:gd name="T73" fmla="*/ 1 h 500"/>
                        <a:gd name="T74" fmla="*/ 1 w 579"/>
                        <a:gd name="T75" fmla="*/ 1 h 500"/>
                        <a:gd name="T76" fmla="*/ 1 w 579"/>
                        <a:gd name="T77" fmla="*/ 0 h 500"/>
                        <a:gd name="T78" fmla="*/ 1 w 579"/>
                        <a:gd name="T79" fmla="*/ 1 h 500"/>
                        <a:gd name="T80" fmla="*/ 1 w 579"/>
                        <a:gd name="T81" fmla="*/ 1 h 500"/>
                        <a:gd name="T82" fmla="*/ 1 w 579"/>
                        <a:gd name="T83" fmla="*/ 1 h 500"/>
                        <a:gd name="T84" fmla="*/ 1 w 579"/>
                        <a:gd name="T85" fmla="*/ 1 h 500"/>
                        <a:gd name="T86" fmla="*/ 1 w 579"/>
                        <a:gd name="T87" fmla="*/ 1 h 500"/>
                        <a:gd name="T88" fmla="*/ 1 w 579"/>
                        <a:gd name="T89" fmla="*/ 1 h 500"/>
                        <a:gd name="T90" fmla="*/ 1 w 579"/>
                        <a:gd name="T91" fmla="*/ 1 h 500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579"/>
                        <a:gd name="T139" fmla="*/ 0 h 500"/>
                        <a:gd name="T140" fmla="*/ 579 w 579"/>
                        <a:gd name="T141" fmla="*/ 500 h 500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579" h="500">
                          <a:moveTo>
                            <a:pt x="567" y="129"/>
                          </a:moveTo>
                          <a:lnTo>
                            <a:pt x="519" y="92"/>
                          </a:lnTo>
                          <a:lnTo>
                            <a:pt x="497" y="76"/>
                          </a:lnTo>
                          <a:lnTo>
                            <a:pt x="469" y="61"/>
                          </a:lnTo>
                          <a:lnTo>
                            <a:pt x="431" y="47"/>
                          </a:lnTo>
                          <a:lnTo>
                            <a:pt x="396" y="36"/>
                          </a:lnTo>
                          <a:lnTo>
                            <a:pt x="325" y="28"/>
                          </a:lnTo>
                          <a:lnTo>
                            <a:pt x="179" y="55"/>
                          </a:lnTo>
                          <a:lnTo>
                            <a:pt x="136" y="76"/>
                          </a:lnTo>
                          <a:lnTo>
                            <a:pt x="98" y="108"/>
                          </a:lnTo>
                          <a:lnTo>
                            <a:pt x="54" y="155"/>
                          </a:lnTo>
                          <a:lnTo>
                            <a:pt x="35" y="218"/>
                          </a:lnTo>
                          <a:lnTo>
                            <a:pt x="37" y="269"/>
                          </a:lnTo>
                          <a:lnTo>
                            <a:pt x="50" y="316"/>
                          </a:lnTo>
                          <a:lnTo>
                            <a:pt x="76" y="353"/>
                          </a:lnTo>
                          <a:lnTo>
                            <a:pt x="117" y="366"/>
                          </a:lnTo>
                          <a:lnTo>
                            <a:pt x="232" y="367"/>
                          </a:lnTo>
                          <a:lnTo>
                            <a:pt x="281" y="382"/>
                          </a:lnTo>
                          <a:lnTo>
                            <a:pt x="324" y="418"/>
                          </a:lnTo>
                          <a:lnTo>
                            <a:pt x="361" y="449"/>
                          </a:lnTo>
                          <a:lnTo>
                            <a:pt x="397" y="468"/>
                          </a:lnTo>
                          <a:lnTo>
                            <a:pt x="484" y="483"/>
                          </a:lnTo>
                          <a:lnTo>
                            <a:pt x="484" y="500"/>
                          </a:lnTo>
                          <a:lnTo>
                            <a:pt x="381" y="495"/>
                          </a:lnTo>
                          <a:lnTo>
                            <a:pt x="295" y="446"/>
                          </a:lnTo>
                          <a:lnTo>
                            <a:pt x="258" y="417"/>
                          </a:lnTo>
                          <a:lnTo>
                            <a:pt x="216" y="405"/>
                          </a:lnTo>
                          <a:lnTo>
                            <a:pt x="117" y="405"/>
                          </a:lnTo>
                          <a:lnTo>
                            <a:pt x="62" y="388"/>
                          </a:lnTo>
                          <a:lnTo>
                            <a:pt x="25" y="342"/>
                          </a:lnTo>
                          <a:lnTo>
                            <a:pt x="5" y="281"/>
                          </a:lnTo>
                          <a:lnTo>
                            <a:pt x="0" y="215"/>
                          </a:lnTo>
                          <a:lnTo>
                            <a:pt x="21" y="139"/>
                          </a:lnTo>
                          <a:lnTo>
                            <a:pt x="41" y="110"/>
                          </a:lnTo>
                          <a:lnTo>
                            <a:pt x="70" y="80"/>
                          </a:lnTo>
                          <a:lnTo>
                            <a:pt x="117" y="45"/>
                          </a:lnTo>
                          <a:lnTo>
                            <a:pt x="170" y="22"/>
                          </a:lnTo>
                          <a:lnTo>
                            <a:pt x="251" y="3"/>
                          </a:lnTo>
                          <a:lnTo>
                            <a:pt x="346" y="0"/>
                          </a:lnTo>
                          <a:lnTo>
                            <a:pt x="456" y="29"/>
                          </a:lnTo>
                          <a:lnTo>
                            <a:pt x="528" y="76"/>
                          </a:lnTo>
                          <a:lnTo>
                            <a:pt x="576" y="114"/>
                          </a:lnTo>
                          <a:lnTo>
                            <a:pt x="579" y="126"/>
                          </a:lnTo>
                          <a:lnTo>
                            <a:pt x="567" y="1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4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4094" y="2594"/>
                      <a:ext cx="86" cy="111"/>
                    </a:xfrm>
                    <a:custGeom>
                      <a:avLst/>
                      <a:gdLst>
                        <a:gd name="T0" fmla="*/ 1 w 165"/>
                        <a:gd name="T1" fmla="*/ 1 h 217"/>
                        <a:gd name="T2" fmla="*/ 1 w 165"/>
                        <a:gd name="T3" fmla="*/ 1 h 217"/>
                        <a:gd name="T4" fmla="*/ 1 w 165"/>
                        <a:gd name="T5" fmla="*/ 1 h 217"/>
                        <a:gd name="T6" fmla="*/ 1 w 165"/>
                        <a:gd name="T7" fmla="*/ 1 h 217"/>
                        <a:gd name="T8" fmla="*/ 1 w 165"/>
                        <a:gd name="T9" fmla="*/ 1 h 217"/>
                        <a:gd name="T10" fmla="*/ 1 w 165"/>
                        <a:gd name="T11" fmla="*/ 1 h 217"/>
                        <a:gd name="T12" fmla="*/ 0 w 165"/>
                        <a:gd name="T13" fmla="*/ 1 h 217"/>
                        <a:gd name="T14" fmla="*/ 1 w 165"/>
                        <a:gd name="T15" fmla="*/ 1 h 217"/>
                        <a:gd name="T16" fmla="*/ 1 w 165"/>
                        <a:gd name="T17" fmla="*/ 1 h 217"/>
                        <a:gd name="T18" fmla="*/ 1 w 165"/>
                        <a:gd name="T19" fmla="*/ 1 h 217"/>
                        <a:gd name="T20" fmla="*/ 1 w 165"/>
                        <a:gd name="T21" fmla="*/ 1 h 217"/>
                        <a:gd name="T22" fmla="*/ 1 w 165"/>
                        <a:gd name="T23" fmla="*/ 1 h 217"/>
                        <a:gd name="T24" fmla="*/ 1 w 165"/>
                        <a:gd name="T25" fmla="*/ 0 h 217"/>
                        <a:gd name="T26" fmla="*/ 1 w 165"/>
                        <a:gd name="T27" fmla="*/ 1 h 217"/>
                        <a:gd name="T28" fmla="*/ 1 w 165"/>
                        <a:gd name="T29" fmla="*/ 1 h 217"/>
                        <a:gd name="T30" fmla="*/ 1 w 165"/>
                        <a:gd name="T31" fmla="*/ 1 h 217"/>
                        <a:gd name="T32" fmla="*/ 1 w 165"/>
                        <a:gd name="T33" fmla="*/ 1 h 217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65"/>
                        <a:gd name="T52" fmla="*/ 0 h 217"/>
                        <a:gd name="T53" fmla="*/ 165 w 165"/>
                        <a:gd name="T54" fmla="*/ 217 h 217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65" h="217">
                          <a:moveTo>
                            <a:pt x="162" y="15"/>
                          </a:moveTo>
                          <a:lnTo>
                            <a:pt x="61" y="110"/>
                          </a:lnTo>
                          <a:lnTo>
                            <a:pt x="35" y="177"/>
                          </a:lnTo>
                          <a:lnTo>
                            <a:pt x="36" y="207"/>
                          </a:lnTo>
                          <a:lnTo>
                            <a:pt x="32" y="217"/>
                          </a:lnTo>
                          <a:lnTo>
                            <a:pt x="20" y="212"/>
                          </a:lnTo>
                          <a:lnTo>
                            <a:pt x="0" y="177"/>
                          </a:lnTo>
                          <a:lnTo>
                            <a:pt x="13" y="132"/>
                          </a:lnTo>
                          <a:lnTo>
                            <a:pt x="32" y="89"/>
                          </a:lnTo>
                          <a:lnTo>
                            <a:pt x="60" y="62"/>
                          </a:lnTo>
                          <a:lnTo>
                            <a:pt x="89" y="41"/>
                          </a:lnTo>
                          <a:lnTo>
                            <a:pt x="120" y="22"/>
                          </a:lnTo>
                          <a:lnTo>
                            <a:pt x="152" y="0"/>
                          </a:lnTo>
                          <a:lnTo>
                            <a:pt x="165" y="3"/>
                          </a:lnTo>
                          <a:lnTo>
                            <a:pt x="162" y="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5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3999" y="2511"/>
                      <a:ext cx="130" cy="79"/>
                    </a:xfrm>
                    <a:custGeom>
                      <a:avLst/>
                      <a:gdLst>
                        <a:gd name="T0" fmla="*/ 1 w 256"/>
                        <a:gd name="T1" fmla="*/ 1 h 154"/>
                        <a:gd name="T2" fmla="*/ 1 w 256"/>
                        <a:gd name="T3" fmla="*/ 1 h 154"/>
                        <a:gd name="T4" fmla="*/ 1 w 256"/>
                        <a:gd name="T5" fmla="*/ 1 h 154"/>
                        <a:gd name="T6" fmla="*/ 1 w 256"/>
                        <a:gd name="T7" fmla="*/ 1 h 154"/>
                        <a:gd name="T8" fmla="*/ 1 w 256"/>
                        <a:gd name="T9" fmla="*/ 1 h 154"/>
                        <a:gd name="T10" fmla="*/ 0 w 256"/>
                        <a:gd name="T11" fmla="*/ 1 h 154"/>
                        <a:gd name="T12" fmla="*/ 1 w 256"/>
                        <a:gd name="T13" fmla="*/ 1 h 154"/>
                        <a:gd name="T14" fmla="*/ 1 w 256"/>
                        <a:gd name="T15" fmla="*/ 1 h 154"/>
                        <a:gd name="T16" fmla="*/ 1 w 256"/>
                        <a:gd name="T17" fmla="*/ 1 h 154"/>
                        <a:gd name="T18" fmla="*/ 1 w 256"/>
                        <a:gd name="T19" fmla="*/ 1 h 154"/>
                        <a:gd name="T20" fmla="*/ 1 w 256"/>
                        <a:gd name="T21" fmla="*/ 0 h 154"/>
                        <a:gd name="T22" fmla="*/ 1 w 256"/>
                        <a:gd name="T23" fmla="*/ 1 h 154"/>
                        <a:gd name="T24" fmla="*/ 1 w 256"/>
                        <a:gd name="T25" fmla="*/ 1 h 154"/>
                        <a:gd name="T26" fmla="*/ 1 w 256"/>
                        <a:gd name="T27" fmla="*/ 1 h 154"/>
                        <a:gd name="T28" fmla="*/ 1 w 256"/>
                        <a:gd name="T29" fmla="*/ 1 h 15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56"/>
                        <a:gd name="T46" fmla="*/ 0 h 154"/>
                        <a:gd name="T47" fmla="*/ 256 w 256"/>
                        <a:gd name="T48" fmla="*/ 154 h 15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56" h="154">
                          <a:moveTo>
                            <a:pt x="251" y="16"/>
                          </a:moveTo>
                          <a:lnTo>
                            <a:pt x="109" y="79"/>
                          </a:lnTo>
                          <a:lnTo>
                            <a:pt x="50" y="124"/>
                          </a:lnTo>
                          <a:lnTo>
                            <a:pt x="22" y="152"/>
                          </a:lnTo>
                          <a:lnTo>
                            <a:pt x="2" y="154"/>
                          </a:lnTo>
                          <a:lnTo>
                            <a:pt x="0" y="132"/>
                          </a:lnTo>
                          <a:lnTo>
                            <a:pt x="25" y="98"/>
                          </a:lnTo>
                          <a:lnTo>
                            <a:pt x="89" y="48"/>
                          </a:lnTo>
                          <a:lnTo>
                            <a:pt x="128" y="29"/>
                          </a:lnTo>
                          <a:lnTo>
                            <a:pt x="166" y="19"/>
                          </a:lnTo>
                          <a:lnTo>
                            <a:pt x="246" y="0"/>
                          </a:lnTo>
                          <a:lnTo>
                            <a:pt x="256" y="6"/>
                          </a:lnTo>
                          <a:lnTo>
                            <a:pt x="251" y="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6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3957" y="2496"/>
                      <a:ext cx="89" cy="20"/>
                    </a:xfrm>
                    <a:custGeom>
                      <a:avLst/>
                      <a:gdLst>
                        <a:gd name="T0" fmla="*/ 1 w 170"/>
                        <a:gd name="T1" fmla="*/ 0 h 41"/>
                        <a:gd name="T2" fmla="*/ 1 w 170"/>
                        <a:gd name="T3" fmla="*/ 0 h 41"/>
                        <a:gd name="T4" fmla="*/ 1 w 170"/>
                        <a:gd name="T5" fmla="*/ 0 h 41"/>
                        <a:gd name="T6" fmla="*/ 1 w 170"/>
                        <a:gd name="T7" fmla="*/ 0 h 41"/>
                        <a:gd name="T8" fmla="*/ 1 w 170"/>
                        <a:gd name="T9" fmla="*/ 0 h 41"/>
                        <a:gd name="T10" fmla="*/ 1 w 170"/>
                        <a:gd name="T11" fmla="*/ 0 h 41"/>
                        <a:gd name="T12" fmla="*/ 1 w 170"/>
                        <a:gd name="T13" fmla="*/ 0 h 41"/>
                        <a:gd name="T14" fmla="*/ 1 w 170"/>
                        <a:gd name="T15" fmla="*/ 0 h 41"/>
                        <a:gd name="T16" fmla="*/ 1 w 170"/>
                        <a:gd name="T17" fmla="*/ 0 h 41"/>
                        <a:gd name="T18" fmla="*/ 0 w 170"/>
                        <a:gd name="T19" fmla="*/ 0 h 41"/>
                        <a:gd name="T20" fmla="*/ 1 w 170"/>
                        <a:gd name="T21" fmla="*/ 0 h 41"/>
                        <a:gd name="T22" fmla="*/ 1 w 170"/>
                        <a:gd name="T23" fmla="*/ 0 h 41"/>
                        <a:gd name="T24" fmla="*/ 1 w 170"/>
                        <a:gd name="T25" fmla="*/ 0 h 41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0"/>
                        <a:gd name="T40" fmla="*/ 0 h 41"/>
                        <a:gd name="T41" fmla="*/ 170 w 170"/>
                        <a:gd name="T42" fmla="*/ 41 h 41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0" h="41">
                          <a:moveTo>
                            <a:pt x="11" y="1"/>
                          </a:moveTo>
                          <a:lnTo>
                            <a:pt x="33" y="0"/>
                          </a:lnTo>
                          <a:lnTo>
                            <a:pt x="103" y="0"/>
                          </a:lnTo>
                          <a:lnTo>
                            <a:pt x="166" y="25"/>
                          </a:lnTo>
                          <a:lnTo>
                            <a:pt x="170" y="36"/>
                          </a:lnTo>
                          <a:lnTo>
                            <a:pt x="160" y="41"/>
                          </a:lnTo>
                          <a:lnTo>
                            <a:pt x="100" y="28"/>
                          </a:lnTo>
                          <a:lnTo>
                            <a:pt x="33" y="28"/>
                          </a:lnTo>
                          <a:lnTo>
                            <a:pt x="11" y="25"/>
                          </a:lnTo>
                          <a:lnTo>
                            <a:pt x="0" y="13"/>
                          </a:lnTo>
                          <a:lnTo>
                            <a:pt x="11" y="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7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3825" y="2633"/>
                      <a:ext cx="410" cy="189"/>
                    </a:xfrm>
                    <a:custGeom>
                      <a:avLst/>
                      <a:gdLst>
                        <a:gd name="T0" fmla="*/ 1 w 799"/>
                        <a:gd name="T1" fmla="*/ 0 h 369"/>
                        <a:gd name="T2" fmla="*/ 1 w 799"/>
                        <a:gd name="T3" fmla="*/ 1 h 369"/>
                        <a:gd name="T4" fmla="*/ 1 w 799"/>
                        <a:gd name="T5" fmla="*/ 1 h 369"/>
                        <a:gd name="T6" fmla="*/ 1 w 799"/>
                        <a:gd name="T7" fmla="*/ 1 h 369"/>
                        <a:gd name="T8" fmla="*/ 1 w 799"/>
                        <a:gd name="T9" fmla="*/ 1 h 369"/>
                        <a:gd name="T10" fmla="*/ 1 w 799"/>
                        <a:gd name="T11" fmla="*/ 1 h 369"/>
                        <a:gd name="T12" fmla="*/ 1 w 799"/>
                        <a:gd name="T13" fmla="*/ 1 h 369"/>
                        <a:gd name="T14" fmla="*/ 1 w 799"/>
                        <a:gd name="T15" fmla="*/ 1 h 369"/>
                        <a:gd name="T16" fmla="*/ 1 w 799"/>
                        <a:gd name="T17" fmla="*/ 1 h 369"/>
                        <a:gd name="T18" fmla="*/ 1 w 799"/>
                        <a:gd name="T19" fmla="*/ 1 h 369"/>
                        <a:gd name="T20" fmla="*/ 1 w 799"/>
                        <a:gd name="T21" fmla="*/ 1 h 369"/>
                        <a:gd name="T22" fmla="*/ 1 w 799"/>
                        <a:gd name="T23" fmla="*/ 1 h 369"/>
                        <a:gd name="T24" fmla="*/ 1 w 799"/>
                        <a:gd name="T25" fmla="*/ 1 h 369"/>
                        <a:gd name="T26" fmla="*/ 1 w 799"/>
                        <a:gd name="T27" fmla="*/ 1 h 369"/>
                        <a:gd name="T28" fmla="*/ 1 w 799"/>
                        <a:gd name="T29" fmla="*/ 1 h 369"/>
                        <a:gd name="T30" fmla="*/ 1 w 799"/>
                        <a:gd name="T31" fmla="*/ 1 h 369"/>
                        <a:gd name="T32" fmla="*/ 1 w 799"/>
                        <a:gd name="T33" fmla="*/ 1 h 369"/>
                        <a:gd name="T34" fmla="*/ 1 w 799"/>
                        <a:gd name="T35" fmla="*/ 1 h 369"/>
                        <a:gd name="T36" fmla="*/ 1 w 799"/>
                        <a:gd name="T37" fmla="*/ 1 h 369"/>
                        <a:gd name="T38" fmla="*/ 1 w 799"/>
                        <a:gd name="T39" fmla="*/ 1 h 369"/>
                        <a:gd name="T40" fmla="*/ 1 w 799"/>
                        <a:gd name="T41" fmla="*/ 1 h 369"/>
                        <a:gd name="T42" fmla="*/ 1 w 799"/>
                        <a:gd name="T43" fmla="*/ 1 h 369"/>
                        <a:gd name="T44" fmla="*/ 1 w 799"/>
                        <a:gd name="T45" fmla="*/ 1 h 369"/>
                        <a:gd name="T46" fmla="*/ 1 w 799"/>
                        <a:gd name="T47" fmla="*/ 1 h 369"/>
                        <a:gd name="T48" fmla="*/ 1 w 799"/>
                        <a:gd name="T49" fmla="*/ 1 h 369"/>
                        <a:gd name="T50" fmla="*/ 1 w 799"/>
                        <a:gd name="T51" fmla="*/ 1 h 369"/>
                        <a:gd name="T52" fmla="*/ 1 w 799"/>
                        <a:gd name="T53" fmla="*/ 1 h 369"/>
                        <a:gd name="T54" fmla="*/ 1 w 799"/>
                        <a:gd name="T55" fmla="*/ 1 h 369"/>
                        <a:gd name="T56" fmla="*/ 1 w 799"/>
                        <a:gd name="T57" fmla="*/ 1 h 369"/>
                        <a:gd name="T58" fmla="*/ 0 w 799"/>
                        <a:gd name="T59" fmla="*/ 1 h 369"/>
                        <a:gd name="T60" fmla="*/ 1 w 799"/>
                        <a:gd name="T61" fmla="*/ 0 h 369"/>
                        <a:gd name="T62" fmla="*/ 1 w 799"/>
                        <a:gd name="T63" fmla="*/ 0 h 369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799"/>
                        <a:gd name="T97" fmla="*/ 0 h 369"/>
                        <a:gd name="T98" fmla="*/ 799 w 799"/>
                        <a:gd name="T99" fmla="*/ 369 h 369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799" h="369">
                          <a:moveTo>
                            <a:pt x="19" y="0"/>
                          </a:moveTo>
                          <a:lnTo>
                            <a:pt x="73" y="26"/>
                          </a:lnTo>
                          <a:lnTo>
                            <a:pt x="123" y="66"/>
                          </a:lnTo>
                          <a:lnTo>
                            <a:pt x="163" y="124"/>
                          </a:lnTo>
                          <a:lnTo>
                            <a:pt x="186" y="203"/>
                          </a:lnTo>
                          <a:lnTo>
                            <a:pt x="252" y="262"/>
                          </a:lnTo>
                          <a:lnTo>
                            <a:pt x="327" y="295"/>
                          </a:lnTo>
                          <a:lnTo>
                            <a:pt x="476" y="325"/>
                          </a:lnTo>
                          <a:lnTo>
                            <a:pt x="610" y="303"/>
                          </a:lnTo>
                          <a:lnTo>
                            <a:pt x="721" y="249"/>
                          </a:lnTo>
                          <a:lnTo>
                            <a:pt x="761" y="194"/>
                          </a:lnTo>
                          <a:lnTo>
                            <a:pt x="766" y="139"/>
                          </a:lnTo>
                          <a:lnTo>
                            <a:pt x="696" y="73"/>
                          </a:lnTo>
                          <a:lnTo>
                            <a:pt x="700" y="49"/>
                          </a:lnTo>
                          <a:lnTo>
                            <a:pt x="717" y="42"/>
                          </a:lnTo>
                          <a:lnTo>
                            <a:pt x="771" y="71"/>
                          </a:lnTo>
                          <a:lnTo>
                            <a:pt x="797" y="126"/>
                          </a:lnTo>
                          <a:lnTo>
                            <a:pt x="799" y="194"/>
                          </a:lnTo>
                          <a:lnTo>
                            <a:pt x="753" y="273"/>
                          </a:lnTo>
                          <a:lnTo>
                            <a:pt x="695" y="325"/>
                          </a:lnTo>
                          <a:lnTo>
                            <a:pt x="608" y="351"/>
                          </a:lnTo>
                          <a:lnTo>
                            <a:pt x="522" y="364"/>
                          </a:lnTo>
                          <a:lnTo>
                            <a:pt x="450" y="369"/>
                          </a:lnTo>
                          <a:lnTo>
                            <a:pt x="337" y="348"/>
                          </a:lnTo>
                          <a:lnTo>
                            <a:pt x="199" y="287"/>
                          </a:lnTo>
                          <a:lnTo>
                            <a:pt x="147" y="216"/>
                          </a:lnTo>
                          <a:lnTo>
                            <a:pt x="125" y="162"/>
                          </a:lnTo>
                          <a:lnTo>
                            <a:pt x="97" y="107"/>
                          </a:lnTo>
                          <a:lnTo>
                            <a:pt x="57" y="57"/>
                          </a:lnTo>
                          <a:lnTo>
                            <a:pt x="0" y="17"/>
                          </a:ln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8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3791" y="2612"/>
                      <a:ext cx="63" cy="63"/>
                    </a:xfrm>
                    <a:custGeom>
                      <a:avLst/>
                      <a:gdLst>
                        <a:gd name="T0" fmla="*/ 1 w 126"/>
                        <a:gd name="T1" fmla="*/ 1 h 125"/>
                        <a:gd name="T2" fmla="*/ 1 w 126"/>
                        <a:gd name="T3" fmla="*/ 1 h 125"/>
                        <a:gd name="T4" fmla="*/ 1 w 126"/>
                        <a:gd name="T5" fmla="*/ 1 h 125"/>
                        <a:gd name="T6" fmla="*/ 1 w 126"/>
                        <a:gd name="T7" fmla="*/ 1 h 125"/>
                        <a:gd name="T8" fmla="*/ 1 w 126"/>
                        <a:gd name="T9" fmla="*/ 1 h 125"/>
                        <a:gd name="T10" fmla="*/ 0 w 126"/>
                        <a:gd name="T11" fmla="*/ 1 h 125"/>
                        <a:gd name="T12" fmla="*/ 1 w 126"/>
                        <a:gd name="T13" fmla="*/ 1 h 125"/>
                        <a:gd name="T14" fmla="*/ 1 w 126"/>
                        <a:gd name="T15" fmla="*/ 1 h 125"/>
                        <a:gd name="T16" fmla="*/ 1 w 126"/>
                        <a:gd name="T17" fmla="*/ 0 h 125"/>
                        <a:gd name="T18" fmla="*/ 1 w 126"/>
                        <a:gd name="T19" fmla="*/ 1 h 125"/>
                        <a:gd name="T20" fmla="*/ 1 w 126"/>
                        <a:gd name="T21" fmla="*/ 1 h 125"/>
                        <a:gd name="T22" fmla="*/ 1 w 126"/>
                        <a:gd name="T23" fmla="*/ 1 h 12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26"/>
                        <a:gd name="T37" fmla="*/ 0 h 125"/>
                        <a:gd name="T38" fmla="*/ 126 w 126"/>
                        <a:gd name="T39" fmla="*/ 125 h 12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26" h="125">
                          <a:moveTo>
                            <a:pt x="126" y="16"/>
                          </a:moveTo>
                          <a:lnTo>
                            <a:pt x="104" y="47"/>
                          </a:lnTo>
                          <a:lnTo>
                            <a:pt x="82" y="73"/>
                          </a:lnTo>
                          <a:lnTo>
                            <a:pt x="33" y="125"/>
                          </a:lnTo>
                          <a:lnTo>
                            <a:pt x="5" y="125"/>
                          </a:lnTo>
                          <a:lnTo>
                            <a:pt x="0" y="113"/>
                          </a:lnTo>
                          <a:lnTo>
                            <a:pt x="5" y="98"/>
                          </a:lnTo>
                          <a:lnTo>
                            <a:pt x="107" y="3"/>
                          </a:lnTo>
                          <a:lnTo>
                            <a:pt x="123" y="0"/>
                          </a:lnTo>
                          <a:lnTo>
                            <a:pt x="126" y="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1105" name="Freeform 76"/>
                  <p:cNvSpPr>
                    <a:spLocks/>
                  </p:cNvSpPr>
                  <p:nvPr/>
                </p:nvSpPr>
                <p:spPr bwMode="auto">
                  <a:xfrm flipH="1">
                    <a:off x="2688" y="1221"/>
                    <a:ext cx="1002" cy="40"/>
                  </a:xfrm>
                  <a:custGeom>
                    <a:avLst/>
                    <a:gdLst>
                      <a:gd name="T0" fmla="*/ 0 w 2311"/>
                      <a:gd name="T1" fmla="*/ 0 h 94"/>
                      <a:gd name="T2" fmla="*/ 0 w 2311"/>
                      <a:gd name="T3" fmla="*/ 0 h 94"/>
                      <a:gd name="T4" fmla="*/ 0 w 2311"/>
                      <a:gd name="T5" fmla="*/ 0 h 94"/>
                      <a:gd name="T6" fmla="*/ 0 w 2311"/>
                      <a:gd name="T7" fmla="*/ 0 h 94"/>
                      <a:gd name="T8" fmla="*/ 0 w 2311"/>
                      <a:gd name="T9" fmla="*/ 0 h 94"/>
                      <a:gd name="T10" fmla="*/ 0 w 2311"/>
                      <a:gd name="T11" fmla="*/ 0 h 94"/>
                      <a:gd name="T12" fmla="*/ 0 w 2311"/>
                      <a:gd name="T13" fmla="*/ 0 h 94"/>
                      <a:gd name="T14" fmla="*/ 0 w 2311"/>
                      <a:gd name="T15" fmla="*/ 0 h 94"/>
                      <a:gd name="T16" fmla="*/ 0 w 2311"/>
                      <a:gd name="T17" fmla="*/ 0 h 94"/>
                      <a:gd name="T18" fmla="*/ 0 w 2311"/>
                      <a:gd name="T19" fmla="*/ 0 h 94"/>
                      <a:gd name="T20" fmla="*/ 0 w 2311"/>
                      <a:gd name="T21" fmla="*/ 0 h 94"/>
                      <a:gd name="T22" fmla="*/ 0 w 2311"/>
                      <a:gd name="T23" fmla="*/ 0 h 94"/>
                      <a:gd name="T24" fmla="*/ 0 w 2311"/>
                      <a:gd name="T25" fmla="*/ 0 h 94"/>
                      <a:gd name="T26" fmla="*/ 0 w 2311"/>
                      <a:gd name="T27" fmla="*/ 0 h 94"/>
                      <a:gd name="T28" fmla="*/ 0 w 2311"/>
                      <a:gd name="T29" fmla="*/ 0 h 94"/>
                      <a:gd name="T30" fmla="*/ 0 w 2311"/>
                      <a:gd name="T31" fmla="*/ 0 h 94"/>
                      <a:gd name="T32" fmla="*/ 0 w 2311"/>
                      <a:gd name="T33" fmla="*/ 0 h 94"/>
                      <a:gd name="T34" fmla="*/ 0 w 2311"/>
                      <a:gd name="T35" fmla="*/ 0 h 94"/>
                      <a:gd name="T36" fmla="*/ 0 w 2311"/>
                      <a:gd name="T37" fmla="*/ 0 h 94"/>
                      <a:gd name="T38" fmla="*/ 0 w 2311"/>
                      <a:gd name="T39" fmla="*/ 0 h 94"/>
                      <a:gd name="T40" fmla="*/ 0 w 2311"/>
                      <a:gd name="T41" fmla="*/ 0 h 94"/>
                      <a:gd name="T42" fmla="*/ 0 w 2311"/>
                      <a:gd name="T43" fmla="*/ 0 h 94"/>
                      <a:gd name="T44" fmla="*/ 0 w 2311"/>
                      <a:gd name="T45" fmla="*/ 0 h 94"/>
                      <a:gd name="T46" fmla="*/ 0 w 2311"/>
                      <a:gd name="T47" fmla="*/ 0 h 94"/>
                      <a:gd name="T48" fmla="*/ 0 w 2311"/>
                      <a:gd name="T49" fmla="*/ 0 h 94"/>
                      <a:gd name="T50" fmla="*/ 0 w 2311"/>
                      <a:gd name="T51" fmla="*/ 0 h 94"/>
                      <a:gd name="T52" fmla="*/ 0 w 2311"/>
                      <a:gd name="T53" fmla="*/ 0 h 94"/>
                      <a:gd name="T54" fmla="*/ 0 w 2311"/>
                      <a:gd name="T55" fmla="*/ 0 h 94"/>
                      <a:gd name="T56" fmla="*/ 0 w 2311"/>
                      <a:gd name="T57" fmla="*/ 0 h 94"/>
                      <a:gd name="T58" fmla="*/ 0 w 2311"/>
                      <a:gd name="T59" fmla="*/ 0 h 94"/>
                      <a:gd name="T60" fmla="*/ 0 w 2311"/>
                      <a:gd name="T61" fmla="*/ 0 h 94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11"/>
                      <a:gd name="T94" fmla="*/ 0 h 94"/>
                      <a:gd name="T95" fmla="*/ 2311 w 2311"/>
                      <a:gd name="T96" fmla="*/ 94 h 94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11" h="94">
                        <a:moveTo>
                          <a:pt x="19" y="16"/>
                        </a:moveTo>
                        <a:lnTo>
                          <a:pt x="146" y="26"/>
                        </a:lnTo>
                        <a:lnTo>
                          <a:pt x="249" y="12"/>
                        </a:lnTo>
                        <a:lnTo>
                          <a:pt x="338" y="3"/>
                        </a:lnTo>
                        <a:lnTo>
                          <a:pt x="530" y="0"/>
                        </a:lnTo>
                        <a:lnTo>
                          <a:pt x="610" y="0"/>
                        </a:lnTo>
                        <a:lnTo>
                          <a:pt x="1457" y="16"/>
                        </a:lnTo>
                        <a:lnTo>
                          <a:pt x="1528" y="18"/>
                        </a:lnTo>
                        <a:lnTo>
                          <a:pt x="1564" y="19"/>
                        </a:lnTo>
                        <a:lnTo>
                          <a:pt x="1772" y="25"/>
                        </a:lnTo>
                        <a:lnTo>
                          <a:pt x="1807" y="31"/>
                        </a:lnTo>
                        <a:lnTo>
                          <a:pt x="2256" y="47"/>
                        </a:lnTo>
                        <a:lnTo>
                          <a:pt x="2311" y="47"/>
                        </a:lnTo>
                        <a:lnTo>
                          <a:pt x="2291" y="86"/>
                        </a:lnTo>
                        <a:lnTo>
                          <a:pt x="2256" y="94"/>
                        </a:lnTo>
                        <a:lnTo>
                          <a:pt x="2030" y="82"/>
                        </a:lnTo>
                        <a:lnTo>
                          <a:pt x="1806" y="70"/>
                        </a:lnTo>
                        <a:lnTo>
                          <a:pt x="1769" y="69"/>
                        </a:lnTo>
                        <a:lnTo>
                          <a:pt x="1561" y="63"/>
                        </a:lnTo>
                        <a:lnTo>
                          <a:pt x="1526" y="57"/>
                        </a:lnTo>
                        <a:lnTo>
                          <a:pt x="1457" y="60"/>
                        </a:lnTo>
                        <a:lnTo>
                          <a:pt x="610" y="43"/>
                        </a:lnTo>
                        <a:lnTo>
                          <a:pt x="530" y="43"/>
                        </a:lnTo>
                        <a:lnTo>
                          <a:pt x="339" y="35"/>
                        </a:lnTo>
                        <a:lnTo>
                          <a:pt x="149" y="48"/>
                        </a:lnTo>
                        <a:lnTo>
                          <a:pt x="13" y="48"/>
                        </a:lnTo>
                        <a:lnTo>
                          <a:pt x="0" y="29"/>
                        </a:lnTo>
                        <a:lnTo>
                          <a:pt x="5" y="19"/>
                        </a:lnTo>
                        <a:lnTo>
                          <a:pt x="19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06" name="Freeform 77"/>
                  <p:cNvSpPr>
                    <a:spLocks/>
                  </p:cNvSpPr>
                  <p:nvPr/>
                </p:nvSpPr>
                <p:spPr bwMode="auto">
                  <a:xfrm flipH="1">
                    <a:off x="2967" y="1052"/>
                    <a:ext cx="535" cy="57"/>
                  </a:xfrm>
                  <a:custGeom>
                    <a:avLst/>
                    <a:gdLst>
                      <a:gd name="T0" fmla="*/ 0 w 1232"/>
                      <a:gd name="T1" fmla="*/ 0 h 128"/>
                      <a:gd name="T2" fmla="*/ 0 w 1232"/>
                      <a:gd name="T3" fmla="*/ 0 h 128"/>
                      <a:gd name="T4" fmla="*/ 0 w 1232"/>
                      <a:gd name="T5" fmla="*/ 0 h 128"/>
                      <a:gd name="T6" fmla="*/ 0 w 1232"/>
                      <a:gd name="T7" fmla="*/ 0 h 128"/>
                      <a:gd name="T8" fmla="*/ 0 w 1232"/>
                      <a:gd name="T9" fmla="*/ 0 h 128"/>
                      <a:gd name="T10" fmla="*/ 0 w 1232"/>
                      <a:gd name="T11" fmla="*/ 0 h 128"/>
                      <a:gd name="T12" fmla="*/ 0 w 1232"/>
                      <a:gd name="T13" fmla="*/ 0 h 128"/>
                      <a:gd name="T14" fmla="*/ 0 w 1232"/>
                      <a:gd name="T15" fmla="*/ 0 h 128"/>
                      <a:gd name="T16" fmla="*/ 0 w 1232"/>
                      <a:gd name="T17" fmla="*/ 0 h 128"/>
                      <a:gd name="T18" fmla="*/ 0 w 1232"/>
                      <a:gd name="T19" fmla="*/ 0 h 128"/>
                      <a:gd name="T20" fmla="*/ 0 w 1232"/>
                      <a:gd name="T21" fmla="*/ 0 h 128"/>
                      <a:gd name="T22" fmla="*/ 0 w 1232"/>
                      <a:gd name="T23" fmla="*/ 0 h 128"/>
                      <a:gd name="T24" fmla="*/ 0 w 1232"/>
                      <a:gd name="T25" fmla="*/ 0 h 128"/>
                      <a:gd name="T26" fmla="*/ 0 w 1232"/>
                      <a:gd name="T27" fmla="*/ 0 h 128"/>
                      <a:gd name="T28" fmla="*/ 0 w 1232"/>
                      <a:gd name="T29" fmla="*/ 0 h 128"/>
                      <a:gd name="T30" fmla="*/ 0 w 1232"/>
                      <a:gd name="T31" fmla="*/ 0 h 128"/>
                      <a:gd name="T32" fmla="*/ 0 w 1232"/>
                      <a:gd name="T33" fmla="*/ 0 h 12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232"/>
                      <a:gd name="T52" fmla="*/ 0 h 128"/>
                      <a:gd name="T53" fmla="*/ 1232 w 1232"/>
                      <a:gd name="T54" fmla="*/ 128 h 12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232" h="128">
                        <a:moveTo>
                          <a:pt x="22" y="0"/>
                        </a:moveTo>
                        <a:lnTo>
                          <a:pt x="307" y="11"/>
                        </a:lnTo>
                        <a:lnTo>
                          <a:pt x="495" y="30"/>
                        </a:lnTo>
                        <a:lnTo>
                          <a:pt x="659" y="45"/>
                        </a:lnTo>
                        <a:lnTo>
                          <a:pt x="1012" y="76"/>
                        </a:lnTo>
                        <a:lnTo>
                          <a:pt x="1116" y="92"/>
                        </a:lnTo>
                        <a:lnTo>
                          <a:pt x="1221" y="105"/>
                        </a:lnTo>
                        <a:lnTo>
                          <a:pt x="1232" y="117"/>
                        </a:lnTo>
                        <a:lnTo>
                          <a:pt x="1221" y="127"/>
                        </a:lnTo>
                        <a:lnTo>
                          <a:pt x="1008" y="128"/>
                        </a:lnTo>
                        <a:lnTo>
                          <a:pt x="301" y="62"/>
                        </a:lnTo>
                        <a:lnTo>
                          <a:pt x="17" y="39"/>
                        </a:lnTo>
                        <a:lnTo>
                          <a:pt x="0" y="17"/>
                        </a:lnTo>
                        <a:lnTo>
                          <a:pt x="7" y="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07" name="Freeform 78"/>
                  <p:cNvSpPr>
                    <a:spLocks/>
                  </p:cNvSpPr>
                  <p:nvPr/>
                </p:nvSpPr>
                <p:spPr bwMode="auto">
                  <a:xfrm flipH="1">
                    <a:off x="3140" y="1103"/>
                    <a:ext cx="388" cy="42"/>
                  </a:xfrm>
                  <a:custGeom>
                    <a:avLst/>
                    <a:gdLst>
                      <a:gd name="T0" fmla="*/ 0 w 897"/>
                      <a:gd name="T1" fmla="*/ 0 h 95"/>
                      <a:gd name="T2" fmla="*/ 0 w 897"/>
                      <a:gd name="T3" fmla="*/ 0 h 95"/>
                      <a:gd name="T4" fmla="*/ 0 w 897"/>
                      <a:gd name="T5" fmla="*/ 0 h 95"/>
                      <a:gd name="T6" fmla="*/ 0 w 897"/>
                      <a:gd name="T7" fmla="*/ 0 h 95"/>
                      <a:gd name="T8" fmla="*/ 0 w 897"/>
                      <a:gd name="T9" fmla="*/ 0 h 95"/>
                      <a:gd name="T10" fmla="*/ 0 w 897"/>
                      <a:gd name="T11" fmla="*/ 0 h 95"/>
                      <a:gd name="T12" fmla="*/ 0 w 897"/>
                      <a:gd name="T13" fmla="*/ 0 h 95"/>
                      <a:gd name="T14" fmla="*/ 0 w 897"/>
                      <a:gd name="T15" fmla="*/ 0 h 95"/>
                      <a:gd name="T16" fmla="*/ 0 w 897"/>
                      <a:gd name="T17" fmla="*/ 0 h 95"/>
                      <a:gd name="T18" fmla="*/ 0 w 897"/>
                      <a:gd name="T19" fmla="*/ 0 h 95"/>
                      <a:gd name="T20" fmla="*/ 0 w 897"/>
                      <a:gd name="T21" fmla="*/ 0 h 95"/>
                      <a:gd name="T22" fmla="*/ 0 w 897"/>
                      <a:gd name="T23" fmla="*/ 0 h 95"/>
                      <a:gd name="T24" fmla="*/ 0 w 897"/>
                      <a:gd name="T25" fmla="*/ 0 h 95"/>
                      <a:gd name="T26" fmla="*/ 0 w 897"/>
                      <a:gd name="T27" fmla="*/ 0 h 95"/>
                      <a:gd name="T28" fmla="*/ 0 w 897"/>
                      <a:gd name="T29" fmla="*/ 0 h 95"/>
                      <a:gd name="T30" fmla="*/ 0 w 897"/>
                      <a:gd name="T31" fmla="*/ 0 h 9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897"/>
                      <a:gd name="T49" fmla="*/ 0 h 95"/>
                      <a:gd name="T50" fmla="*/ 897 w 897"/>
                      <a:gd name="T51" fmla="*/ 95 h 95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897" h="95">
                        <a:moveTo>
                          <a:pt x="12" y="0"/>
                        </a:moveTo>
                        <a:lnTo>
                          <a:pt x="283" y="11"/>
                        </a:lnTo>
                        <a:lnTo>
                          <a:pt x="448" y="25"/>
                        </a:lnTo>
                        <a:lnTo>
                          <a:pt x="668" y="47"/>
                        </a:lnTo>
                        <a:lnTo>
                          <a:pt x="769" y="61"/>
                        </a:lnTo>
                        <a:lnTo>
                          <a:pt x="886" y="74"/>
                        </a:lnTo>
                        <a:lnTo>
                          <a:pt x="897" y="86"/>
                        </a:lnTo>
                        <a:lnTo>
                          <a:pt x="885" y="95"/>
                        </a:lnTo>
                        <a:lnTo>
                          <a:pt x="447" y="71"/>
                        </a:lnTo>
                        <a:lnTo>
                          <a:pt x="278" y="58"/>
                        </a:lnTo>
                        <a:lnTo>
                          <a:pt x="145" y="35"/>
                        </a:lnTo>
                        <a:lnTo>
                          <a:pt x="12" y="22"/>
                        </a:lnTo>
                        <a:lnTo>
                          <a:pt x="0" y="1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08" name="Freeform 79"/>
                  <p:cNvSpPr>
                    <a:spLocks/>
                  </p:cNvSpPr>
                  <p:nvPr/>
                </p:nvSpPr>
                <p:spPr bwMode="auto">
                  <a:xfrm flipH="1">
                    <a:off x="2776" y="1091"/>
                    <a:ext cx="115" cy="23"/>
                  </a:xfrm>
                  <a:custGeom>
                    <a:avLst/>
                    <a:gdLst>
                      <a:gd name="T0" fmla="*/ 0 w 271"/>
                      <a:gd name="T1" fmla="*/ 0 h 53"/>
                      <a:gd name="T2" fmla="*/ 0 w 271"/>
                      <a:gd name="T3" fmla="*/ 0 h 53"/>
                      <a:gd name="T4" fmla="*/ 0 w 271"/>
                      <a:gd name="T5" fmla="*/ 0 h 53"/>
                      <a:gd name="T6" fmla="*/ 0 w 271"/>
                      <a:gd name="T7" fmla="*/ 0 h 53"/>
                      <a:gd name="T8" fmla="*/ 0 w 271"/>
                      <a:gd name="T9" fmla="*/ 0 h 53"/>
                      <a:gd name="T10" fmla="*/ 0 w 271"/>
                      <a:gd name="T11" fmla="*/ 0 h 53"/>
                      <a:gd name="T12" fmla="*/ 0 w 271"/>
                      <a:gd name="T13" fmla="*/ 0 h 53"/>
                      <a:gd name="T14" fmla="*/ 0 w 271"/>
                      <a:gd name="T15" fmla="*/ 0 h 53"/>
                      <a:gd name="T16" fmla="*/ 0 w 271"/>
                      <a:gd name="T17" fmla="*/ 0 h 53"/>
                      <a:gd name="T18" fmla="*/ 0 w 271"/>
                      <a:gd name="T19" fmla="*/ 0 h 53"/>
                      <a:gd name="T20" fmla="*/ 0 w 271"/>
                      <a:gd name="T21" fmla="*/ 0 h 5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71"/>
                      <a:gd name="T34" fmla="*/ 0 h 53"/>
                      <a:gd name="T35" fmla="*/ 271 w 271"/>
                      <a:gd name="T36" fmla="*/ 53 h 5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71" h="53">
                        <a:moveTo>
                          <a:pt x="12" y="0"/>
                        </a:moveTo>
                        <a:lnTo>
                          <a:pt x="248" y="6"/>
                        </a:lnTo>
                        <a:lnTo>
                          <a:pt x="271" y="29"/>
                        </a:lnTo>
                        <a:lnTo>
                          <a:pt x="265" y="45"/>
                        </a:lnTo>
                        <a:lnTo>
                          <a:pt x="248" y="53"/>
                        </a:lnTo>
                        <a:lnTo>
                          <a:pt x="128" y="41"/>
                        </a:lnTo>
                        <a:lnTo>
                          <a:pt x="9" y="22"/>
                        </a:lnTo>
                        <a:lnTo>
                          <a:pt x="0" y="1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09" name="Freeform 80"/>
                  <p:cNvSpPr>
                    <a:spLocks/>
                  </p:cNvSpPr>
                  <p:nvPr/>
                </p:nvSpPr>
                <p:spPr bwMode="auto">
                  <a:xfrm flipH="1">
                    <a:off x="2747" y="1120"/>
                    <a:ext cx="118" cy="22"/>
                  </a:xfrm>
                  <a:custGeom>
                    <a:avLst/>
                    <a:gdLst>
                      <a:gd name="T0" fmla="*/ 0 w 276"/>
                      <a:gd name="T1" fmla="*/ 0 h 47"/>
                      <a:gd name="T2" fmla="*/ 0 w 276"/>
                      <a:gd name="T3" fmla="*/ 0 h 47"/>
                      <a:gd name="T4" fmla="*/ 0 w 276"/>
                      <a:gd name="T5" fmla="*/ 0 h 47"/>
                      <a:gd name="T6" fmla="*/ 0 w 276"/>
                      <a:gd name="T7" fmla="*/ 0 h 47"/>
                      <a:gd name="T8" fmla="*/ 0 w 276"/>
                      <a:gd name="T9" fmla="*/ 0 h 47"/>
                      <a:gd name="T10" fmla="*/ 0 w 276"/>
                      <a:gd name="T11" fmla="*/ 0 h 47"/>
                      <a:gd name="T12" fmla="*/ 0 w 276"/>
                      <a:gd name="T13" fmla="*/ 0 h 47"/>
                      <a:gd name="T14" fmla="*/ 0 w 276"/>
                      <a:gd name="T15" fmla="*/ 0 h 47"/>
                      <a:gd name="T16" fmla="*/ 0 w 276"/>
                      <a:gd name="T17" fmla="*/ 0 h 47"/>
                      <a:gd name="T18" fmla="*/ 0 w 276"/>
                      <a:gd name="T19" fmla="*/ 0 h 47"/>
                      <a:gd name="T20" fmla="*/ 0 w 276"/>
                      <a:gd name="T21" fmla="*/ 0 h 47"/>
                      <a:gd name="T22" fmla="*/ 0 w 276"/>
                      <a:gd name="T23" fmla="*/ 0 h 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6"/>
                      <a:gd name="T37" fmla="*/ 0 h 47"/>
                      <a:gd name="T38" fmla="*/ 276 w 276"/>
                      <a:gd name="T39" fmla="*/ 47 h 4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6" h="47">
                        <a:moveTo>
                          <a:pt x="12" y="14"/>
                        </a:moveTo>
                        <a:lnTo>
                          <a:pt x="131" y="13"/>
                        </a:lnTo>
                        <a:lnTo>
                          <a:pt x="251" y="0"/>
                        </a:lnTo>
                        <a:lnTo>
                          <a:pt x="276" y="22"/>
                        </a:lnTo>
                        <a:lnTo>
                          <a:pt x="271" y="38"/>
                        </a:lnTo>
                        <a:lnTo>
                          <a:pt x="255" y="47"/>
                        </a:lnTo>
                        <a:lnTo>
                          <a:pt x="132" y="47"/>
                        </a:lnTo>
                        <a:lnTo>
                          <a:pt x="9" y="36"/>
                        </a:lnTo>
                        <a:lnTo>
                          <a:pt x="0" y="25"/>
                        </a:lnTo>
                        <a:lnTo>
                          <a:pt x="12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0" name="Freeform 81"/>
                  <p:cNvSpPr>
                    <a:spLocks/>
                  </p:cNvSpPr>
                  <p:nvPr/>
                </p:nvSpPr>
                <p:spPr bwMode="auto">
                  <a:xfrm flipH="1">
                    <a:off x="2718" y="1157"/>
                    <a:ext cx="139" cy="23"/>
                  </a:xfrm>
                  <a:custGeom>
                    <a:avLst/>
                    <a:gdLst>
                      <a:gd name="T0" fmla="*/ 0 w 316"/>
                      <a:gd name="T1" fmla="*/ 0 h 56"/>
                      <a:gd name="T2" fmla="*/ 0 w 316"/>
                      <a:gd name="T3" fmla="*/ 0 h 56"/>
                      <a:gd name="T4" fmla="*/ 0 w 316"/>
                      <a:gd name="T5" fmla="*/ 0 h 56"/>
                      <a:gd name="T6" fmla="*/ 0 w 316"/>
                      <a:gd name="T7" fmla="*/ 0 h 56"/>
                      <a:gd name="T8" fmla="*/ 0 w 316"/>
                      <a:gd name="T9" fmla="*/ 0 h 56"/>
                      <a:gd name="T10" fmla="*/ 0 w 316"/>
                      <a:gd name="T11" fmla="*/ 0 h 56"/>
                      <a:gd name="T12" fmla="*/ 0 w 316"/>
                      <a:gd name="T13" fmla="*/ 0 h 56"/>
                      <a:gd name="T14" fmla="*/ 0 w 316"/>
                      <a:gd name="T15" fmla="*/ 0 h 56"/>
                      <a:gd name="T16" fmla="*/ 0 w 316"/>
                      <a:gd name="T17" fmla="*/ 0 h 56"/>
                      <a:gd name="T18" fmla="*/ 0 w 316"/>
                      <a:gd name="T19" fmla="*/ 0 h 56"/>
                      <a:gd name="T20" fmla="*/ 0 w 316"/>
                      <a:gd name="T21" fmla="*/ 0 h 56"/>
                      <a:gd name="T22" fmla="*/ 0 w 316"/>
                      <a:gd name="T23" fmla="*/ 0 h 56"/>
                      <a:gd name="T24" fmla="*/ 0 w 316"/>
                      <a:gd name="T25" fmla="*/ 0 h 56"/>
                      <a:gd name="T26" fmla="*/ 0 w 316"/>
                      <a:gd name="T27" fmla="*/ 0 h 5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316"/>
                      <a:gd name="T43" fmla="*/ 0 h 56"/>
                      <a:gd name="T44" fmla="*/ 316 w 316"/>
                      <a:gd name="T45" fmla="*/ 56 h 5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316" h="56">
                        <a:moveTo>
                          <a:pt x="19" y="13"/>
                        </a:moveTo>
                        <a:lnTo>
                          <a:pt x="252" y="10"/>
                        </a:lnTo>
                        <a:lnTo>
                          <a:pt x="303" y="0"/>
                        </a:lnTo>
                        <a:lnTo>
                          <a:pt x="316" y="8"/>
                        </a:lnTo>
                        <a:lnTo>
                          <a:pt x="310" y="21"/>
                        </a:lnTo>
                        <a:lnTo>
                          <a:pt x="285" y="37"/>
                        </a:lnTo>
                        <a:lnTo>
                          <a:pt x="259" y="53"/>
                        </a:lnTo>
                        <a:lnTo>
                          <a:pt x="139" y="56"/>
                        </a:lnTo>
                        <a:lnTo>
                          <a:pt x="19" y="51"/>
                        </a:lnTo>
                        <a:lnTo>
                          <a:pt x="0" y="32"/>
                        </a:lnTo>
                        <a:lnTo>
                          <a:pt x="4" y="19"/>
                        </a:lnTo>
                        <a:lnTo>
                          <a:pt x="19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1" name="Freeform 82"/>
                  <p:cNvSpPr>
                    <a:spLocks/>
                  </p:cNvSpPr>
                  <p:nvPr/>
                </p:nvSpPr>
                <p:spPr bwMode="auto">
                  <a:xfrm flipH="1">
                    <a:off x="2791" y="0"/>
                    <a:ext cx="730" cy="198"/>
                  </a:xfrm>
                  <a:custGeom>
                    <a:avLst/>
                    <a:gdLst>
                      <a:gd name="T0" fmla="*/ 0 w 1683"/>
                      <a:gd name="T1" fmla="*/ 0 h 459"/>
                      <a:gd name="T2" fmla="*/ 0 w 1683"/>
                      <a:gd name="T3" fmla="*/ 0 h 459"/>
                      <a:gd name="T4" fmla="*/ 0 w 1683"/>
                      <a:gd name="T5" fmla="*/ 0 h 459"/>
                      <a:gd name="T6" fmla="*/ 0 w 1683"/>
                      <a:gd name="T7" fmla="*/ 0 h 459"/>
                      <a:gd name="T8" fmla="*/ 0 w 1683"/>
                      <a:gd name="T9" fmla="*/ 0 h 459"/>
                      <a:gd name="T10" fmla="*/ 0 w 1683"/>
                      <a:gd name="T11" fmla="*/ 0 h 459"/>
                      <a:gd name="T12" fmla="*/ 0 w 1683"/>
                      <a:gd name="T13" fmla="*/ 0 h 459"/>
                      <a:gd name="T14" fmla="*/ 0 w 1683"/>
                      <a:gd name="T15" fmla="*/ 0 h 459"/>
                      <a:gd name="T16" fmla="*/ 0 w 1683"/>
                      <a:gd name="T17" fmla="*/ 0 h 459"/>
                      <a:gd name="T18" fmla="*/ 0 w 1683"/>
                      <a:gd name="T19" fmla="*/ 0 h 459"/>
                      <a:gd name="T20" fmla="*/ 0 w 1683"/>
                      <a:gd name="T21" fmla="*/ 0 h 459"/>
                      <a:gd name="T22" fmla="*/ 0 w 1683"/>
                      <a:gd name="T23" fmla="*/ 0 h 459"/>
                      <a:gd name="T24" fmla="*/ 0 w 1683"/>
                      <a:gd name="T25" fmla="*/ 0 h 459"/>
                      <a:gd name="T26" fmla="*/ 0 w 1683"/>
                      <a:gd name="T27" fmla="*/ 0 h 459"/>
                      <a:gd name="T28" fmla="*/ 0 w 1683"/>
                      <a:gd name="T29" fmla="*/ 0 h 459"/>
                      <a:gd name="T30" fmla="*/ 0 w 1683"/>
                      <a:gd name="T31" fmla="*/ 0 h 459"/>
                      <a:gd name="T32" fmla="*/ 0 w 1683"/>
                      <a:gd name="T33" fmla="*/ 0 h 459"/>
                      <a:gd name="T34" fmla="*/ 0 w 1683"/>
                      <a:gd name="T35" fmla="*/ 0 h 459"/>
                      <a:gd name="T36" fmla="*/ 0 w 1683"/>
                      <a:gd name="T37" fmla="*/ 0 h 459"/>
                      <a:gd name="T38" fmla="*/ 0 w 1683"/>
                      <a:gd name="T39" fmla="*/ 0 h 459"/>
                      <a:gd name="T40" fmla="*/ 0 w 1683"/>
                      <a:gd name="T41" fmla="*/ 0 h 459"/>
                      <a:gd name="T42" fmla="*/ 0 w 1683"/>
                      <a:gd name="T43" fmla="*/ 0 h 459"/>
                      <a:gd name="T44" fmla="*/ 0 w 1683"/>
                      <a:gd name="T45" fmla="*/ 0 h 459"/>
                      <a:gd name="T46" fmla="*/ 0 w 1683"/>
                      <a:gd name="T47" fmla="*/ 0 h 459"/>
                      <a:gd name="T48" fmla="*/ 0 w 1683"/>
                      <a:gd name="T49" fmla="*/ 0 h 459"/>
                      <a:gd name="T50" fmla="*/ 0 w 1683"/>
                      <a:gd name="T51" fmla="*/ 0 h 459"/>
                      <a:gd name="T52" fmla="*/ 0 w 1683"/>
                      <a:gd name="T53" fmla="*/ 0 h 459"/>
                      <a:gd name="T54" fmla="*/ 0 w 1683"/>
                      <a:gd name="T55" fmla="*/ 0 h 459"/>
                      <a:gd name="T56" fmla="*/ 0 w 1683"/>
                      <a:gd name="T57" fmla="*/ 0 h 459"/>
                      <a:gd name="T58" fmla="*/ 0 w 1683"/>
                      <a:gd name="T59" fmla="*/ 0 h 459"/>
                      <a:gd name="T60" fmla="*/ 0 w 1683"/>
                      <a:gd name="T61" fmla="*/ 0 h 459"/>
                      <a:gd name="T62" fmla="*/ 0 w 1683"/>
                      <a:gd name="T63" fmla="*/ 0 h 459"/>
                      <a:gd name="T64" fmla="*/ 0 w 1683"/>
                      <a:gd name="T65" fmla="*/ 0 h 45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83"/>
                      <a:gd name="T100" fmla="*/ 0 h 459"/>
                      <a:gd name="T101" fmla="*/ 1683 w 1683"/>
                      <a:gd name="T102" fmla="*/ 459 h 45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83" h="459">
                        <a:moveTo>
                          <a:pt x="3" y="440"/>
                        </a:moveTo>
                        <a:lnTo>
                          <a:pt x="63" y="397"/>
                        </a:lnTo>
                        <a:lnTo>
                          <a:pt x="120" y="361"/>
                        </a:lnTo>
                        <a:lnTo>
                          <a:pt x="230" y="304"/>
                        </a:lnTo>
                        <a:lnTo>
                          <a:pt x="347" y="258"/>
                        </a:lnTo>
                        <a:lnTo>
                          <a:pt x="483" y="219"/>
                        </a:lnTo>
                        <a:lnTo>
                          <a:pt x="575" y="192"/>
                        </a:lnTo>
                        <a:lnTo>
                          <a:pt x="655" y="166"/>
                        </a:lnTo>
                        <a:lnTo>
                          <a:pt x="735" y="141"/>
                        </a:lnTo>
                        <a:lnTo>
                          <a:pt x="827" y="121"/>
                        </a:lnTo>
                        <a:lnTo>
                          <a:pt x="959" y="88"/>
                        </a:lnTo>
                        <a:lnTo>
                          <a:pt x="1094" y="50"/>
                        </a:lnTo>
                        <a:lnTo>
                          <a:pt x="1245" y="21"/>
                        </a:lnTo>
                        <a:lnTo>
                          <a:pt x="1380" y="6"/>
                        </a:lnTo>
                        <a:lnTo>
                          <a:pt x="1671" y="0"/>
                        </a:lnTo>
                        <a:lnTo>
                          <a:pt x="1683" y="12"/>
                        </a:lnTo>
                        <a:lnTo>
                          <a:pt x="1671" y="24"/>
                        </a:lnTo>
                        <a:lnTo>
                          <a:pt x="1387" y="46"/>
                        </a:lnTo>
                        <a:lnTo>
                          <a:pt x="1255" y="74"/>
                        </a:lnTo>
                        <a:lnTo>
                          <a:pt x="1107" y="109"/>
                        </a:lnTo>
                        <a:lnTo>
                          <a:pt x="972" y="145"/>
                        </a:lnTo>
                        <a:lnTo>
                          <a:pt x="838" y="176"/>
                        </a:lnTo>
                        <a:lnTo>
                          <a:pt x="668" y="222"/>
                        </a:lnTo>
                        <a:lnTo>
                          <a:pt x="589" y="246"/>
                        </a:lnTo>
                        <a:lnTo>
                          <a:pt x="496" y="273"/>
                        </a:lnTo>
                        <a:lnTo>
                          <a:pt x="362" y="306"/>
                        </a:lnTo>
                        <a:lnTo>
                          <a:pt x="244" y="340"/>
                        </a:lnTo>
                        <a:lnTo>
                          <a:pt x="132" y="387"/>
                        </a:lnTo>
                        <a:lnTo>
                          <a:pt x="76" y="419"/>
                        </a:lnTo>
                        <a:lnTo>
                          <a:pt x="16" y="459"/>
                        </a:lnTo>
                        <a:lnTo>
                          <a:pt x="0" y="456"/>
                        </a:lnTo>
                        <a:lnTo>
                          <a:pt x="3" y="44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2" name="Freeform 83"/>
                  <p:cNvSpPr>
                    <a:spLocks/>
                  </p:cNvSpPr>
                  <p:nvPr/>
                </p:nvSpPr>
                <p:spPr bwMode="auto">
                  <a:xfrm flipH="1">
                    <a:off x="2691" y="17"/>
                    <a:ext cx="75" cy="113"/>
                  </a:xfrm>
                  <a:custGeom>
                    <a:avLst/>
                    <a:gdLst>
                      <a:gd name="T0" fmla="*/ 0 w 173"/>
                      <a:gd name="T1" fmla="*/ 0 h 261"/>
                      <a:gd name="T2" fmla="*/ 0 w 173"/>
                      <a:gd name="T3" fmla="*/ 0 h 261"/>
                      <a:gd name="T4" fmla="*/ 0 w 173"/>
                      <a:gd name="T5" fmla="*/ 0 h 261"/>
                      <a:gd name="T6" fmla="*/ 0 w 173"/>
                      <a:gd name="T7" fmla="*/ 0 h 261"/>
                      <a:gd name="T8" fmla="*/ 0 w 173"/>
                      <a:gd name="T9" fmla="*/ 0 h 261"/>
                      <a:gd name="T10" fmla="*/ 0 w 173"/>
                      <a:gd name="T11" fmla="*/ 0 h 261"/>
                      <a:gd name="T12" fmla="*/ 0 w 173"/>
                      <a:gd name="T13" fmla="*/ 0 h 261"/>
                      <a:gd name="T14" fmla="*/ 0 w 173"/>
                      <a:gd name="T15" fmla="*/ 0 h 261"/>
                      <a:gd name="T16" fmla="*/ 0 w 173"/>
                      <a:gd name="T17" fmla="*/ 0 h 261"/>
                      <a:gd name="T18" fmla="*/ 0 w 173"/>
                      <a:gd name="T19" fmla="*/ 0 h 261"/>
                      <a:gd name="T20" fmla="*/ 0 w 173"/>
                      <a:gd name="T21" fmla="*/ 0 h 261"/>
                      <a:gd name="T22" fmla="*/ 0 w 173"/>
                      <a:gd name="T23" fmla="*/ 0 h 261"/>
                      <a:gd name="T24" fmla="*/ 0 w 173"/>
                      <a:gd name="T25" fmla="*/ 0 h 261"/>
                      <a:gd name="T26" fmla="*/ 0 w 173"/>
                      <a:gd name="T27" fmla="*/ 0 h 261"/>
                      <a:gd name="T28" fmla="*/ 0 w 173"/>
                      <a:gd name="T29" fmla="*/ 0 h 261"/>
                      <a:gd name="T30" fmla="*/ 0 w 173"/>
                      <a:gd name="T31" fmla="*/ 0 h 261"/>
                      <a:gd name="T32" fmla="*/ 0 w 173"/>
                      <a:gd name="T33" fmla="*/ 0 h 261"/>
                      <a:gd name="T34" fmla="*/ 0 w 173"/>
                      <a:gd name="T35" fmla="*/ 0 h 26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3"/>
                      <a:gd name="T55" fmla="*/ 0 h 261"/>
                      <a:gd name="T56" fmla="*/ 173 w 173"/>
                      <a:gd name="T57" fmla="*/ 261 h 261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3" h="261">
                        <a:moveTo>
                          <a:pt x="19" y="0"/>
                        </a:moveTo>
                        <a:lnTo>
                          <a:pt x="70" y="53"/>
                        </a:lnTo>
                        <a:lnTo>
                          <a:pt x="111" y="103"/>
                        </a:lnTo>
                        <a:lnTo>
                          <a:pt x="173" y="224"/>
                        </a:lnTo>
                        <a:lnTo>
                          <a:pt x="172" y="248"/>
                        </a:lnTo>
                        <a:lnTo>
                          <a:pt x="155" y="261"/>
                        </a:lnTo>
                        <a:lnTo>
                          <a:pt x="133" y="261"/>
                        </a:lnTo>
                        <a:lnTo>
                          <a:pt x="119" y="243"/>
                        </a:lnTo>
                        <a:lnTo>
                          <a:pt x="95" y="179"/>
                        </a:lnTo>
                        <a:lnTo>
                          <a:pt x="75" y="122"/>
                        </a:lnTo>
                        <a:lnTo>
                          <a:pt x="46" y="69"/>
                        </a:lnTo>
                        <a:lnTo>
                          <a:pt x="27" y="43"/>
                        </a:lnTo>
                        <a:lnTo>
                          <a:pt x="3" y="16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3" name="Freeform 84"/>
                  <p:cNvSpPr>
                    <a:spLocks/>
                  </p:cNvSpPr>
                  <p:nvPr/>
                </p:nvSpPr>
                <p:spPr bwMode="auto">
                  <a:xfrm flipH="1">
                    <a:off x="2691" y="114"/>
                    <a:ext cx="125" cy="661"/>
                  </a:xfrm>
                  <a:custGeom>
                    <a:avLst/>
                    <a:gdLst>
                      <a:gd name="T0" fmla="*/ 0 w 291"/>
                      <a:gd name="T1" fmla="*/ 0 h 1527"/>
                      <a:gd name="T2" fmla="*/ 0 w 291"/>
                      <a:gd name="T3" fmla="*/ 0 h 1527"/>
                      <a:gd name="T4" fmla="*/ 0 w 291"/>
                      <a:gd name="T5" fmla="*/ 0 h 1527"/>
                      <a:gd name="T6" fmla="*/ 0 w 291"/>
                      <a:gd name="T7" fmla="*/ 0 h 1527"/>
                      <a:gd name="T8" fmla="*/ 0 w 291"/>
                      <a:gd name="T9" fmla="*/ 0 h 1527"/>
                      <a:gd name="T10" fmla="*/ 0 w 291"/>
                      <a:gd name="T11" fmla="*/ 0 h 1527"/>
                      <a:gd name="T12" fmla="*/ 0 w 291"/>
                      <a:gd name="T13" fmla="*/ 0 h 1527"/>
                      <a:gd name="T14" fmla="*/ 0 w 291"/>
                      <a:gd name="T15" fmla="*/ 0 h 1527"/>
                      <a:gd name="T16" fmla="*/ 0 w 291"/>
                      <a:gd name="T17" fmla="*/ 0 h 1527"/>
                      <a:gd name="T18" fmla="*/ 0 w 291"/>
                      <a:gd name="T19" fmla="*/ 0 h 1527"/>
                      <a:gd name="T20" fmla="*/ 0 w 291"/>
                      <a:gd name="T21" fmla="*/ 0 h 1527"/>
                      <a:gd name="T22" fmla="*/ 0 w 291"/>
                      <a:gd name="T23" fmla="*/ 0 h 1527"/>
                      <a:gd name="T24" fmla="*/ 0 w 291"/>
                      <a:gd name="T25" fmla="*/ 0 h 1527"/>
                      <a:gd name="T26" fmla="*/ 0 w 291"/>
                      <a:gd name="T27" fmla="*/ 0 h 1527"/>
                      <a:gd name="T28" fmla="*/ 0 w 291"/>
                      <a:gd name="T29" fmla="*/ 0 h 1527"/>
                      <a:gd name="T30" fmla="*/ 0 w 291"/>
                      <a:gd name="T31" fmla="*/ 0 h 1527"/>
                      <a:gd name="T32" fmla="*/ 0 w 291"/>
                      <a:gd name="T33" fmla="*/ 0 h 1527"/>
                      <a:gd name="T34" fmla="*/ 0 w 291"/>
                      <a:gd name="T35" fmla="*/ 0 h 1527"/>
                      <a:gd name="T36" fmla="*/ 0 w 291"/>
                      <a:gd name="T37" fmla="*/ 0 h 1527"/>
                      <a:gd name="T38" fmla="*/ 0 w 291"/>
                      <a:gd name="T39" fmla="*/ 0 h 1527"/>
                      <a:gd name="T40" fmla="*/ 0 w 291"/>
                      <a:gd name="T41" fmla="*/ 0 h 1527"/>
                      <a:gd name="T42" fmla="*/ 0 w 291"/>
                      <a:gd name="T43" fmla="*/ 0 h 1527"/>
                      <a:gd name="T44" fmla="*/ 0 w 291"/>
                      <a:gd name="T45" fmla="*/ 0 h 1527"/>
                      <a:gd name="T46" fmla="*/ 0 w 291"/>
                      <a:gd name="T47" fmla="*/ 0 h 1527"/>
                      <a:gd name="T48" fmla="*/ 0 w 291"/>
                      <a:gd name="T49" fmla="*/ 0 h 1527"/>
                      <a:gd name="T50" fmla="*/ 0 w 291"/>
                      <a:gd name="T51" fmla="*/ 0 h 152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91"/>
                      <a:gd name="T79" fmla="*/ 0 h 1527"/>
                      <a:gd name="T80" fmla="*/ 291 w 291"/>
                      <a:gd name="T81" fmla="*/ 1527 h 152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91" h="1527">
                        <a:moveTo>
                          <a:pt x="291" y="27"/>
                        </a:moveTo>
                        <a:lnTo>
                          <a:pt x="246" y="379"/>
                        </a:lnTo>
                        <a:lnTo>
                          <a:pt x="225" y="490"/>
                        </a:lnTo>
                        <a:lnTo>
                          <a:pt x="204" y="600"/>
                        </a:lnTo>
                        <a:lnTo>
                          <a:pt x="184" y="691"/>
                        </a:lnTo>
                        <a:lnTo>
                          <a:pt x="168" y="773"/>
                        </a:lnTo>
                        <a:lnTo>
                          <a:pt x="138" y="924"/>
                        </a:lnTo>
                        <a:lnTo>
                          <a:pt x="91" y="1251"/>
                        </a:lnTo>
                        <a:lnTo>
                          <a:pt x="57" y="1499"/>
                        </a:lnTo>
                        <a:lnTo>
                          <a:pt x="47" y="1521"/>
                        </a:lnTo>
                        <a:lnTo>
                          <a:pt x="26" y="1527"/>
                        </a:lnTo>
                        <a:lnTo>
                          <a:pt x="0" y="1497"/>
                        </a:lnTo>
                        <a:lnTo>
                          <a:pt x="15" y="1372"/>
                        </a:lnTo>
                        <a:lnTo>
                          <a:pt x="35" y="1246"/>
                        </a:lnTo>
                        <a:lnTo>
                          <a:pt x="57" y="1070"/>
                        </a:lnTo>
                        <a:lnTo>
                          <a:pt x="85" y="916"/>
                        </a:lnTo>
                        <a:lnTo>
                          <a:pt x="119" y="764"/>
                        </a:lnTo>
                        <a:lnTo>
                          <a:pt x="136" y="682"/>
                        </a:lnTo>
                        <a:lnTo>
                          <a:pt x="155" y="591"/>
                        </a:lnTo>
                        <a:lnTo>
                          <a:pt x="201" y="372"/>
                        </a:lnTo>
                        <a:lnTo>
                          <a:pt x="243" y="19"/>
                        </a:lnTo>
                        <a:lnTo>
                          <a:pt x="253" y="3"/>
                        </a:lnTo>
                        <a:lnTo>
                          <a:pt x="271" y="0"/>
                        </a:lnTo>
                        <a:lnTo>
                          <a:pt x="291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4" name="Freeform 85"/>
                  <p:cNvSpPr>
                    <a:spLocks/>
                  </p:cNvSpPr>
                  <p:nvPr/>
                </p:nvSpPr>
                <p:spPr bwMode="auto">
                  <a:xfrm flipH="1">
                    <a:off x="2768" y="59"/>
                    <a:ext cx="82" cy="600"/>
                  </a:xfrm>
                  <a:custGeom>
                    <a:avLst/>
                    <a:gdLst>
                      <a:gd name="T0" fmla="*/ 0 w 187"/>
                      <a:gd name="T1" fmla="*/ 0 h 1383"/>
                      <a:gd name="T2" fmla="*/ 0 w 187"/>
                      <a:gd name="T3" fmla="*/ 0 h 1383"/>
                      <a:gd name="T4" fmla="*/ 0 w 187"/>
                      <a:gd name="T5" fmla="*/ 0 h 1383"/>
                      <a:gd name="T6" fmla="*/ 0 w 187"/>
                      <a:gd name="T7" fmla="*/ 0 h 1383"/>
                      <a:gd name="T8" fmla="*/ 0 w 187"/>
                      <a:gd name="T9" fmla="*/ 0 h 1383"/>
                      <a:gd name="T10" fmla="*/ 0 w 187"/>
                      <a:gd name="T11" fmla="*/ 0 h 1383"/>
                      <a:gd name="T12" fmla="*/ 0 w 187"/>
                      <a:gd name="T13" fmla="*/ 0 h 1383"/>
                      <a:gd name="T14" fmla="*/ 0 w 187"/>
                      <a:gd name="T15" fmla="*/ 0 h 1383"/>
                      <a:gd name="T16" fmla="*/ 0 w 187"/>
                      <a:gd name="T17" fmla="*/ 0 h 1383"/>
                      <a:gd name="T18" fmla="*/ 0 w 187"/>
                      <a:gd name="T19" fmla="*/ 0 h 1383"/>
                      <a:gd name="T20" fmla="*/ 0 w 187"/>
                      <a:gd name="T21" fmla="*/ 0 h 1383"/>
                      <a:gd name="T22" fmla="*/ 0 w 187"/>
                      <a:gd name="T23" fmla="*/ 0 h 1383"/>
                      <a:gd name="T24" fmla="*/ 0 w 187"/>
                      <a:gd name="T25" fmla="*/ 0 h 1383"/>
                      <a:gd name="T26" fmla="*/ 0 w 187"/>
                      <a:gd name="T27" fmla="*/ 0 h 1383"/>
                      <a:gd name="T28" fmla="*/ 0 w 187"/>
                      <a:gd name="T29" fmla="*/ 0 h 1383"/>
                      <a:gd name="T30" fmla="*/ 0 w 187"/>
                      <a:gd name="T31" fmla="*/ 0 h 1383"/>
                      <a:gd name="T32" fmla="*/ 0 w 187"/>
                      <a:gd name="T33" fmla="*/ 0 h 1383"/>
                      <a:gd name="T34" fmla="*/ 0 w 187"/>
                      <a:gd name="T35" fmla="*/ 0 h 1383"/>
                      <a:gd name="T36" fmla="*/ 0 w 187"/>
                      <a:gd name="T37" fmla="*/ 0 h 1383"/>
                      <a:gd name="T38" fmla="*/ 0 w 187"/>
                      <a:gd name="T39" fmla="*/ 0 h 1383"/>
                      <a:gd name="T40" fmla="*/ 0 w 187"/>
                      <a:gd name="T41" fmla="*/ 0 h 1383"/>
                      <a:gd name="T42" fmla="*/ 0 w 187"/>
                      <a:gd name="T43" fmla="*/ 0 h 1383"/>
                      <a:gd name="T44" fmla="*/ 0 w 187"/>
                      <a:gd name="T45" fmla="*/ 0 h 1383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7"/>
                      <a:gd name="T70" fmla="*/ 0 h 1383"/>
                      <a:gd name="T71" fmla="*/ 187 w 187"/>
                      <a:gd name="T72" fmla="*/ 1383 h 1383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7" h="1383">
                        <a:moveTo>
                          <a:pt x="187" y="19"/>
                        </a:moveTo>
                        <a:lnTo>
                          <a:pt x="186" y="190"/>
                        </a:lnTo>
                        <a:lnTo>
                          <a:pt x="178" y="256"/>
                        </a:lnTo>
                        <a:lnTo>
                          <a:pt x="167" y="468"/>
                        </a:lnTo>
                        <a:lnTo>
                          <a:pt x="156" y="680"/>
                        </a:lnTo>
                        <a:lnTo>
                          <a:pt x="130" y="862"/>
                        </a:lnTo>
                        <a:lnTo>
                          <a:pt x="99" y="1045"/>
                        </a:lnTo>
                        <a:lnTo>
                          <a:pt x="80" y="1133"/>
                        </a:lnTo>
                        <a:lnTo>
                          <a:pt x="60" y="1209"/>
                        </a:lnTo>
                        <a:lnTo>
                          <a:pt x="22" y="1373"/>
                        </a:lnTo>
                        <a:lnTo>
                          <a:pt x="8" y="1383"/>
                        </a:lnTo>
                        <a:lnTo>
                          <a:pt x="0" y="1369"/>
                        </a:lnTo>
                        <a:lnTo>
                          <a:pt x="41" y="1035"/>
                        </a:lnTo>
                        <a:lnTo>
                          <a:pt x="98" y="676"/>
                        </a:lnTo>
                        <a:lnTo>
                          <a:pt x="112" y="465"/>
                        </a:lnTo>
                        <a:lnTo>
                          <a:pt x="126" y="253"/>
                        </a:lnTo>
                        <a:lnTo>
                          <a:pt x="130" y="190"/>
                        </a:lnTo>
                        <a:lnTo>
                          <a:pt x="149" y="20"/>
                        </a:lnTo>
                        <a:lnTo>
                          <a:pt x="154" y="6"/>
                        </a:lnTo>
                        <a:lnTo>
                          <a:pt x="167" y="0"/>
                        </a:lnTo>
                        <a:lnTo>
                          <a:pt x="187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5" name="Freeform 86"/>
                  <p:cNvSpPr>
                    <a:spLocks/>
                  </p:cNvSpPr>
                  <p:nvPr/>
                </p:nvSpPr>
                <p:spPr bwMode="auto">
                  <a:xfrm flipH="1">
                    <a:off x="3381" y="215"/>
                    <a:ext cx="140" cy="560"/>
                  </a:xfrm>
                  <a:custGeom>
                    <a:avLst/>
                    <a:gdLst>
                      <a:gd name="T0" fmla="*/ 0 w 324"/>
                      <a:gd name="T1" fmla="*/ 0 h 1288"/>
                      <a:gd name="T2" fmla="*/ 0 w 324"/>
                      <a:gd name="T3" fmla="*/ 0 h 1288"/>
                      <a:gd name="T4" fmla="*/ 0 w 324"/>
                      <a:gd name="T5" fmla="*/ 0 h 1288"/>
                      <a:gd name="T6" fmla="*/ 0 w 324"/>
                      <a:gd name="T7" fmla="*/ 0 h 1288"/>
                      <a:gd name="T8" fmla="*/ 0 w 324"/>
                      <a:gd name="T9" fmla="*/ 0 h 1288"/>
                      <a:gd name="T10" fmla="*/ 0 w 324"/>
                      <a:gd name="T11" fmla="*/ 0 h 1288"/>
                      <a:gd name="T12" fmla="*/ 0 w 324"/>
                      <a:gd name="T13" fmla="*/ 0 h 1288"/>
                      <a:gd name="T14" fmla="*/ 0 w 324"/>
                      <a:gd name="T15" fmla="*/ 0 h 1288"/>
                      <a:gd name="T16" fmla="*/ 0 w 324"/>
                      <a:gd name="T17" fmla="*/ 0 h 1288"/>
                      <a:gd name="T18" fmla="*/ 0 w 324"/>
                      <a:gd name="T19" fmla="*/ 0 h 1288"/>
                      <a:gd name="T20" fmla="*/ 0 w 324"/>
                      <a:gd name="T21" fmla="*/ 0 h 1288"/>
                      <a:gd name="T22" fmla="*/ 0 w 324"/>
                      <a:gd name="T23" fmla="*/ 0 h 1288"/>
                      <a:gd name="T24" fmla="*/ 0 w 324"/>
                      <a:gd name="T25" fmla="*/ 0 h 1288"/>
                      <a:gd name="T26" fmla="*/ 0 w 324"/>
                      <a:gd name="T27" fmla="*/ 0 h 1288"/>
                      <a:gd name="T28" fmla="*/ 0 w 324"/>
                      <a:gd name="T29" fmla="*/ 0 h 1288"/>
                      <a:gd name="T30" fmla="*/ 0 w 324"/>
                      <a:gd name="T31" fmla="*/ 0 h 1288"/>
                      <a:gd name="T32" fmla="*/ 0 w 324"/>
                      <a:gd name="T33" fmla="*/ 0 h 1288"/>
                      <a:gd name="T34" fmla="*/ 0 w 324"/>
                      <a:gd name="T35" fmla="*/ 0 h 1288"/>
                      <a:gd name="T36" fmla="*/ 0 w 324"/>
                      <a:gd name="T37" fmla="*/ 0 h 1288"/>
                      <a:gd name="T38" fmla="*/ 0 w 324"/>
                      <a:gd name="T39" fmla="*/ 0 h 1288"/>
                      <a:gd name="T40" fmla="*/ 0 w 324"/>
                      <a:gd name="T41" fmla="*/ 0 h 1288"/>
                      <a:gd name="T42" fmla="*/ 0 w 324"/>
                      <a:gd name="T43" fmla="*/ 0 h 1288"/>
                      <a:gd name="T44" fmla="*/ 0 w 324"/>
                      <a:gd name="T45" fmla="*/ 0 h 1288"/>
                      <a:gd name="T46" fmla="*/ 0 w 324"/>
                      <a:gd name="T47" fmla="*/ 0 h 1288"/>
                      <a:gd name="T48" fmla="*/ 0 w 324"/>
                      <a:gd name="T49" fmla="*/ 0 h 1288"/>
                      <a:gd name="T50" fmla="*/ 0 w 324"/>
                      <a:gd name="T51" fmla="*/ 0 h 1288"/>
                      <a:gd name="T52" fmla="*/ 0 w 324"/>
                      <a:gd name="T53" fmla="*/ 0 h 128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24"/>
                      <a:gd name="T82" fmla="*/ 0 h 1288"/>
                      <a:gd name="T83" fmla="*/ 324 w 324"/>
                      <a:gd name="T84" fmla="*/ 1288 h 128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24" h="1288">
                        <a:moveTo>
                          <a:pt x="24" y="10"/>
                        </a:moveTo>
                        <a:lnTo>
                          <a:pt x="43" y="180"/>
                        </a:lnTo>
                        <a:lnTo>
                          <a:pt x="57" y="255"/>
                        </a:lnTo>
                        <a:lnTo>
                          <a:pt x="75" y="326"/>
                        </a:lnTo>
                        <a:lnTo>
                          <a:pt x="97" y="398"/>
                        </a:lnTo>
                        <a:lnTo>
                          <a:pt x="120" y="473"/>
                        </a:lnTo>
                        <a:lnTo>
                          <a:pt x="145" y="550"/>
                        </a:lnTo>
                        <a:lnTo>
                          <a:pt x="173" y="635"/>
                        </a:lnTo>
                        <a:lnTo>
                          <a:pt x="257" y="987"/>
                        </a:lnTo>
                        <a:lnTo>
                          <a:pt x="321" y="1244"/>
                        </a:lnTo>
                        <a:lnTo>
                          <a:pt x="324" y="1262"/>
                        </a:lnTo>
                        <a:lnTo>
                          <a:pt x="314" y="1288"/>
                        </a:lnTo>
                        <a:lnTo>
                          <a:pt x="289" y="1279"/>
                        </a:lnTo>
                        <a:lnTo>
                          <a:pt x="273" y="1259"/>
                        </a:lnTo>
                        <a:lnTo>
                          <a:pt x="261" y="1189"/>
                        </a:lnTo>
                        <a:lnTo>
                          <a:pt x="246" y="1127"/>
                        </a:lnTo>
                        <a:lnTo>
                          <a:pt x="230" y="1067"/>
                        </a:lnTo>
                        <a:lnTo>
                          <a:pt x="210" y="1000"/>
                        </a:lnTo>
                        <a:lnTo>
                          <a:pt x="138" y="647"/>
                        </a:lnTo>
                        <a:lnTo>
                          <a:pt x="110" y="561"/>
                        </a:lnTo>
                        <a:lnTo>
                          <a:pt x="87" y="480"/>
                        </a:lnTo>
                        <a:lnTo>
                          <a:pt x="47" y="334"/>
                        </a:lnTo>
                        <a:lnTo>
                          <a:pt x="0" y="12"/>
                        </a:lnTo>
                        <a:lnTo>
                          <a:pt x="11" y="0"/>
                        </a:lnTo>
                        <a:lnTo>
                          <a:pt x="24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6" name="Freeform 87"/>
                  <p:cNvSpPr>
                    <a:spLocks/>
                  </p:cNvSpPr>
                  <p:nvPr/>
                </p:nvSpPr>
                <p:spPr bwMode="auto">
                  <a:xfrm flipH="1">
                    <a:off x="2908" y="778"/>
                    <a:ext cx="459" cy="29"/>
                  </a:xfrm>
                  <a:custGeom>
                    <a:avLst/>
                    <a:gdLst>
                      <a:gd name="T0" fmla="*/ 0 w 1059"/>
                      <a:gd name="T1" fmla="*/ 0 h 67"/>
                      <a:gd name="T2" fmla="*/ 0 w 1059"/>
                      <a:gd name="T3" fmla="*/ 0 h 67"/>
                      <a:gd name="T4" fmla="*/ 0 w 1059"/>
                      <a:gd name="T5" fmla="*/ 0 h 67"/>
                      <a:gd name="T6" fmla="*/ 0 w 1059"/>
                      <a:gd name="T7" fmla="*/ 0 h 67"/>
                      <a:gd name="T8" fmla="*/ 0 w 1059"/>
                      <a:gd name="T9" fmla="*/ 0 h 67"/>
                      <a:gd name="T10" fmla="*/ 0 w 1059"/>
                      <a:gd name="T11" fmla="*/ 0 h 67"/>
                      <a:gd name="T12" fmla="*/ 0 w 1059"/>
                      <a:gd name="T13" fmla="*/ 0 h 67"/>
                      <a:gd name="T14" fmla="*/ 0 w 1059"/>
                      <a:gd name="T15" fmla="*/ 0 h 67"/>
                      <a:gd name="T16" fmla="*/ 0 w 1059"/>
                      <a:gd name="T17" fmla="*/ 0 h 67"/>
                      <a:gd name="T18" fmla="*/ 0 w 1059"/>
                      <a:gd name="T19" fmla="*/ 0 h 67"/>
                      <a:gd name="T20" fmla="*/ 0 w 1059"/>
                      <a:gd name="T21" fmla="*/ 0 h 67"/>
                      <a:gd name="T22" fmla="*/ 0 w 1059"/>
                      <a:gd name="T23" fmla="*/ 0 h 67"/>
                      <a:gd name="T24" fmla="*/ 0 w 1059"/>
                      <a:gd name="T25" fmla="*/ 0 h 67"/>
                      <a:gd name="T26" fmla="*/ 0 w 1059"/>
                      <a:gd name="T27" fmla="*/ 0 h 67"/>
                      <a:gd name="T28" fmla="*/ 0 w 1059"/>
                      <a:gd name="T29" fmla="*/ 0 h 67"/>
                      <a:gd name="T30" fmla="*/ 0 w 1059"/>
                      <a:gd name="T31" fmla="*/ 0 h 6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9"/>
                      <a:gd name="T49" fmla="*/ 0 h 67"/>
                      <a:gd name="T50" fmla="*/ 1059 w 1059"/>
                      <a:gd name="T51" fmla="*/ 67 h 6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9" h="67">
                        <a:moveTo>
                          <a:pt x="13" y="7"/>
                        </a:moveTo>
                        <a:lnTo>
                          <a:pt x="153" y="11"/>
                        </a:lnTo>
                        <a:lnTo>
                          <a:pt x="293" y="0"/>
                        </a:lnTo>
                        <a:lnTo>
                          <a:pt x="1030" y="8"/>
                        </a:lnTo>
                        <a:lnTo>
                          <a:pt x="1052" y="17"/>
                        </a:lnTo>
                        <a:lnTo>
                          <a:pt x="1059" y="38"/>
                        </a:lnTo>
                        <a:lnTo>
                          <a:pt x="1052" y="58"/>
                        </a:lnTo>
                        <a:lnTo>
                          <a:pt x="1030" y="67"/>
                        </a:lnTo>
                        <a:lnTo>
                          <a:pt x="662" y="58"/>
                        </a:lnTo>
                        <a:lnTo>
                          <a:pt x="293" y="49"/>
                        </a:lnTo>
                        <a:lnTo>
                          <a:pt x="150" y="48"/>
                        </a:lnTo>
                        <a:lnTo>
                          <a:pt x="9" y="30"/>
                        </a:lnTo>
                        <a:lnTo>
                          <a:pt x="0" y="16"/>
                        </a:lnTo>
                        <a:lnTo>
                          <a:pt x="13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7" name="Freeform 88"/>
                  <p:cNvSpPr>
                    <a:spLocks/>
                  </p:cNvSpPr>
                  <p:nvPr/>
                </p:nvSpPr>
                <p:spPr bwMode="auto">
                  <a:xfrm flipH="1">
                    <a:off x="2812" y="779"/>
                    <a:ext cx="87" cy="31"/>
                  </a:xfrm>
                  <a:custGeom>
                    <a:avLst/>
                    <a:gdLst>
                      <a:gd name="T0" fmla="*/ 0 w 201"/>
                      <a:gd name="T1" fmla="*/ 0 h 73"/>
                      <a:gd name="T2" fmla="*/ 0 w 201"/>
                      <a:gd name="T3" fmla="*/ 0 h 73"/>
                      <a:gd name="T4" fmla="*/ 0 w 201"/>
                      <a:gd name="T5" fmla="*/ 0 h 73"/>
                      <a:gd name="T6" fmla="*/ 0 w 201"/>
                      <a:gd name="T7" fmla="*/ 0 h 73"/>
                      <a:gd name="T8" fmla="*/ 0 w 201"/>
                      <a:gd name="T9" fmla="*/ 0 h 73"/>
                      <a:gd name="T10" fmla="*/ 0 w 201"/>
                      <a:gd name="T11" fmla="*/ 0 h 73"/>
                      <a:gd name="T12" fmla="*/ 0 w 201"/>
                      <a:gd name="T13" fmla="*/ 0 h 73"/>
                      <a:gd name="T14" fmla="*/ 0 w 201"/>
                      <a:gd name="T15" fmla="*/ 0 h 73"/>
                      <a:gd name="T16" fmla="*/ 0 w 201"/>
                      <a:gd name="T17" fmla="*/ 0 h 73"/>
                      <a:gd name="T18" fmla="*/ 0 w 201"/>
                      <a:gd name="T19" fmla="*/ 0 h 73"/>
                      <a:gd name="T20" fmla="*/ 0 w 201"/>
                      <a:gd name="T21" fmla="*/ 0 h 73"/>
                      <a:gd name="T22" fmla="*/ 0 w 201"/>
                      <a:gd name="T23" fmla="*/ 0 h 73"/>
                      <a:gd name="T24" fmla="*/ 0 w 201"/>
                      <a:gd name="T25" fmla="*/ 0 h 7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1"/>
                      <a:gd name="T40" fmla="*/ 0 h 73"/>
                      <a:gd name="T41" fmla="*/ 201 w 201"/>
                      <a:gd name="T42" fmla="*/ 73 h 7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1" h="73">
                        <a:moveTo>
                          <a:pt x="21" y="30"/>
                        </a:moveTo>
                        <a:lnTo>
                          <a:pt x="80" y="19"/>
                        </a:lnTo>
                        <a:lnTo>
                          <a:pt x="186" y="0"/>
                        </a:lnTo>
                        <a:lnTo>
                          <a:pt x="201" y="5"/>
                        </a:lnTo>
                        <a:lnTo>
                          <a:pt x="194" y="21"/>
                        </a:lnTo>
                        <a:lnTo>
                          <a:pt x="143" y="45"/>
                        </a:lnTo>
                        <a:lnTo>
                          <a:pt x="93" y="70"/>
                        </a:lnTo>
                        <a:lnTo>
                          <a:pt x="21" y="73"/>
                        </a:lnTo>
                        <a:lnTo>
                          <a:pt x="0" y="52"/>
                        </a:lnTo>
                        <a:lnTo>
                          <a:pt x="5" y="38"/>
                        </a:lnTo>
                        <a:lnTo>
                          <a:pt x="21" y="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8" name="Freeform 89"/>
                  <p:cNvSpPr>
                    <a:spLocks/>
                  </p:cNvSpPr>
                  <p:nvPr/>
                </p:nvSpPr>
                <p:spPr bwMode="auto">
                  <a:xfrm flipH="1">
                    <a:off x="3251" y="785"/>
                    <a:ext cx="70" cy="95"/>
                  </a:xfrm>
                  <a:custGeom>
                    <a:avLst/>
                    <a:gdLst>
                      <a:gd name="T0" fmla="*/ 0 w 161"/>
                      <a:gd name="T1" fmla="*/ 0 h 218"/>
                      <a:gd name="T2" fmla="*/ 0 w 161"/>
                      <a:gd name="T3" fmla="*/ 0 h 218"/>
                      <a:gd name="T4" fmla="*/ 0 w 161"/>
                      <a:gd name="T5" fmla="*/ 0 h 218"/>
                      <a:gd name="T6" fmla="*/ 0 w 161"/>
                      <a:gd name="T7" fmla="*/ 0 h 218"/>
                      <a:gd name="T8" fmla="*/ 0 w 161"/>
                      <a:gd name="T9" fmla="*/ 0 h 218"/>
                      <a:gd name="T10" fmla="*/ 0 w 161"/>
                      <a:gd name="T11" fmla="*/ 0 h 218"/>
                      <a:gd name="T12" fmla="*/ 0 w 161"/>
                      <a:gd name="T13" fmla="*/ 0 h 218"/>
                      <a:gd name="T14" fmla="*/ 0 w 161"/>
                      <a:gd name="T15" fmla="*/ 0 h 218"/>
                      <a:gd name="T16" fmla="*/ 0 w 161"/>
                      <a:gd name="T17" fmla="*/ 0 h 218"/>
                      <a:gd name="T18" fmla="*/ 0 w 161"/>
                      <a:gd name="T19" fmla="*/ 0 h 218"/>
                      <a:gd name="T20" fmla="*/ 0 w 161"/>
                      <a:gd name="T21" fmla="*/ 0 h 218"/>
                      <a:gd name="T22" fmla="*/ 0 w 161"/>
                      <a:gd name="T23" fmla="*/ 0 h 218"/>
                      <a:gd name="T24" fmla="*/ 0 w 161"/>
                      <a:gd name="T25" fmla="*/ 0 h 218"/>
                      <a:gd name="T26" fmla="*/ 0 w 161"/>
                      <a:gd name="T27" fmla="*/ 0 h 218"/>
                      <a:gd name="T28" fmla="*/ 0 w 161"/>
                      <a:gd name="T29" fmla="*/ 0 h 218"/>
                      <a:gd name="T30" fmla="*/ 0 w 161"/>
                      <a:gd name="T31" fmla="*/ 0 h 218"/>
                      <a:gd name="T32" fmla="*/ 0 w 161"/>
                      <a:gd name="T33" fmla="*/ 0 h 21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61"/>
                      <a:gd name="T52" fmla="*/ 0 h 218"/>
                      <a:gd name="T53" fmla="*/ 161 w 161"/>
                      <a:gd name="T54" fmla="*/ 218 h 21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61" h="218">
                        <a:moveTo>
                          <a:pt x="131" y="15"/>
                        </a:moveTo>
                        <a:lnTo>
                          <a:pt x="161" y="76"/>
                        </a:lnTo>
                        <a:lnTo>
                          <a:pt x="160" y="95"/>
                        </a:lnTo>
                        <a:lnTo>
                          <a:pt x="135" y="142"/>
                        </a:lnTo>
                        <a:lnTo>
                          <a:pt x="103" y="174"/>
                        </a:lnTo>
                        <a:lnTo>
                          <a:pt x="62" y="198"/>
                        </a:lnTo>
                        <a:lnTo>
                          <a:pt x="16" y="218"/>
                        </a:lnTo>
                        <a:lnTo>
                          <a:pt x="0" y="212"/>
                        </a:lnTo>
                        <a:lnTo>
                          <a:pt x="6" y="198"/>
                        </a:lnTo>
                        <a:lnTo>
                          <a:pt x="65" y="152"/>
                        </a:lnTo>
                        <a:lnTo>
                          <a:pt x="100" y="85"/>
                        </a:lnTo>
                        <a:lnTo>
                          <a:pt x="79" y="37"/>
                        </a:lnTo>
                        <a:lnTo>
                          <a:pt x="79" y="15"/>
                        </a:lnTo>
                        <a:lnTo>
                          <a:pt x="94" y="0"/>
                        </a:lnTo>
                        <a:lnTo>
                          <a:pt x="131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19" name="Freeform 90"/>
                  <p:cNvSpPr>
                    <a:spLocks/>
                  </p:cNvSpPr>
                  <p:nvPr/>
                </p:nvSpPr>
                <p:spPr bwMode="auto">
                  <a:xfrm flipH="1">
                    <a:off x="3327" y="871"/>
                    <a:ext cx="33" cy="43"/>
                  </a:xfrm>
                  <a:custGeom>
                    <a:avLst/>
                    <a:gdLst>
                      <a:gd name="T0" fmla="*/ 0 w 78"/>
                      <a:gd name="T1" fmla="*/ 0 h 99"/>
                      <a:gd name="T2" fmla="*/ 0 w 78"/>
                      <a:gd name="T3" fmla="*/ 0 h 99"/>
                      <a:gd name="T4" fmla="*/ 0 w 78"/>
                      <a:gd name="T5" fmla="*/ 0 h 99"/>
                      <a:gd name="T6" fmla="*/ 0 w 78"/>
                      <a:gd name="T7" fmla="*/ 0 h 99"/>
                      <a:gd name="T8" fmla="*/ 0 w 78"/>
                      <a:gd name="T9" fmla="*/ 0 h 99"/>
                      <a:gd name="T10" fmla="*/ 0 w 78"/>
                      <a:gd name="T11" fmla="*/ 0 h 99"/>
                      <a:gd name="T12" fmla="*/ 0 w 78"/>
                      <a:gd name="T13" fmla="*/ 0 h 99"/>
                      <a:gd name="T14" fmla="*/ 0 w 78"/>
                      <a:gd name="T15" fmla="*/ 0 h 99"/>
                      <a:gd name="T16" fmla="*/ 0 w 78"/>
                      <a:gd name="T17" fmla="*/ 0 h 99"/>
                      <a:gd name="T18" fmla="*/ 0 w 78"/>
                      <a:gd name="T19" fmla="*/ 0 h 99"/>
                      <a:gd name="T20" fmla="*/ 0 w 78"/>
                      <a:gd name="T21" fmla="*/ 0 h 99"/>
                      <a:gd name="T22" fmla="*/ 0 w 78"/>
                      <a:gd name="T23" fmla="*/ 0 h 99"/>
                      <a:gd name="T24" fmla="*/ 0 w 78"/>
                      <a:gd name="T25" fmla="*/ 0 h 9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78"/>
                      <a:gd name="T40" fmla="*/ 0 h 99"/>
                      <a:gd name="T41" fmla="*/ 78 w 78"/>
                      <a:gd name="T42" fmla="*/ 99 h 9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78" h="99">
                        <a:moveTo>
                          <a:pt x="22" y="93"/>
                        </a:moveTo>
                        <a:lnTo>
                          <a:pt x="0" y="61"/>
                        </a:lnTo>
                        <a:lnTo>
                          <a:pt x="3" y="44"/>
                        </a:lnTo>
                        <a:lnTo>
                          <a:pt x="29" y="19"/>
                        </a:lnTo>
                        <a:lnTo>
                          <a:pt x="60" y="0"/>
                        </a:lnTo>
                        <a:lnTo>
                          <a:pt x="78" y="4"/>
                        </a:lnTo>
                        <a:lnTo>
                          <a:pt x="73" y="22"/>
                        </a:lnTo>
                        <a:lnTo>
                          <a:pt x="41" y="58"/>
                        </a:lnTo>
                        <a:lnTo>
                          <a:pt x="47" y="80"/>
                        </a:lnTo>
                        <a:lnTo>
                          <a:pt x="41" y="99"/>
                        </a:lnTo>
                        <a:lnTo>
                          <a:pt x="22" y="9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0" name="Freeform 91"/>
                  <p:cNvSpPr>
                    <a:spLocks/>
                  </p:cNvSpPr>
                  <p:nvPr/>
                </p:nvSpPr>
                <p:spPr bwMode="auto">
                  <a:xfrm flipH="1">
                    <a:off x="2876" y="784"/>
                    <a:ext cx="101" cy="61"/>
                  </a:xfrm>
                  <a:custGeom>
                    <a:avLst/>
                    <a:gdLst>
                      <a:gd name="T0" fmla="*/ 0 w 235"/>
                      <a:gd name="T1" fmla="*/ 0 h 143"/>
                      <a:gd name="T2" fmla="*/ 0 w 235"/>
                      <a:gd name="T3" fmla="*/ 0 h 143"/>
                      <a:gd name="T4" fmla="*/ 0 w 235"/>
                      <a:gd name="T5" fmla="*/ 0 h 143"/>
                      <a:gd name="T6" fmla="*/ 0 w 235"/>
                      <a:gd name="T7" fmla="*/ 0 h 143"/>
                      <a:gd name="T8" fmla="*/ 0 w 235"/>
                      <a:gd name="T9" fmla="*/ 0 h 143"/>
                      <a:gd name="T10" fmla="*/ 0 w 235"/>
                      <a:gd name="T11" fmla="*/ 0 h 143"/>
                      <a:gd name="T12" fmla="*/ 0 w 235"/>
                      <a:gd name="T13" fmla="*/ 0 h 143"/>
                      <a:gd name="T14" fmla="*/ 0 w 235"/>
                      <a:gd name="T15" fmla="*/ 0 h 143"/>
                      <a:gd name="T16" fmla="*/ 0 w 235"/>
                      <a:gd name="T17" fmla="*/ 0 h 143"/>
                      <a:gd name="T18" fmla="*/ 0 w 235"/>
                      <a:gd name="T19" fmla="*/ 0 h 143"/>
                      <a:gd name="T20" fmla="*/ 0 w 235"/>
                      <a:gd name="T21" fmla="*/ 0 h 143"/>
                      <a:gd name="T22" fmla="*/ 0 w 235"/>
                      <a:gd name="T23" fmla="*/ 0 h 143"/>
                      <a:gd name="T24" fmla="*/ 0 w 235"/>
                      <a:gd name="T25" fmla="*/ 0 h 143"/>
                      <a:gd name="T26" fmla="*/ 0 w 235"/>
                      <a:gd name="T27" fmla="*/ 0 h 143"/>
                      <a:gd name="T28" fmla="*/ 0 w 235"/>
                      <a:gd name="T29" fmla="*/ 0 h 143"/>
                      <a:gd name="T30" fmla="*/ 0 w 235"/>
                      <a:gd name="T31" fmla="*/ 0 h 143"/>
                      <a:gd name="T32" fmla="*/ 0 w 235"/>
                      <a:gd name="T33" fmla="*/ 0 h 14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5"/>
                      <a:gd name="T52" fmla="*/ 0 h 143"/>
                      <a:gd name="T53" fmla="*/ 235 w 235"/>
                      <a:gd name="T54" fmla="*/ 143 h 143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5" h="143">
                        <a:moveTo>
                          <a:pt x="52" y="22"/>
                        </a:moveTo>
                        <a:lnTo>
                          <a:pt x="59" y="48"/>
                        </a:lnTo>
                        <a:lnTo>
                          <a:pt x="74" y="67"/>
                        </a:lnTo>
                        <a:lnTo>
                          <a:pt x="94" y="82"/>
                        </a:lnTo>
                        <a:lnTo>
                          <a:pt x="117" y="95"/>
                        </a:lnTo>
                        <a:lnTo>
                          <a:pt x="222" y="98"/>
                        </a:lnTo>
                        <a:lnTo>
                          <a:pt x="235" y="108"/>
                        </a:lnTo>
                        <a:lnTo>
                          <a:pt x="226" y="120"/>
                        </a:lnTo>
                        <a:lnTo>
                          <a:pt x="166" y="134"/>
                        </a:lnTo>
                        <a:lnTo>
                          <a:pt x="107" y="143"/>
                        </a:lnTo>
                        <a:lnTo>
                          <a:pt x="37" y="99"/>
                        </a:lnTo>
                        <a:lnTo>
                          <a:pt x="0" y="28"/>
                        </a:lnTo>
                        <a:lnTo>
                          <a:pt x="6" y="7"/>
                        </a:lnTo>
                        <a:lnTo>
                          <a:pt x="24" y="0"/>
                        </a:lnTo>
                        <a:lnTo>
                          <a:pt x="52" y="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1" name="Freeform 92"/>
                  <p:cNvSpPr>
                    <a:spLocks/>
                  </p:cNvSpPr>
                  <p:nvPr/>
                </p:nvSpPr>
                <p:spPr bwMode="auto">
                  <a:xfrm flipH="1">
                    <a:off x="2846" y="830"/>
                    <a:ext cx="17" cy="56"/>
                  </a:xfrm>
                  <a:custGeom>
                    <a:avLst/>
                    <a:gdLst>
                      <a:gd name="T0" fmla="*/ 0 w 38"/>
                      <a:gd name="T1" fmla="*/ 0 h 129"/>
                      <a:gd name="T2" fmla="*/ 0 w 38"/>
                      <a:gd name="T3" fmla="*/ 0 h 129"/>
                      <a:gd name="T4" fmla="*/ 0 w 38"/>
                      <a:gd name="T5" fmla="*/ 0 h 129"/>
                      <a:gd name="T6" fmla="*/ 0 w 38"/>
                      <a:gd name="T7" fmla="*/ 0 h 129"/>
                      <a:gd name="T8" fmla="*/ 0 w 38"/>
                      <a:gd name="T9" fmla="*/ 0 h 129"/>
                      <a:gd name="T10" fmla="*/ 0 w 38"/>
                      <a:gd name="T11" fmla="*/ 0 h 129"/>
                      <a:gd name="T12" fmla="*/ 0 w 38"/>
                      <a:gd name="T13" fmla="*/ 0 h 129"/>
                      <a:gd name="T14" fmla="*/ 0 w 38"/>
                      <a:gd name="T15" fmla="*/ 0 h 129"/>
                      <a:gd name="T16" fmla="*/ 0 w 38"/>
                      <a:gd name="T17" fmla="*/ 0 h 129"/>
                      <a:gd name="T18" fmla="*/ 0 w 38"/>
                      <a:gd name="T19" fmla="*/ 0 h 129"/>
                      <a:gd name="T20" fmla="*/ 0 w 38"/>
                      <a:gd name="T21" fmla="*/ 0 h 12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8"/>
                      <a:gd name="T34" fmla="*/ 0 h 129"/>
                      <a:gd name="T35" fmla="*/ 38 w 38"/>
                      <a:gd name="T36" fmla="*/ 129 h 12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8" h="129">
                        <a:moveTo>
                          <a:pt x="34" y="13"/>
                        </a:moveTo>
                        <a:lnTo>
                          <a:pt x="38" y="54"/>
                        </a:lnTo>
                        <a:lnTo>
                          <a:pt x="31" y="117"/>
                        </a:lnTo>
                        <a:lnTo>
                          <a:pt x="19" y="129"/>
                        </a:lnTo>
                        <a:lnTo>
                          <a:pt x="7" y="117"/>
                        </a:lnTo>
                        <a:lnTo>
                          <a:pt x="0" y="54"/>
                        </a:lnTo>
                        <a:lnTo>
                          <a:pt x="4" y="13"/>
                        </a:lnTo>
                        <a:lnTo>
                          <a:pt x="19" y="0"/>
                        </a:lnTo>
                        <a:lnTo>
                          <a:pt x="34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2" name="Freeform 93"/>
                  <p:cNvSpPr>
                    <a:spLocks/>
                  </p:cNvSpPr>
                  <p:nvPr/>
                </p:nvSpPr>
                <p:spPr bwMode="auto">
                  <a:xfrm flipH="1">
                    <a:off x="3308" y="714"/>
                    <a:ext cx="21" cy="47"/>
                  </a:xfrm>
                  <a:custGeom>
                    <a:avLst/>
                    <a:gdLst>
                      <a:gd name="T0" fmla="*/ 0 w 51"/>
                      <a:gd name="T1" fmla="*/ 0 h 108"/>
                      <a:gd name="T2" fmla="*/ 0 w 51"/>
                      <a:gd name="T3" fmla="*/ 0 h 108"/>
                      <a:gd name="T4" fmla="*/ 0 w 51"/>
                      <a:gd name="T5" fmla="*/ 0 h 108"/>
                      <a:gd name="T6" fmla="*/ 0 w 51"/>
                      <a:gd name="T7" fmla="*/ 0 h 108"/>
                      <a:gd name="T8" fmla="*/ 0 w 51"/>
                      <a:gd name="T9" fmla="*/ 0 h 108"/>
                      <a:gd name="T10" fmla="*/ 0 w 51"/>
                      <a:gd name="T11" fmla="*/ 0 h 108"/>
                      <a:gd name="T12" fmla="*/ 0 w 51"/>
                      <a:gd name="T13" fmla="*/ 0 h 108"/>
                      <a:gd name="T14" fmla="*/ 0 w 51"/>
                      <a:gd name="T15" fmla="*/ 0 h 108"/>
                      <a:gd name="T16" fmla="*/ 0 w 51"/>
                      <a:gd name="T17" fmla="*/ 0 h 108"/>
                      <a:gd name="T18" fmla="*/ 0 w 51"/>
                      <a:gd name="T19" fmla="*/ 0 h 1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"/>
                      <a:gd name="T31" fmla="*/ 0 h 108"/>
                      <a:gd name="T32" fmla="*/ 51 w 51"/>
                      <a:gd name="T33" fmla="*/ 108 h 1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" h="108">
                        <a:moveTo>
                          <a:pt x="39" y="20"/>
                        </a:moveTo>
                        <a:lnTo>
                          <a:pt x="51" y="93"/>
                        </a:lnTo>
                        <a:lnTo>
                          <a:pt x="44" y="108"/>
                        </a:lnTo>
                        <a:lnTo>
                          <a:pt x="29" y="102"/>
                        </a:lnTo>
                        <a:lnTo>
                          <a:pt x="0" y="23"/>
                        </a:lnTo>
                        <a:lnTo>
                          <a:pt x="4" y="6"/>
                        </a:lnTo>
                        <a:lnTo>
                          <a:pt x="16" y="0"/>
                        </a:lnTo>
                        <a:lnTo>
                          <a:pt x="39" y="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3" name="Freeform 94"/>
                  <p:cNvSpPr>
                    <a:spLocks/>
                  </p:cNvSpPr>
                  <p:nvPr/>
                </p:nvSpPr>
                <p:spPr bwMode="auto">
                  <a:xfrm flipH="1">
                    <a:off x="2923" y="685"/>
                    <a:ext cx="405" cy="41"/>
                  </a:xfrm>
                  <a:custGeom>
                    <a:avLst/>
                    <a:gdLst>
                      <a:gd name="T0" fmla="*/ 0 w 935"/>
                      <a:gd name="T1" fmla="*/ 0 h 92"/>
                      <a:gd name="T2" fmla="*/ 0 w 935"/>
                      <a:gd name="T3" fmla="*/ 0 h 92"/>
                      <a:gd name="T4" fmla="*/ 0 w 935"/>
                      <a:gd name="T5" fmla="*/ 0 h 92"/>
                      <a:gd name="T6" fmla="*/ 0 w 935"/>
                      <a:gd name="T7" fmla="*/ 0 h 92"/>
                      <a:gd name="T8" fmla="*/ 0 w 935"/>
                      <a:gd name="T9" fmla="*/ 0 h 92"/>
                      <a:gd name="T10" fmla="*/ 0 w 935"/>
                      <a:gd name="T11" fmla="*/ 0 h 92"/>
                      <a:gd name="T12" fmla="*/ 0 w 935"/>
                      <a:gd name="T13" fmla="*/ 0 h 92"/>
                      <a:gd name="T14" fmla="*/ 0 w 935"/>
                      <a:gd name="T15" fmla="*/ 0 h 92"/>
                      <a:gd name="T16" fmla="*/ 0 w 935"/>
                      <a:gd name="T17" fmla="*/ 0 h 92"/>
                      <a:gd name="T18" fmla="*/ 0 w 935"/>
                      <a:gd name="T19" fmla="*/ 0 h 92"/>
                      <a:gd name="T20" fmla="*/ 0 w 935"/>
                      <a:gd name="T21" fmla="*/ 0 h 92"/>
                      <a:gd name="T22" fmla="*/ 0 w 935"/>
                      <a:gd name="T23" fmla="*/ 0 h 92"/>
                      <a:gd name="T24" fmla="*/ 0 w 935"/>
                      <a:gd name="T25" fmla="*/ 0 h 92"/>
                      <a:gd name="T26" fmla="*/ 0 w 935"/>
                      <a:gd name="T27" fmla="*/ 0 h 92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935"/>
                      <a:gd name="T43" fmla="*/ 0 h 92"/>
                      <a:gd name="T44" fmla="*/ 935 w 935"/>
                      <a:gd name="T45" fmla="*/ 92 h 92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935" h="92">
                        <a:moveTo>
                          <a:pt x="2" y="67"/>
                        </a:moveTo>
                        <a:lnTo>
                          <a:pt x="94" y="57"/>
                        </a:lnTo>
                        <a:lnTo>
                          <a:pt x="475" y="14"/>
                        </a:lnTo>
                        <a:lnTo>
                          <a:pt x="700" y="0"/>
                        </a:lnTo>
                        <a:lnTo>
                          <a:pt x="924" y="4"/>
                        </a:lnTo>
                        <a:lnTo>
                          <a:pt x="935" y="16"/>
                        </a:lnTo>
                        <a:lnTo>
                          <a:pt x="924" y="28"/>
                        </a:lnTo>
                        <a:lnTo>
                          <a:pt x="457" y="54"/>
                        </a:lnTo>
                        <a:lnTo>
                          <a:pt x="95" y="88"/>
                        </a:lnTo>
                        <a:lnTo>
                          <a:pt x="19" y="92"/>
                        </a:lnTo>
                        <a:lnTo>
                          <a:pt x="0" y="82"/>
                        </a:lnTo>
                        <a:lnTo>
                          <a:pt x="2" y="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4" name="Freeform 95"/>
                  <p:cNvSpPr>
                    <a:spLocks/>
                  </p:cNvSpPr>
                  <p:nvPr/>
                </p:nvSpPr>
                <p:spPr bwMode="auto">
                  <a:xfrm flipH="1">
                    <a:off x="2918" y="688"/>
                    <a:ext cx="16" cy="52"/>
                  </a:xfrm>
                  <a:custGeom>
                    <a:avLst/>
                    <a:gdLst>
                      <a:gd name="T0" fmla="*/ 0 w 37"/>
                      <a:gd name="T1" fmla="*/ 0 h 123"/>
                      <a:gd name="T2" fmla="*/ 0 w 37"/>
                      <a:gd name="T3" fmla="*/ 0 h 123"/>
                      <a:gd name="T4" fmla="*/ 0 w 37"/>
                      <a:gd name="T5" fmla="*/ 0 h 123"/>
                      <a:gd name="T6" fmla="*/ 0 w 37"/>
                      <a:gd name="T7" fmla="*/ 0 h 123"/>
                      <a:gd name="T8" fmla="*/ 0 w 37"/>
                      <a:gd name="T9" fmla="*/ 0 h 123"/>
                      <a:gd name="T10" fmla="*/ 0 w 37"/>
                      <a:gd name="T11" fmla="*/ 0 h 123"/>
                      <a:gd name="T12" fmla="*/ 0 w 37"/>
                      <a:gd name="T13" fmla="*/ 0 h 123"/>
                      <a:gd name="T14" fmla="*/ 0 w 37"/>
                      <a:gd name="T15" fmla="*/ 0 h 123"/>
                      <a:gd name="T16" fmla="*/ 0 w 37"/>
                      <a:gd name="T17" fmla="*/ 0 h 123"/>
                      <a:gd name="T18" fmla="*/ 0 w 37"/>
                      <a:gd name="T19" fmla="*/ 0 h 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7"/>
                      <a:gd name="T31" fmla="*/ 0 h 123"/>
                      <a:gd name="T32" fmla="*/ 37 w 37"/>
                      <a:gd name="T33" fmla="*/ 123 h 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7" h="123">
                        <a:moveTo>
                          <a:pt x="37" y="19"/>
                        </a:moveTo>
                        <a:lnTo>
                          <a:pt x="30" y="113"/>
                        </a:lnTo>
                        <a:lnTo>
                          <a:pt x="18" y="123"/>
                        </a:lnTo>
                        <a:lnTo>
                          <a:pt x="6" y="113"/>
                        </a:lnTo>
                        <a:lnTo>
                          <a:pt x="0" y="19"/>
                        </a:lnTo>
                        <a:lnTo>
                          <a:pt x="6" y="5"/>
                        </a:lnTo>
                        <a:lnTo>
                          <a:pt x="18" y="0"/>
                        </a:lnTo>
                        <a:lnTo>
                          <a:pt x="37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5" name="Freeform 96"/>
                  <p:cNvSpPr>
                    <a:spLocks/>
                  </p:cNvSpPr>
                  <p:nvPr/>
                </p:nvSpPr>
                <p:spPr bwMode="auto">
                  <a:xfrm flipH="1">
                    <a:off x="3002" y="708"/>
                    <a:ext cx="15" cy="41"/>
                  </a:xfrm>
                  <a:custGeom>
                    <a:avLst/>
                    <a:gdLst>
                      <a:gd name="T0" fmla="*/ 0 w 36"/>
                      <a:gd name="T1" fmla="*/ 0 h 93"/>
                      <a:gd name="T2" fmla="*/ 0 w 36"/>
                      <a:gd name="T3" fmla="*/ 0 h 93"/>
                      <a:gd name="T4" fmla="*/ 0 w 36"/>
                      <a:gd name="T5" fmla="*/ 0 h 93"/>
                      <a:gd name="T6" fmla="*/ 0 w 36"/>
                      <a:gd name="T7" fmla="*/ 0 h 93"/>
                      <a:gd name="T8" fmla="*/ 0 w 36"/>
                      <a:gd name="T9" fmla="*/ 0 h 93"/>
                      <a:gd name="T10" fmla="*/ 0 w 36"/>
                      <a:gd name="T11" fmla="*/ 0 h 93"/>
                      <a:gd name="T12" fmla="*/ 0 w 36"/>
                      <a:gd name="T13" fmla="*/ 0 h 93"/>
                      <a:gd name="T14" fmla="*/ 0 w 36"/>
                      <a:gd name="T15" fmla="*/ 0 h 93"/>
                      <a:gd name="T16" fmla="*/ 0 w 36"/>
                      <a:gd name="T17" fmla="*/ 0 h 93"/>
                      <a:gd name="T18" fmla="*/ 0 w 36"/>
                      <a:gd name="T19" fmla="*/ 0 h 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93"/>
                      <a:gd name="T32" fmla="*/ 36 w 36"/>
                      <a:gd name="T33" fmla="*/ 93 h 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93">
                        <a:moveTo>
                          <a:pt x="36" y="17"/>
                        </a:moveTo>
                        <a:lnTo>
                          <a:pt x="30" y="83"/>
                        </a:lnTo>
                        <a:lnTo>
                          <a:pt x="18" y="93"/>
                        </a:lnTo>
                        <a:lnTo>
                          <a:pt x="8" y="80"/>
                        </a:lnTo>
                        <a:lnTo>
                          <a:pt x="0" y="17"/>
                        </a:lnTo>
                        <a:lnTo>
                          <a:pt x="6" y="4"/>
                        </a:lnTo>
                        <a:lnTo>
                          <a:pt x="18" y="0"/>
                        </a:lnTo>
                        <a:lnTo>
                          <a:pt x="36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6" name="Freeform 97"/>
                  <p:cNvSpPr>
                    <a:spLocks/>
                  </p:cNvSpPr>
                  <p:nvPr/>
                </p:nvSpPr>
                <p:spPr bwMode="auto">
                  <a:xfrm flipH="1">
                    <a:off x="3075" y="707"/>
                    <a:ext cx="18" cy="41"/>
                  </a:xfrm>
                  <a:custGeom>
                    <a:avLst/>
                    <a:gdLst>
                      <a:gd name="T0" fmla="*/ 0 w 44"/>
                      <a:gd name="T1" fmla="*/ 0 h 94"/>
                      <a:gd name="T2" fmla="*/ 0 w 44"/>
                      <a:gd name="T3" fmla="*/ 0 h 94"/>
                      <a:gd name="T4" fmla="*/ 0 w 44"/>
                      <a:gd name="T5" fmla="*/ 0 h 94"/>
                      <a:gd name="T6" fmla="*/ 0 w 44"/>
                      <a:gd name="T7" fmla="*/ 0 h 94"/>
                      <a:gd name="T8" fmla="*/ 0 w 44"/>
                      <a:gd name="T9" fmla="*/ 0 h 94"/>
                      <a:gd name="T10" fmla="*/ 0 w 44"/>
                      <a:gd name="T11" fmla="*/ 0 h 94"/>
                      <a:gd name="T12" fmla="*/ 0 w 44"/>
                      <a:gd name="T13" fmla="*/ 0 h 94"/>
                      <a:gd name="T14" fmla="*/ 0 w 44"/>
                      <a:gd name="T15" fmla="*/ 0 h 94"/>
                      <a:gd name="T16" fmla="*/ 0 w 44"/>
                      <a:gd name="T17" fmla="*/ 0 h 94"/>
                      <a:gd name="T18" fmla="*/ 0 w 44"/>
                      <a:gd name="T19" fmla="*/ 0 h 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"/>
                      <a:gd name="T31" fmla="*/ 0 h 94"/>
                      <a:gd name="T32" fmla="*/ 44 w 44"/>
                      <a:gd name="T33" fmla="*/ 94 h 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" h="94">
                        <a:moveTo>
                          <a:pt x="44" y="13"/>
                        </a:moveTo>
                        <a:lnTo>
                          <a:pt x="36" y="75"/>
                        </a:lnTo>
                        <a:lnTo>
                          <a:pt x="25" y="94"/>
                        </a:lnTo>
                        <a:lnTo>
                          <a:pt x="13" y="79"/>
                        </a:lnTo>
                        <a:lnTo>
                          <a:pt x="0" y="12"/>
                        </a:lnTo>
                        <a:lnTo>
                          <a:pt x="7" y="2"/>
                        </a:lnTo>
                        <a:lnTo>
                          <a:pt x="22" y="0"/>
                        </a:lnTo>
                        <a:lnTo>
                          <a:pt x="44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7" name="Freeform 98"/>
                  <p:cNvSpPr>
                    <a:spLocks/>
                  </p:cNvSpPr>
                  <p:nvPr/>
                </p:nvSpPr>
                <p:spPr bwMode="auto">
                  <a:xfrm flipH="1">
                    <a:off x="3164" y="705"/>
                    <a:ext cx="17" cy="42"/>
                  </a:xfrm>
                  <a:custGeom>
                    <a:avLst/>
                    <a:gdLst>
                      <a:gd name="T0" fmla="*/ 0 w 42"/>
                      <a:gd name="T1" fmla="*/ 0 h 98"/>
                      <a:gd name="T2" fmla="*/ 0 w 42"/>
                      <a:gd name="T3" fmla="*/ 0 h 98"/>
                      <a:gd name="T4" fmla="*/ 0 w 42"/>
                      <a:gd name="T5" fmla="*/ 0 h 98"/>
                      <a:gd name="T6" fmla="*/ 0 w 42"/>
                      <a:gd name="T7" fmla="*/ 0 h 98"/>
                      <a:gd name="T8" fmla="*/ 0 w 42"/>
                      <a:gd name="T9" fmla="*/ 0 h 98"/>
                      <a:gd name="T10" fmla="*/ 0 w 42"/>
                      <a:gd name="T11" fmla="*/ 0 h 98"/>
                      <a:gd name="T12" fmla="*/ 0 w 42"/>
                      <a:gd name="T13" fmla="*/ 0 h 98"/>
                      <a:gd name="T14" fmla="*/ 0 w 42"/>
                      <a:gd name="T15" fmla="*/ 0 h 98"/>
                      <a:gd name="T16" fmla="*/ 0 w 42"/>
                      <a:gd name="T17" fmla="*/ 0 h 98"/>
                      <a:gd name="T18" fmla="*/ 0 w 42"/>
                      <a:gd name="T19" fmla="*/ 0 h 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98"/>
                      <a:gd name="T32" fmla="*/ 42 w 42"/>
                      <a:gd name="T33" fmla="*/ 98 h 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98">
                        <a:moveTo>
                          <a:pt x="42" y="19"/>
                        </a:moveTo>
                        <a:lnTo>
                          <a:pt x="37" y="81"/>
                        </a:lnTo>
                        <a:lnTo>
                          <a:pt x="24" y="98"/>
                        </a:lnTo>
                        <a:lnTo>
                          <a:pt x="9" y="84"/>
                        </a:lnTo>
                        <a:lnTo>
                          <a:pt x="0" y="19"/>
                        </a:lnTo>
                        <a:lnTo>
                          <a:pt x="6" y="6"/>
                        </a:lnTo>
                        <a:lnTo>
                          <a:pt x="21" y="0"/>
                        </a:lnTo>
                        <a:lnTo>
                          <a:pt x="42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8" name="Freeform 99"/>
                  <p:cNvSpPr>
                    <a:spLocks/>
                  </p:cNvSpPr>
                  <p:nvPr/>
                </p:nvSpPr>
                <p:spPr bwMode="auto">
                  <a:xfrm flipH="1">
                    <a:off x="3238" y="709"/>
                    <a:ext cx="19" cy="45"/>
                  </a:xfrm>
                  <a:custGeom>
                    <a:avLst/>
                    <a:gdLst>
                      <a:gd name="T0" fmla="*/ 0 w 44"/>
                      <a:gd name="T1" fmla="*/ 0 h 106"/>
                      <a:gd name="T2" fmla="*/ 0 w 44"/>
                      <a:gd name="T3" fmla="*/ 0 h 106"/>
                      <a:gd name="T4" fmla="*/ 0 w 44"/>
                      <a:gd name="T5" fmla="*/ 0 h 106"/>
                      <a:gd name="T6" fmla="*/ 0 w 44"/>
                      <a:gd name="T7" fmla="*/ 0 h 106"/>
                      <a:gd name="T8" fmla="*/ 0 w 44"/>
                      <a:gd name="T9" fmla="*/ 0 h 106"/>
                      <a:gd name="T10" fmla="*/ 0 w 44"/>
                      <a:gd name="T11" fmla="*/ 0 h 106"/>
                      <a:gd name="T12" fmla="*/ 0 w 44"/>
                      <a:gd name="T13" fmla="*/ 0 h 106"/>
                      <a:gd name="T14" fmla="*/ 0 w 44"/>
                      <a:gd name="T15" fmla="*/ 0 h 106"/>
                      <a:gd name="T16" fmla="*/ 0 w 44"/>
                      <a:gd name="T17" fmla="*/ 0 h 106"/>
                      <a:gd name="T18" fmla="*/ 0 w 44"/>
                      <a:gd name="T19" fmla="*/ 0 h 106"/>
                      <a:gd name="T20" fmla="*/ 0 w 44"/>
                      <a:gd name="T21" fmla="*/ 0 h 106"/>
                      <a:gd name="T22" fmla="*/ 0 w 44"/>
                      <a:gd name="T23" fmla="*/ 0 h 10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4"/>
                      <a:gd name="T37" fmla="*/ 0 h 106"/>
                      <a:gd name="T38" fmla="*/ 44 w 44"/>
                      <a:gd name="T39" fmla="*/ 106 h 10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4" h="106">
                        <a:moveTo>
                          <a:pt x="44" y="17"/>
                        </a:moveTo>
                        <a:lnTo>
                          <a:pt x="41" y="46"/>
                        </a:lnTo>
                        <a:lnTo>
                          <a:pt x="41" y="94"/>
                        </a:lnTo>
                        <a:lnTo>
                          <a:pt x="29" y="106"/>
                        </a:lnTo>
                        <a:lnTo>
                          <a:pt x="17" y="94"/>
                        </a:lnTo>
                        <a:lnTo>
                          <a:pt x="6" y="49"/>
                        </a:lnTo>
                        <a:lnTo>
                          <a:pt x="0" y="15"/>
                        </a:lnTo>
                        <a:lnTo>
                          <a:pt x="6" y="3"/>
                        </a:lnTo>
                        <a:lnTo>
                          <a:pt x="22" y="0"/>
                        </a:lnTo>
                        <a:lnTo>
                          <a:pt x="44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29" name="Freeform 100"/>
                  <p:cNvSpPr>
                    <a:spLocks/>
                  </p:cNvSpPr>
                  <p:nvPr/>
                </p:nvSpPr>
                <p:spPr bwMode="auto">
                  <a:xfrm flipH="1">
                    <a:off x="2889" y="139"/>
                    <a:ext cx="146" cy="63"/>
                  </a:xfrm>
                  <a:custGeom>
                    <a:avLst/>
                    <a:gdLst>
                      <a:gd name="T0" fmla="*/ 0 w 337"/>
                      <a:gd name="T1" fmla="*/ 0 h 142"/>
                      <a:gd name="T2" fmla="*/ 0 w 337"/>
                      <a:gd name="T3" fmla="*/ 0 h 142"/>
                      <a:gd name="T4" fmla="*/ 0 w 337"/>
                      <a:gd name="T5" fmla="*/ 0 h 142"/>
                      <a:gd name="T6" fmla="*/ 0 w 337"/>
                      <a:gd name="T7" fmla="*/ 0 h 142"/>
                      <a:gd name="T8" fmla="*/ 0 w 337"/>
                      <a:gd name="T9" fmla="*/ 0 h 142"/>
                      <a:gd name="T10" fmla="*/ 0 w 337"/>
                      <a:gd name="T11" fmla="*/ 0 h 142"/>
                      <a:gd name="T12" fmla="*/ 0 w 337"/>
                      <a:gd name="T13" fmla="*/ 0 h 142"/>
                      <a:gd name="T14" fmla="*/ 0 w 337"/>
                      <a:gd name="T15" fmla="*/ 0 h 142"/>
                      <a:gd name="T16" fmla="*/ 0 w 337"/>
                      <a:gd name="T17" fmla="*/ 0 h 142"/>
                      <a:gd name="T18" fmla="*/ 0 w 337"/>
                      <a:gd name="T19" fmla="*/ 0 h 142"/>
                      <a:gd name="T20" fmla="*/ 0 w 337"/>
                      <a:gd name="T21" fmla="*/ 0 h 142"/>
                      <a:gd name="T22" fmla="*/ 0 w 337"/>
                      <a:gd name="T23" fmla="*/ 0 h 142"/>
                      <a:gd name="T24" fmla="*/ 0 w 337"/>
                      <a:gd name="T25" fmla="*/ 0 h 142"/>
                      <a:gd name="T26" fmla="*/ 0 w 337"/>
                      <a:gd name="T27" fmla="*/ 0 h 142"/>
                      <a:gd name="T28" fmla="*/ 0 w 337"/>
                      <a:gd name="T29" fmla="*/ 0 h 142"/>
                      <a:gd name="T30" fmla="*/ 0 w 337"/>
                      <a:gd name="T31" fmla="*/ 0 h 142"/>
                      <a:gd name="T32" fmla="*/ 0 w 337"/>
                      <a:gd name="T33" fmla="*/ 0 h 142"/>
                      <a:gd name="T34" fmla="*/ 0 w 337"/>
                      <a:gd name="T35" fmla="*/ 0 h 14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37"/>
                      <a:gd name="T55" fmla="*/ 0 h 142"/>
                      <a:gd name="T56" fmla="*/ 337 w 337"/>
                      <a:gd name="T57" fmla="*/ 142 h 142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37" h="142">
                        <a:moveTo>
                          <a:pt x="13" y="0"/>
                        </a:moveTo>
                        <a:lnTo>
                          <a:pt x="189" y="7"/>
                        </a:lnTo>
                        <a:lnTo>
                          <a:pt x="264" y="33"/>
                        </a:lnTo>
                        <a:lnTo>
                          <a:pt x="324" y="89"/>
                        </a:lnTo>
                        <a:lnTo>
                          <a:pt x="332" y="106"/>
                        </a:lnTo>
                        <a:lnTo>
                          <a:pt x="337" y="127"/>
                        </a:lnTo>
                        <a:lnTo>
                          <a:pt x="325" y="142"/>
                        </a:lnTo>
                        <a:lnTo>
                          <a:pt x="290" y="133"/>
                        </a:lnTo>
                        <a:lnTo>
                          <a:pt x="278" y="118"/>
                        </a:lnTo>
                        <a:lnTo>
                          <a:pt x="255" y="89"/>
                        </a:lnTo>
                        <a:lnTo>
                          <a:pt x="227" y="65"/>
                        </a:lnTo>
                        <a:lnTo>
                          <a:pt x="196" y="49"/>
                        </a:lnTo>
                        <a:lnTo>
                          <a:pt x="164" y="38"/>
                        </a:lnTo>
                        <a:lnTo>
                          <a:pt x="13" y="23"/>
                        </a:lnTo>
                        <a:lnTo>
                          <a:pt x="0" y="11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0" name="Freeform 101"/>
                  <p:cNvSpPr>
                    <a:spLocks/>
                  </p:cNvSpPr>
                  <p:nvPr/>
                </p:nvSpPr>
                <p:spPr bwMode="auto">
                  <a:xfrm flipH="1">
                    <a:off x="3323" y="331"/>
                    <a:ext cx="117" cy="331"/>
                  </a:xfrm>
                  <a:custGeom>
                    <a:avLst/>
                    <a:gdLst>
                      <a:gd name="T0" fmla="*/ 0 w 270"/>
                      <a:gd name="T1" fmla="*/ 0 h 764"/>
                      <a:gd name="T2" fmla="*/ 0 w 270"/>
                      <a:gd name="T3" fmla="*/ 0 h 764"/>
                      <a:gd name="T4" fmla="*/ 0 w 270"/>
                      <a:gd name="T5" fmla="*/ 0 h 764"/>
                      <a:gd name="T6" fmla="*/ 0 w 270"/>
                      <a:gd name="T7" fmla="*/ 0 h 764"/>
                      <a:gd name="T8" fmla="*/ 0 w 270"/>
                      <a:gd name="T9" fmla="*/ 0 h 764"/>
                      <a:gd name="T10" fmla="*/ 0 w 270"/>
                      <a:gd name="T11" fmla="*/ 0 h 764"/>
                      <a:gd name="T12" fmla="*/ 0 w 270"/>
                      <a:gd name="T13" fmla="*/ 0 h 764"/>
                      <a:gd name="T14" fmla="*/ 0 w 270"/>
                      <a:gd name="T15" fmla="*/ 0 h 764"/>
                      <a:gd name="T16" fmla="*/ 0 w 270"/>
                      <a:gd name="T17" fmla="*/ 0 h 764"/>
                      <a:gd name="T18" fmla="*/ 0 w 270"/>
                      <a:gd name="T19" fmla="*/ 0 h 764"/>
                      <a:gd name="T20" fmla="*/ 0 w 270"/>
                      <a:gd name="T21" fmla="*/ 0 h 764"/>
                      <a:gd name="T22" fmla="*/ 0 w 270"/>
                      <a:gd name="T23" fmla="*/ 0 h 764"/>
                      <a:gd name="T24" fmla="*/ 0 w 270"/>
                      <a:gd name="T25" fmla="*/ 0 h 764"/>
                      <a:gd name="T26" fmla="*/ 0 w 270"/>
                      <a:gd name="T27" fmla="*/ 0 h 764"/>
                      <a:gd name="T28" fmla="*/ 0 w 270"/>
                      <a:gd name="T29" fmla="*/ 0 h 764"/>
                      <a:gd name="T30" fmla="*/ 0 w 270"/>
                      <a:gd name="T31" fmla="*/ 0 h 764"/>
                      <a:gd name="T32" fmla="*/ 0 w 270"/>
                      <a:gd name="T33" fmla="*/ 0 h 764"/>
                      <a:gd name="T34" fmla="*/ 0 w 270"/>
                      <a:gd name="T35" fmla="*/ 0 h 764"/>
                      <a:gd name="T36" fmla="*/ 0 w 270"/>
                      <a:gd name="T37" fmla="*/ 0 h 764"/>
                      <a:gd name="T38" fmla="*/ 0 w 270"/>
                      <a:gd name="T39" fmla="*/ 0 h 76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70"/>
                      <a:gd name="T61" fmla="*/ 0 h 764"/>
                      <a:gd name="T62" fmla="*/ 270 w 270"/>
                      <a:gd name="T63" fmla="*/ 764 h 76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70" h="764">
                        <a:moveTo>
                          <a:pt x="52" y="23"/>
                        </a:moveTo>
                        <a:lnTo>
                          <a:pt x="62" y="117"/>
                        </a:lnTo>
                        <a:lnTo>
                          <a:pt x="78" y="212"/>
                        </a:lnTo>
                        <a:lnTo>
                          <a:pt x="109" y="282"/>
                        </a:lnTo>
                        <a:lnTo>
                          <a:pt x="182" y="465"/>
                        </a:lnTo>
                        <a:lnTo>
                          <a:pt x="223" y="587"/>
                        </a:lnTo>
                        <a:lnTo>
                          <a:pt x="270" y="726"/>
                        </a:lnTo>
                        <a:lnTo>
                          <a:pt x="268" y="751"/>
                        </a:lnTo>
                        <a:lnTo>
                          <a:pt x="249" y="764"/>
                        </a:lnTo>
                        <a:lnTo>
                          <a:pt x="227" y="764"/>
                        </a:lnTo>
                        <a:lnTo>
                          <a:pt x="211" y="745"/>
                        </a:lnTo>
                        <a:lnTo>
                          <a:pt x="169" y="605"/>
                        </a:lnTo>
                        <a:lnTo>
                          <a:pt x="139" y="479"/>
                        </a:lnTo>
                        <a:lnTo>
                          <a:pt x="54" y="218"/>
                        </a:lnTo>
                        <a:lnTo>
                          <a:pt x="24" y="121"/>
                        </a:lnTo>
                        <a:lnTo>
                          <a:pt x="0" y="25"/>
                        </a:lnTo>
                        <a:lnTo>
                          <a:pt x="8" y="6"/>
                        </a:lnTo>
                        <a:lnTo>
                          <a:pt x="25" y="0"/>
                        </a:lnTo>
                        <a:lnTo>
                          <a:pt x="52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1" name="Freeform 102"/>
                  <p:cNvSpPr>
                    <a:spLocks/>
                  </p:cNvSpPr>
                  <p:nvPr/>
                </p:nvSpPr>
                <p:spPr bwMode="auto">
                  <a:xfrm flipH="1">
                    <a:off x="2907" y="613"/>
                    <a:ext cx="417" cy="62"/>
                  </a:xfrm>
                  <a:custGeom>
                    <a:avLst/>
                    <a:gdLst>
                      <a:gd name="T0" fmla="*/ 0 w 961"/>
                      <a:gd name="T1" fmla="*/ 0 h 140"/>
                      <a:gd name="T2" fmla="*/ 0 w 961"/>
                      <a:gd name="T3" fmla="*/ 0 h 140"/>
                      <a:gd name="T4" fmla="*/ 0 w 961"/>
                      <a:gd name="T5" fmla="*/ 0 h 140"/>
                      <a:gd name="T6" fmla="*/ 0 w 961"/>
                      <a:gd name="T7" fmla="*/ 0 h 140"/>
                      <a:gd name="T8" fmla="*/ 0 w 961"/>
                      <a:gd name="T9" fmla="*/ 0 h 140"/>
                      <a:gd name="T10" fmla="*/ 0 w 961"/>
                      <a:gd name="T11" fmla="*/ 0 h 140"/>
                      <a:gd name="T12" fmla="*/ 0 w 961"/>
                      <a:gd name="T13" fmla="*/ 0 h 140"/>
                      <a:gd name="T14" fmla="*/ 0 w 961"/>
                      <a:gd name="T15" fmla="*/ 0 h 140"/>
                      <a:gd name="T16" fmla="*/ 0 w 961"/>
                      <a:gd name="T17" fmla="*/ 0 h 140"/>
                      <a:gd name="T18" fmla="*/ 0 w 961"/>
                      <a:gd name="T19" fmla="*/ 0 h 140"/>
                      <a:gd name="T20" fmla="*/ 0 w 961"/>
                      <a:gd name="T21" fmla="*/ 0 h 140"/>
                      <a:gd name="T22" fmla="*/ 0 w 961"/>
                      <a:gd name="T23" fmla="*/ 0 h 140"/>
                      <a:gd name="T24" fmla="*/ 0 w 961"/>
                      <a:gd name="T25" fmla="*/ 0 h 140"/>
                      <a:gd name="T26" fmla="*/ 0 w 961"/>
                      <a:gd name="T27" fmla="*/ 0 h 140"/>
                      <a:gd name="T28" fmla="*/ 0 w 961"/>
                      <a:gd name="T29" fmla="*/ 0 h 140"/>
                      <a:gd name="T30" fmla="*/ 0 w 961"/>
                      <a:gd name="T31" fmla="*/ 0 h 140"/>
                      <a:gd name="T32" fmla="*/ 0 w 961"/>
                      <a:gd name="T33" fmla="*/ 0 h 140"/>
                      <a:gd name="T34" fmla="*/ 0 w 961"/>
                      <a:gd name="T35" fmla="*/ 0 h 14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961"/>
                      <a:gd name="T55" fmla="*/ 0 h 140"/>
                      <a:gd name="T56" fmla="*/ 961 w 961"/>
                      <a:gd name="T57" fmla="*/ 140 h 14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961" h="140">
                        <a:moveTo>
                          <a:pt x="29" y="102"/>
                        </a:moveTo>
                        <a:lnTo>
                          <a:pt x="204" y="79"/>
                        </a:lnTo>
                        <a:lnTo>
                          <a:pt x="368" y="64"/>
                        </a:lnTo>
                        <a:lnTo>
                          <a:pt x="649" y="26"/>
                        </a:lnTo>
                        <a:lnTo>
                          <a:pt x="781" y="9"/>
                        </a:lnTo>
                        <a:lnTo>
                          <a:pt x="930" y="0"/>
                        </a:lnTo>
                        <a:lnTo>
                          <a:pt x="954" y="10"/>
                        </a:lnTo>
                        <a:lnTo>
                          <a:pt x="961" y="29"/>
                        </a:lnTo>
                        <a:lnTo>
                          <a:pt x="954" y="50"/>
                        </a:lnTo>
                        <a:lnTo>
                          <a:pt x="930" y="58"/>
                        </a:lnTo>
                        <a:lnTo>
                          <a:pt x="652" y="80"/>
                        </a:lnTo>
                        <a:lnTo>
                          <a:pt x="521" y="99"/>
                        </a:lnTo>
                        <a:lnTo>
                          <a:pt x="372" y="114"/>
                        </a:lnTo>
                        <a:lnTo>
                          <a:pt x="0" y="140"/>
                        </a:lnTo>
                        <a:lnTo>
                          <a:pt x="3" y="124"/>
                        </a:lnTo>
                        <a:lnTo>
                          <a:pt x="29" y="10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2" name="Freeform 103"/>
                  <p:cNvSpPr>
                    <a:spLocks/>
                  </p:cNvSpPr>
                  <p:nvPr/>
                </p:nvSpPr>
                <p:spPr bwMode="auto">
                  <a:xfrm flipH="1">
                    <a:off x="2848" y="124"/>
                    <a:ext cx="88" cy="515"/>
                  </a:xfrm>
                  <a:custGeom>
                    <a:avLst/>
                    <a:gdLst>
                      <a:gd name="T0" fmla="*/ 0 w 199"/>
                      <a:gd name="T1" fmla="*/ 0 h 1190"/>
                      <a:gd name="T2" fmla="*/ 0 w 199"/>
                      <a:gd name="T3" fmla="*/ 0 h 1190"/>
                      <a:gd name="T4" fmla="*/ 0 w 199"/>
                      <a:gd name="T5" fmla="*/ 0 h 1190"/>
                      <a:gd name="T6" fmla="*/ 0 w 199"/>
                      <a:gd name="T7" fmla="*/ 0 h 1190"/>
                      <a:gd name="T8" fmla="*/ 0 w 199"/>
                      <a:gd name="T9" fmla="*/ 0 h 1190"/>
                      <a:gd name="T10" fmla="*/ 0 w 199"/>
                      <a:gd name="T11" fmla="*/ 0 h 1190"/>
                      <a:gd name="T12" fmla="*/ 0 w 199"/>
                      <a:gd name="T13" fmla="*/ 0 h 1190"/>
                      <a:gd name="T14" fmla="*/ 0 w 199"/>
                      <a:gd name="T15" fmla="*/ 0 h 1190"/>
                      <a:gd name="T16" fmla="*/ 0 w 199"/>
                      <a:gd name="T17" fmla="*/ 0 h 1190"/>
                      <a:gd name="T18" fmla="*/ 0 w 199"/>
                      <a:gd name="T19" fmla="*/ 0 h 1190"/>
                      <a:gd name="T20" fmla="*/ 0 w 199"/>
                      <a:gd name="T21" fmla="*/ 0 h 1190"/>
                      <a:gd name="T22" fmla="*/ 0 w 199"/>
                      <a:gd name="T23" fmla="*/ 0 h 1190"/>
                      <a:gd name="T24" fmla="*/ 0 w 199"/>
                      <a:gd name="T25" fmla="*/ 0 h 1190"/>
                      <a:gd name="T26" fmla="*/ 0 w 199"/>
                      <a:gd name="T27" fmla="*/ 0 h 1190"/>
                      <a:gd name="T28" fmla="*/ 0 w 199"/>
                      <a:gd name="T29" fmla="*/ 0 h 1190"/>
                      <a:gd name="T30" fmla="*/ 0 w 199"/>
                      <a:gd name="T31" fmla="*/ 0 h 1190"/>
                      <a:gd name="T32" fmla="*/ 0 w 199"/>
                      <a:gd name="T33" fmla="*/ 0 h 1190"/>
                      <a:gd name="T34" fmla="*/ 0 w 199"/>
                      <a:gd name="T35" fmla="*/ 0 h 1190"/>
                      <a:gd name="T36" fmla="*/ 0 w 199"/>
                      <a:gd name="T37" fmla="*/ 0 h 1190"/>
                      <a:gd name="T38" fmla="*/ 0 w 199"/>
                      <a:gd name="T39" fmla="*/ 0 h 1190"/>
                      <a:gd name="T40" fmla="*/ 0 w 199"/>
                      <a:gd name="T41" fmla="*/ 0 h 1190"/>
                      <a:gd name="T42" fmla="*/ 0 w 199"/>
                      <a:gd name="T43" fmla="*/ 0 h 1190"/>
                      <a:gd name="T44" fmla="*/ 0 w 199"/>
                      <a:gd name="T45" fmla="*/ 0 h 1190"/>
                      <a:gd name="T46" fmla="*/ 0 w 199"/>
                      <a:gd name="T47" fmla="*/ 0 h 1190"/>
                      <a:gd name="T48" fmla="*/ 0 w 199"/>
                      <a:gd name="T49" fmla="*/ 0 h 119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99"/>
                      <a:gd name="T76" fmla="*/ 0 h 1190"/>
                      <a:gd name="T77" fmla="*/ 199 w 199"/>
                      <a:gd name="T78" fmla="*/ 1190 h 1190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99" h="1190">
                        <a:moveTo>
                          <a:pt x="187" y="16"/>
                        </a:moveTo>
                        <a:lnTo>
                          <a:pt x="199" y="127"/>
                        </a:lnTo>
                        <a:lnTo>
                          <a:pt x="190" y="306"/>
                        </a:lnTo>
                        <a:lnTo>
                          <a:pt x="168" y="459"/>
                        </a:lnTo>
                        <a:lnTo>
                          <a:pt x="139" y="613"/>
                        </a:lnTo>
                        <a:lnTo>
                          <a:pt x="107" y="793"/>
                        </a:lnTo>
                        <a:lnTo>
                          <a:pt x="83" y="983"/>
                        </a:lnTo>
                        <a:lnTo>
                          <a:pt x="75" y="1074"/>
                        </a:lnTo>
                        <a:lnTo>
                          <a:pt x="59" y="1165"/>
                        </a:lnTo>
                        <a:lnTo>
                          <a:pt x="47" y="1185"/>
                        </a:lnTo>
                        <a:lnTo>
                          <a:pt x="25" y="1190"/>
                        </a:lnTo>
                        <a:lnTo>
                          <a:pt x="0" y="1156"/>
                        </a:lnTo>
                        <a:lnTo>
                          <a:pt x="20" y="980"/>
                        </a:lnTo>
                        <a:lnTo>
                          <a:pt x="47" y="783"/>
                        </a:lnTo>
                        <a:lnTo>
                          <a:pt x="64" y="689"/>
                        </a:lnTo>
                        <a:lnTo>
                          <a:pt x="82" y="604"/>
                        </a:lnTo>
                        <a:lnTo>
                          <a:pt x="117" y="449"/>
                        </a:lnTo>
                        <a:lnTo>
                          <a:pt x="155" y="115"/>
                        </a:lnTo>
                        <a:lnTo>
                          <a:pt x="142" y="49"/>
                        </a:lnTo>
                        <a:lnTo>
                          <a:pt x="149" y="23"/>
                        </a:lnTo>
                        <a:lnTo>
                          <a:pt x="165" y="4"/>
                        </a:lnTo>
                        <a:lnTo>
                          <a:pt x="180" y="0"/>
                        </a:lnTo>
                        <a:lnTo>
                          <a:pt x="187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3" name="Freeform 104"/>
                  <p:cNvSpPr>
                    <a:spLocks/>
                  </p:cNvSpPr>
                  <p:nvPr/>
                </p:nvSpPr>
                <p:spPr bwMode="auto">
                  <a:xfrm flipH="1">
                    <a:off x="3563" y="1018"/>
                    <a:ext cx="145" cy="168"/>
                  </a:xfrm>
                  <a:custGeom>
                    <a:avLst/>
                    <a:gdLst>
                      <a:gd name="T0" fmla="*/ 0 w 338"/>
                      <a:gd name="T1" fmla="*/ 0 h 388"/>
                      <a:gd name="T2" fmla="*/ 0 w 338"/>
                      <a:gd name="T3" fmla="*/ 0 h 388"/>
                      <a:gd name="T4" fmla="*/ 0 w 338"/>
                      <a:gd name="T5" fmla="*/ 0 h 388"/>
                      <a:gd name="T6" fmla="*/ 0 w 338"/>
                      <a:gd name="T7" fmla="*/ 0 h 388"/>
                      <a:gd name="T8" fmla="*/ 0 w 338"/>
                      <a:gd name="T9" fmla="*/ 0 h 388"/>
                      <a:gd name="T10" fmla="*/ 0 w 338"/>
                      <a:gd name="T11" fmla="*/ 0 h 388"/>
                      <a:gd name="T12" fmla="*/ 0 w 338"/>
                      <a:gd name="T13" fmla="*/ 0 h 388"/>
                      <a:gd name="T14" fmla="*/ 0 w 338"/>
                      <a:gd name="T15" fmla="*/ 0 h 388"/>
                      <a:gd name="T16" fmla="*/ 0 w 338"/>
                      <a:gd name="T17" fmla="*/ 0 h 388"/>
                      <a:gd name="T18" fmla="*/ 0 w 338"/>
                      <a:gd name="T19" fmla="*/ 0 h 388"/>
                      <a:gd name="T20" fmla="*/ 0 w 338"/>
                      <a:gd name="T21" fmla="*/ 0 h 388"/>
                      <a:gd name="T22" fmla="*/ 0 w 338"/>
                      <a:gd name="T23" fmla="*/ 0 h 388"/>
                      <a:gd name="T24" fmla="*/ 0 w 338"/>
                      <a:gd name="T25" fmla="*/ 0 h 388"/>
                      <a:gd name="T26" fmla="*/ 0 w 338"/>
                      <a:gd name="T27" fmla="*/ 0 h 388"/>
                      <a:gd name="T28" fmla="*/ 0 w 338"/>
                      <a:gd name="T29" fmla="*/ 0 h 38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338"/>
                      <a:gd name="T46" fmla="*/ 0 h 388"/>
                      <a:gd name="T47" fmla="*/ 338 w 338"/>
                      <a:gd name="T48" fmla="*/ 388 h 38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338" h="388">
                        <a:moveTo>
                          <a:pt x="338" y="16"/>
                        </a:moveTo>
                        <a:lnTo>
                          <a:pt x="250" y="104"/>
                        </a:lnTo>
                        <a:lnTo>
                          <a:pt x="181" y="189"/>
                        </a:lnTo>
                        <a:lnTo>
                          <a:pt x="115" y="278"/>
                        </a:lnTo>
                        <a:lnTo>
                          <a:pt x="42" y="378"/>
                        </a:lnTo>
                        <a:lnTo>
                          <a:pt x="23" y="388"/>
                        </a:lnTo>
                        <a:lnTo>
                          <a:pt x="4" y="382"/>
                        </a:lnTo>
                        <a:lnTo>
                          <a:pt x="0" y="344"/>
                        </a:lnTo>
                        <a:lnTo>
                          <a:pt x="77" y="247"/>
                        </a:lnTo>
                        <a:lnTo>
                          <a:pt x="152" y="165"/>
                        </a:lnTo>
                        <a:lnTo>
                          <a:pt x="231" y="86"/>
                        </a:lnTo>
                        <a:lnTo>
                          <a:pt x="322" y="0"/>
                        </a:lnTo>
                        <a:lnTo>
                          <a:pt x="338" y="0"/>
                        </a:lnTo>
                        <a:lnTo>
                          <a:pt x="338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4" name="Freeform 105"/>
                  <p:cNvSpPr>
                    <a:spLocks/>
                  </p:cNvSpPr>
                  <p:nvPr/>
                </p:nvSpPr>
                <p:spPr bwMode="auto">
                  <a:xfrm flipH="1">
                    <a:off x="3674" y="1175"/>
                    <a:ext cx="42" cy="61"/>
                  </a:xfrm>
                  <a:custGeom>
                    <a:avLst/>
                    <a:gdLst>
                      <a:gd name="T0" fmla="*/ 0 w 99"/>
                      <a:gd name="T1" fmla="*/ 0 h 137"/>
                      <a:gd name="T2" fmla="*/ 0 w 99"/>
                      <a:gd name="T3" fmla="*/ 0 h 137"/>
                      <a:gd name="T4" fmla="*/ 0 w 99"/>
                      <a:gd name="T5" fmla="*/ 0 h 137"/>
                      <a:gd name="T6" fmla="*/ 0 w 99"/>
                      <a:gd name="T7" fmla="*/ 0 h 137"/>
                      <a:gd name="T8" fmla="*/ 0 w 99"/>
                      <a:gd name="T9" fmla="*/ 0 h 137"/>
                      <a:gd name="T10" fmla="*/ 0 w 99"/>
                      <a:gd name="T11" fmla="*/ 0 h 137"/>
                      <a:gd name="T12" fmla="*/ 0 w 99"/>
                      <a:gd name="T13" fmla="*/ 0 h 137"/>
                      <a:gd name="T14" fmla="*/ 0 w 99"/>
                      <a:gd name="T15" fmla="*/ 0 h 137"/>
                      <a:gd name="T16" fmla="*/ 0 w 99"/>
                      <a:gd name="T17" fmla="*/ 0 h 137"/>
                      <a:gd name="T18" fmla="*/ 0 w 99"/>
                      <a:gd name="T19" fmla="*/ 0 h 137"/>
                      <a:gd name="T20" fmla="*/ 0 w 99"/>
                      <a:gd name="T21" fmla="*/ 0 h 13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99"/>
                      <a:gd name="T34" fmla="*/ 0 h 137"/>
                      <a:gd name="T35" fmla="*/ 99 w 99"/>
                      <a:gd name="T36" fmla="*/ 137 h 13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99" h="137">
                        <a:moveTo>
                          <a:pt x="50" y="11"/>
                        </a:moveTo>
                        <a:lnTo>
                          <a:pt x="96" y="104"/>
                        </a:lnTo>
                        <a:lnTo>
                          <a:pt x="99" y="124"/>
                        </a:lnTo>
                        <a:lnTo>
                          <a:pt x="87" y="137"/>
                        </a:lnTo>
                        <a:lnTo>
                          <a:pt x="53" y="128"/>
                        </a:lnTo>
                        <a:lnTo>
                          <a:pt x="2" y="36"/>
                        </a:lnTo>
                        <a:lnTo>
                          <a:pt x="0" y="14"/>
                        </a:lnTo>
                        <a:lnTo>
                          <a:pt x="14" y="0"/>
                        </a:lnTo>
                        <a:lnTo>
                          <a:pt x="5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5" name="Freeform 106"/>
                  <p:cNvSpPr>
                    <a:spLocks/>
                  </p:cNvSpPr>
                  <p:nvPr/>
                </p:nvSpPr>
                <p:spPr bwMode="auto">
                  <a:xfrm flipH="1">
                    <a:off x="2872" y="118"/>
                    <a:ext cx="569" cy="157"/>
                  </a:xfrm>
                  <a:custGeom>
                    <a:avLst/>
                    <a:gdLst>
                      <a:gd name="T0" fmla="*/ 0 w 1314"/>
                      <a:gd name="T1" fmla="*/ 0 h 360"/>
                      <a:gd name="T2" fmla="*/ 0 w 1314"/>
                      <a:gd name="T3" fmla="*/ 0 h 360"/>
                      <a:gd name="T4" fmla="*/ 0 w 1314"/>
                      <a:gd name="T5" fmla="*/ 0 h 360"/>
                      <a:gd name="T6" fmla="*/ 0 w 1314"/>
                      <a:gd name="T7" fmla="*/ 0 h 360"/>
                      <a:gd name="T8" fmla="*/ 0 w 1314"/>
                      <a:gd name="T9" fmla="*/ 0 h 360"/>
                      <a:gd name="T10" fmla="*/ 0 w 1314"/>
                      <a:gd name="T11" fmla="*/ 0 h 360"/>
                      <a:gd name="T12" fmla="*/ 0 w 1314"/>
                      <a:gd name="T13" fmla="*/ 0 h 360"/>
                      <a:gd name="T14" fmla="*/ 0 w 1314"/>
                      <a:gd name="T15" fmla="*/ 0 h 360"/>
                      <a:gd name="T16" fmla="*/ 0 w 1314"/>
                      <a:gd name="T17" fmla="*/ 0 h 360"/>
                      <a:gd name="T18" fmla="*/ 0 w 1314"/>
                      <a:gd name="T19" fmla="*/ 0 h 360"/>
                      <a:gd name="T20" fmla="*/ 0 w 1314"/>
                      <a:gd name="T21" fmla="*/ 0 h 360"/>
                      <a:gd name="T22" fmla="*/ 0 w 1314"/>
                      <a:gd name="T23" fmla="*/ 0 h 360"/>
                      <a:gd name="T24" fmla="*/ 0 w 1314"/>
                      <a:gd name="T25" fmla="*/ 0 h 360"/>
                      <a:gd name="T26" fmla="*/ 0 w 1314"/>
                      <a:gd name="T27" fmla="*/ 0 h 360"/>
                      <a:gd name="T28" fmla="*/ 0 w 1314"/>
                      <a:gd name="T29" fmla="*/ 0 h 360"/>
                      <a:gd name="T30" fmla="*/ 0 w 1314"/>
                      <a:gd name="T31" fmla="*/ 0 h 360"/>
                      <a:gd name="T32" fmla="*/ 0 w 1314"/>
                      <a:gd name="T33" fmla="*/ 0 h 360"/>
                      <a:gd name="T34" fmla="*/ 0 w 1314"/>
                      <a:gd name="T35" fmla="*/ 0 h 360"/>
                      <a:gd name="T36" fmla="*/ 0 w 1314"/>
                      <a:gd name="T37" fmla="*/ 0 h 360"/>
                      <a:gd name="T38" fmla="*/ 0 w 1314"/>
                      <a:gd name="T39" fmla="*/ 0 h 360"/>
                      <a:gd name="T40" fmla="*/ 0 w 1314"/>
                      <a:gd name="T41" fmla="*/ 0 h 360"/>
                      <a:gd name="T42" fmla="*/ 0 w 1314"/>
                      <a:gd name="T43" fmla="*/ 0 h 360"/>
                      <a:gd name="T44" fmla="*/ 0 w 1314"/>
                      <a:gd name="T45" fmla="*/ 0 h 360"/>
                      <a:gd name="T46" fmla="*/ 0 w 1314"/>
                      <a:gd name="T47" fmla="*/ 0 h 360"/>
                      <a:gd name="T48" fmla="*/ 0 w 1314"/>
                      <a:gd name="T49" fmla="*/ 0 h 360"/>
                      <a:gd name="T50" fmla="*/ 0 w 1314"/>
                      <a:gd name="T51" fmla="*/ 0 h 360"/>
                      <a:gd name="T52" fmla="*/ 0 w 1314"/>
                      <a:gd name="T53" fmla="*/ 0 h 360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314"/>
                      <a:gd name="T82" fmla="*/ 0 h 360"/>
                      <a:gd name="T83" fmla="*/ 1314 w 1314"/>
                      <a:gd name="T84" fmla="*/ 360 h 360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314" h="360">
                        <a:moveTo>
                          <a:pt x="1304" y="23"/>
                        </a:moveTo>
                        <a:lnTo>
                          <a:pt x="1142" y="47"/>
                        </a:lnTo>
                        <a:lnTo>
                          <a:pt x="1002" y="66"/>
                        </a:lnTo>
                        <a:lnTo>
                          <a:pt x="703" y="111"/>
                        </a:lnTo>
                        <a:lnTo>
                          <a:pt x="543" y="152"/>
                        </a:lnTo>
                        <a:lnTo>
                          <a:pt x="388" y="200"/>
                        </a:lnTo>
                        <a:lnTo>
                          <a:pt x="288" y="227"/>
                        </a:lnTo>
                        <a:lnTo>
                          <a:pt x="202" y="253"/>
                        </a:lnTo>
                        <a:lnTo>
                          <a:pt x="123" y="291"/>
                        </a:lnTo>
                        <a:lnTo>
                          <a:pt x="44" y="351"/>
                        </a:lnTo>
                        <a:lnTo>
                          <a:pt x="25" y="360"/>
                        </a:lnTo>
                        <a:lnTo>
                          <a:pt x="7" y="351"/>
                        </a:lnTo>
                        <a:lnTo>
                          <a:pt x="0" y="335"/>
                        </a:lnTo>
                        <a:lnTo>
                          <a:pt x="7" y="316"/>
                        </a:lnTo>
                        <a:lnTo>
                          <a:pt x="50" y="279"/>
                        </a:lnTo>
                        <a:lnTo>
                          <a:pt x="91" y="250"/>
                        </a:lnTo>
                        <a:lnTo>
                          <a:pt x="176" y="209"/>
                        </a:lnTo>
                        <a:lnTo>
                          <a:pt x="268" y="180"/>
                        </a:lnTo>
                        <a:lnTo>
                          <a:pt x="373" y="152"/>
                        </a:lnTo>
                        <a:lnTo>
                          <a:pt x="532" y="104"/>
                        </a:lnTo>
                        <a:lnTo>
                          <a:pt x="693" y="64"/>
                        </a:lnTo>
                        <a:lnTo>
                          <a:pt x="989" y="16"/>
                        </a:lnTo>
                        <a:lnTo>
                          <a:pt x="1131" y="4"/>
                        </a:lnTo>
                        <a:lnTo>
                          <a:pt x="1299" y="0"/>
                        </a:lnTo>
                        <a:lnTo>
                          <a:pt x="1314" y="10"/>
                        </a:lnTo>
                        <a:lnTo>
                          <a:pt x="1304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6" name="Freeform 107"/>
                  <p:cNvSpPr>
                    <a:spLocks/>
                  </p:cNvSpPr>
                  <p:nvPr/>
                </p:nvSpPr>
                <p:spPr bwMode="auto">
                  <a:xfrm flipH="1">
                    <a:off x="3170" y="164"/>
                    <a:ext cx="233" cy="261"/>
                  </a:xfrm>
                  <a:custGeom>
                    <a:avLst/>
                    <a:gdLst>
                      <a:gd name="T0" fmla="*/ 0 w 537"/>
                      <a:gd name="T1" fmla="*/ 0 h 602"/>
                      <a:gd name="T2" fmla="*/ 0 w 537"/>
                      <a:gd name="T3" fmla="*/ 0 h 602"/>
                      <a:gd name="T4" fmla="*/ 0 w 537"/>
                      <a:gd name="T5" fmla="*/ 0 h 602"/>
                      <a:gd name="T6" fmla="*/ 0 w 537"/>
                      <a:gd name="T7" fmla="*/ 0 h 602"/>
                      <a:gd name="T8" fmla="*/ 0 w 537"/>
                      <a:gd name="T9" fmla="*/ 0 h 602"/>
                      <a:gd name="T10" fmla="*/ 0 w 537"/>
                      <a:gd name="T11" fmla="*/ 0 h 602"/>
                      <a:gd name="T12" fmla="*/ 0 w 537"/>
                      <a:gd name="T13" fmla="*/ 0 h 602"/>
                      <a:gd name="T14" fmla="*/ 0 w 537"/>
                      <a:gd name="T15" fmla="*/ 0 h 602"/>
                      <a:gd name="T16" fmla="*/ 0 w 537"/>
                      <a:gd name="T17" fmla="*/ 0 h 602"/>
                      <a:gd name="T18" fmla="*/ 0 w 537"/>
                      <a:gd name="T19" fmla="*/ 0 h 602"/>
                      <a:gd name="T20" fmla="*/ 0 w 537"/>
                      <a:gd name="T21" fmla="*/ 0 h 602"/>
                      <a:gd name="T22" fmla="*/ 0 w 537"/>
                      <a:gd name="T23" fmla="*/ 0 h 602"/>
                      <a:gd name="T24" fmla="*/ 0 w 537"/>
                      <a:gd name="T25" fmla="*/ 0 h 602"/>
                      <a:gd name="T26" fmla="*/ 0 w 537"/>
                      <a:gd name="T27" fmla="*/ 0 h 602"/>
                      <a:gd name="T28" fmla="*/ 0 w 537"/>
                      <a:gd name="T29" fmla="*/ 0 h 602"/>
                      <a:gd name="T30" fmla="*/ 0 w 537"/>
                      <a:gd name="T31" fmla="*/ 0 h 602"/>
                      <a:gd name="T32" fmla="*/ 0 w 537"/>
                      <a:gd name="T33" fmla="*/ 0 h 602"/>
                      <a:gd name="T34" fmla="*/ 0 w 537"/>
                      <a:gd name="T35" fmla="*/ 0 h 602"/>
                      <a:gd name="T36" fmla="*/ 0 w 537"/>
                      <a:gd name="T37" fmla="*/ 0 h 602"/>
                      <a:gd name="T38" fmla="*/ 0 w 537"/>
                      <a:gd name="T39" fmla="*/ 0 h 602"/>
                      <a:gd name="T40" fmla="*/ 0 w 537"/>
                      <a:gd name="T41" fmla="*/ 0 h 602"/>
                      <a:gd name="T42" fmla="*/ 0 w 537"/>
                      <a:gd name="T43" fmla="*/ 0 h 602"/>
                      <a:gd name="T44" fmla="*/ 0 w 537"/>
                      <a:gd name="T45" fmla="*/ 0 h 602"/>
                      <a:gd name="T46" fmla="*/ 0 w 537"/>
                      <a:gd name="T47" fmla="*/ 0 h 602"/>
                      <a:gd name="T48" fmla="*/ 0 w 537"/>
                      <a:gd name="T49" fmla="*/ 0 h 602"/>
                      <a:gd name="T50" fmla="*/ 0 w 537"/>
                      <a:gd name="T51" fmla="*/ 0 h 602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37"/>
                      <a:gd name="T79" fmla="*/ 0 h 602"/>
                      <a:gd name="T80" fmla="*/ 537 w 537"/>
                      <a:gd name="T81" fmla="*/ 602 h 602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37" h="602">
                        <a:moveTo>
                          <a:pt x="35" y="593"/>
                        </a:moveTo>
                        <a:lnTo>
                          <a:pt x="0" y="355"/>
                        </a:lnTo>
                        <a:lnTo>
                          <a:pt x="6" y="302"/>
                        </a:lnTo>
                        <a:lnTo>
                          <a:pt x="22" y="249"/>
                        </a:lnTo>
                        <a:lnTo>
                          <a:pt x="48" y="201"/>
                        </a:lnTo>
                        <a:lnTo>
                          <a:pt x="86" y="153"/>
                        </a:lnTo>
                        <a:lnTo>
                          <a:pt x="164" y="107"/>
                        </a:lnTo>
                        <a:lnTo>
                          <a:pt x="256" y="72"/>
                        </a:lnTo>
                        <a:lnTo>
                          <a:pt x="340" y="47"/>
                        </a:lnTo>
                        <a:lnTo>
                          <a:pt x="425" y="25"/>
                        </a:lnTo>
                        <a:lnTo>
                          <a:pt x="523" y="0"/>
                        </a:lnTo>
                        <a:lnTo>
                          <a:pt x="537" y="8"/>
                        </a:lnTo>
                        <a:lnTo>
                          <a:pt x="530" y="22"/>
                        </a:lnTo>
                        <a:lnTo>
                          <a:pt x="435" y="53"/>
                        </a:lnTo>
                        <a:lnTo>
                          <a:pt x="356" y="85"/>
                        </a:lnTo>
                        <a:lnTo>
                          <a:pt x="277" y="120"/>
                        </a:lnTo>
                        <a:lnTo>
                          <a:pt x="187" y="160"/>
                        </a:lnTo>
                        <a:lnTo>
                          <a:pt x="127" y="195"/>
                        </a:lnTo>
                        <a:lnTo>
                          <a:pt x="91" y="239"/>
                        </a:lnTo>
                        <a:lnTo>
                          <a:pt x="64" y="283"/>
                        </a:lnTo>
                        <a:lnTo>
                          <a:pt x="38" y="377"/>
                        </a:lnTo>
                        <a:lnTo>
                          <a:pt x="39" y="476"/>
                        </a:lnTo>
                        <a:lnTo>
                          <a:pt x="58" y="587"/>
                        </a:lnTo>
                        <a:lnTo>
                          <a:pt x="50" y="602"/>
                        </a:lnTo>
                        <a:lnTo>
                          <a:pt x="35" y="59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7" name="Freeform 108"/>
                  <p:cNvSpPr>
                    <a:spLocks/>
                  </p:cNvSpPr>
                  <p:nvPr/>
                </p:nvSpPr>
                <p:spPr bwMode="auto">
                  <a:xfrm flipH="1">
                    <a:off x="3489" y="920"/>
                    <a:ext cx="21" cy="88"/>
                  </a:xfrm>
                  <a:custGeom>
                    <a:avLst/>
                    <a:gdLst>
                      <a:gd name="T0" fmla="*/ 0 w 48"/>
                      <a:gd name="T1" fmla="*/ 0 h 202"/>
                      <a:gd name="T2" fmla="*/ 0 w 48"/>
                      <a:gd name="T3" fmla="*/ 0 h 202"/>
                      <a:gd name="T4" fmla="*/ 0 w 48"/>
                      <a:gd name="T5" fmla="*/ 0 h 202"/>
                      <a:gd name="T6" fmla="*/ 0 w 48"/>
                      <a:gd name="T7" fmla="*/ 0 h 202"/>
                      <a:gd name="T8" fmla="*/ 0 w 48"/>
                      <a:gd name="T9" fmla="*/ 0 h 202"/>
                      <a:gd name="T10" fmla="*/ 0 w 48"/>
                      <a:gd name="T11" fmla="*/ 0 h 202"/>
                      <a:gd name="T12" fmla="*/ 0 w 48"/>
                      <a:gd name="T13" fmla="*/ 0 h 202"/>
                      <a:gd name="T14" fmla="*/ 0 w 48"/>
                      <a:gd name="T15" fmla="*/ 0 h 202"/>
                      <a:gd name="T16" fmla="*/ 0 w 48"/>
                      <a:gd name="T17" fmla="*/ 0 h 20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8"/>
                      <a:gd name="T28" fmla="*/ 0 h 202"/>
                      <a:gd name="T29" fmla="*/ 48 w 48"/>
                      <a:gd name="T30" fmla="*/ 202 h 20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8" h="202">
                        <a:moveTo>
                          <a:pt x="33" y="65"/>
                        </a:moveTo>
                        <a:lnTo>
                          <a:pt x="33" y="106"/>
                        </a:lnTo>
                        <a:lnTo>
                          <a:pt x="48" y="202"/>
                        </a:lnTo>
                        <a:lnTo>
                          <a:pt x="1" y="202"/>
                        </a:lnTo>
                        <a:lnTo>
                          <a:pt x="0" y="7"/>
                        </a:lnTo>
                        <a:lnTo>
                          <a:pt x="30" y="0"/>
                        </a:lnTo>
                        <a:lnTo>
                          <a:pt x="41" y="19"/>
                        </a:lnTo>
                        <a:lnTo>
                          <a:pt x="33" y="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076" name="Oval 109"/>
                <p:cNvSpPr>
                  <a:spLocks noChangeArrowheads="1"/>
                </p:cNvSpPr>
                <p:nvPr/>
              </p:nvSpPr>
              <p:spPr bwMode="auto">
                <a:xfrm flipH="1">
                  <a:off x="4190" y="2877"/>
                  <a:ext cx="695" cy="273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itchFamily="2" charset="2"/>
                    <a:buChar char="§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o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77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4446" y="2338"/>
                  <a:ext cx="186" cy="617"/>
                </a:xfrm>
                <a:prstGeom prst="rect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itchFamily="2" charset="2"/>
                    <a:buChar char="§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o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078" name="Group 111"/>
                <p:cNvGrpSpPr>
                  <a:grpSpLocks/>
                </p:cNvGrpSpPr>
                <p:nvPr/>
              </p:nvGrpSpPr>
              <p:grpSpPr bwMode="auto">
                <a:xfrm flipH="1">
                  <a:off x="4029" y="2106"/>
                  <a:ext cx="921" cy="323"/>
                  <a:chOff x="1510" y="2855"/>
                  <a:chExt cx="968" cy="339"/>
                </a:xfrm>
              </p:grpSpPr>
              <p:sp>
                <p:nvSpPr>
                  <p:cNvPr id="1079" name="Freeform 112"/>
                  <p:cNvSpPr>
                    <a:spLocks/>
                  </p:cNvSpPr>
                  <p:nvPr/>
                </p:nvSpPr>
                <p:spPr bwMode="auto">
                  <a:xfrm>
                    <a:off x="1510" y="2855"/>
                    <a:ext cx="968" cy="339"/>
                  </a:xfrm>
                  <a:custGeom>
                    <a:avLst/>
                    <a:gdLst>
                      <a:gd name="T0" fmla="*/ 1 w 1936"/>
                      <a:gd name="T1" fmla="*/ 1 h 677"/>
                      <a:gd name="T2" fmla="*/ 1 w 1936"/>
                      <a:gd name="T3" fmla="*/ 1 h 677"/>
                      <a:gd name="T4" fmla="*/ 1 w 1936"/>
                      <a:gd name="T5" fmla="*/ 1 h 677"/>
                      <a:gd name="T6" fmla="*/ 1 w 1936"/>
                      <a:gd name="T7" fmla="*/ 1 h 677"/>
                      <a:gd name="T8" fmla="*/ 1 w 1936"/>
                      <a:gd name="T9" fmla="*/ 1 h 677"/>
                      <a:gd name="T10" fmla="*/ 0 w 1936"/>
                      <a:gd name="T11" fmla="*/ 1 h 677"/>
                      <a:gd name="T12" fmla="*/ 1 w 1936"/>
                      <a:gd name="T13" fmla="*/ 0 h 677"/>
                      <a:gd name="T14" fmla="*/ 1 w 1936"/>
                      <a:gd name="T15" fmla="*/ 1 h 67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936"/>
                      <a:gd name="T25" fmla="*/ 0 h 677"/>
                      <a:gd name="T26" fmla="*/ 1936 w 1936"/>
                      <a:gd name="T27" fmla="*/ 677 h 67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936" h="677">
                        <a:moveTo>
                          <a:pt x="1936" y="353"/>
                        </a:moveTo>
                        <a:lnTo>
                          <a:pt x="1924" y="563"/>
                        </a:lnTo>
                        <a:lnTo>
                          <a:pt x="1287" y="677"/>
                        </a:lnTo>
                        <a:lnTo>
                          <a:pt x="583" y="677"/>
                        </a:lnTo>
                        <a:lnTo>
                          <a:pt x="32" y="505"/>
                        </a:lnTo>
                        <a:lnTo>
                          <a:pt x="0" y="18"/>
                        </a:lnTo>
                        <a:lnTo>
                          <a:pt x="1093" y="0"/>
                        </a:lnTo>
                        <a:lnTo>
                          <a:pt x="1936" y="35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80" name="Freeform 113"/>
                  <p:cNvSpPr>
                    <a:spLocks/>
                  </p:cNvSpPr>
                  <p:nvPr/>
                </p:nvSpPr>
                <p:spPr bwMode="auto">
                  <a:xfrm>
                    <a:off x="1531" y="2984"/>
                    <a:ext cx="923" cy="194"/>
                  </a:xfrm>
                  <a:custGeom>
                    <a:avLst/>
                    <a:gdLst>
                      <a:gd name="T0" fmla="*/ 1 w 1846"/>
                      <a:gd name="T1" fmla="*/ 1 h 388"/>
                      <a:gd name="T2" fmla="*/ 1 w 1846"/>
                      <a:gd name="T3" fmla="*/ 1 h 388"/>
                      <a:gd name="T4" fmla="*/ 1 w 1846"/>
                      <a:gd name="T5" fmla="*/ 1 h 388"/>
                      <a:gd name="T6" fmla="*/ 1 w 1846"/>
                      <a:gd name="T7" fmla="*/ 1 h 388"/>
                      <a:gd name="T8" fmla="*/ 0 w 1846"/>
                      <a:gd name="T9" fmla="*/ 1 h 388"/>
                      <a:gd name="T10" fmla="*/ 0 w 1846"/>
                      <a:gd name="T11" fmla="*/ 0 h 388"/>
                      <a:gd name="T12" fmla="*/ 1 w 1846"/>
                      <a:gd name="T13" fmla="*/ 1 h 388"/>
                      <a:gd name="T14" fmla="*/ 1 w 1846"/>
                      <a:gd name="T15" fmla="*/ 1 h 388"/>
                      <a:gd name="T16" fmla="*/ 1 w 1846"/>
                      <a:gd name="T17" fmla="*/ 1 h 3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46"/>
                      <a:gd name="T28" fmla="*/ 0 h 388"/>
                      <a:gd name="T29" fmla="*/ 1846 w 1846"/>
                      <a:gd name="T30" fmla="*/ 388 h 38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46" h="388">
                        <a:moveTo>
                          <a:pt x="1846" y="132"/>
                        </a:moveTo>
                        <a:lnTo>
                          <a:pt x="1836" y="284"/>
                        </a:lnTo>
                        <a:lnTo>
                          <a:pt x="1263" y="388"/>
                        </a:lnTo>
                        <a:lnTo>
                          <a:pt x="517" y="388"/>
                        </a:lnTo>
                        <a:lnTo>
                          <a:pt x="0" y="208"/>
                        </a:lnTo>
                        <a:lnTo>
                          <a:pt x="0" y="0"/>
                        </a:lnTo>
                        <a:lnTo>
                          <a:pt x="495" y="208"/>
                        </a:lnTo>
                        <a:lnTo>
                          <a:pt x="1253" y="218"/>
                        </a:lnTo>
                        <a:lnTo>
                          <a:pt x="1846" y="132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</p:grpSp>
          <p:grpSp>
            <p:nvGrpSpPr>
              <p:cNvPr id="1014" name="Group 114"/>
              <p:cNvGrpSpPr>
                <a:grpSpLocks/>
              </p:cNvGrpSpPr>
              <p:nvPr/>
            </p:nvGrpSpPr>
            <p:grpSpPr bwMode="auto">
              <a:xfrm>
                <a:off x="2372" y="175"/>
                <a:ext cx="1542" cy="2562"/>
                <a:chOff x="2372" y="175"/>
                <a:chExt cx="1542" cy="2562"/>
              </a:xfrm>
            </p:grpSpPr>
            <p:sp>
              <p:nvSpPr>
                <p:cNvPr id="1015" name="Freeform 115"/>
                <p:cNvSpPr>
                  <a:spLocks/>
                </p:cNvSpPr>
                <p:nvPr/>
              </p:nvSpPr>
              <p:spPr bwMode="auto">
                <a:xfrm>
                  <a:off x="3258" y="2392"/>
                  <a:ext cx="523" cy="268"/>
                </a:xfrm>
                <a:custGeom>
                  <a:avLst/>
                  <a:gdLst>
                    <a:gd name="T0" fmla="*/ 0 w 1211"/>
                    <a:gd name="T1" fmla="*/ 0 h 621"/>
                    <a:gd name="T2" fmla="*/ 0 w 1211"/>
                    <a:gd name="T3" fmla="*/ 0 h 621"/>
                    <a:gd name="T4" fmla="*/ 0 w 1211"/>
                    <a:gd name="T5" fmla="*/ 0 h 621"/>
                    <a:gd name="T6" fmla="*/ 0 w 1211"/>
                    <a:gd name="T7" fmla="*/ 0 h 621"/>
                    <a:gd name="T8" fmla="*/ 0 w 1211"/>
                    <a:gd name="T9" fmla="*/ 0 h 621"/>
                    <a:gd name="T10" fmla="*/ 0 w 1211"/>
                    <a:gd name="T11" fmla="*/ 0 h 621"/>
                    <a:gd name="T12" fmla="*/ 0 w 1211"/>
                    <a:gd name="T13" fmla="*/ 0 h 621"/>
                    <a:gd name="T14" fmla="*/ 0 w 1211"/>
                    <a:gd name="T15" fmla="*/ 0 h 621"/>
                    <a:gd name="T16" fmla="*/ 0 w 1211"/>
                    <a:gd name="T17" fmla="*/ 0 h 621"/>
                    <a:gd name="T18" fmla="*/ 0 w 1211"/>
                    <a:gd name="T19" fmla="*/ 0 h 621"/>
                    <a:gd name="T20" fmla="*/ 0 w 1211"/>
                    <a:gd name="T21" fmla="*/ 0 h 621"/>
                    <a:gd name="T22" fmla="*/ 0 w 1211"/>
                    <a:gd name="T23" fmla="*/ 0 h 621"/>
                    <a:gd name="T24" fmla="*/ 0 w 1211"/>
                    <a:gd name="T25" fmla="*/ 0 h 621"/>
                    <a:gd name="T26" fmla="*/ 0 w 1211"/>
                    <a:gd name="T27" fmla="*/ 0 h 621"/>
                    <a:gd name="T28" fmla="*/ 0 w 1211"/>
                    <a:gd name="T29" fmla="*/ 0 h 621"/>
                    <a:gd name="T30" fmla="*/ 0 w 1211"/>
                    <a:gd name="T31" fmla="*/ 0 h 621"/>
                    <a:gd name="T32" fmla="*/ 0 w 1211"/>
                    <a:gd name="T33" fmla="*/ 0 h 621"/>
                    <a:gd name="T34" fmla="*/ 0 w 1211"/>
                    <a:gd name="T35" fmla="*/ 0 h 621"/>
                    <a:gd name="T36" fmla="*/ 0 w 1211"/>
                    <a:gd name="T37" fmla="*/ 0 h 621"/>
                    <a:gd name="T38" fmla="*/ 0 w 1211"/>
                    <a:gd name="T39" fmla="*/ 0 h 62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211"/>
                    <a:gd name="T61" fmla="*/ 0 h 621"/>
                    <a:gd name="T62" fmla="*/ 1211 w 1211"/>
                    <a:gd name="T63" fmla="*/ 621 h 62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211" h="621">
                      <a:moveTo>
                        <a:pt x="489" y="20"/>
                      </a:moveTo>
                      <a:lnTo>
                        <a:pt x="479" y="181"/>
                      </a:lnTo>
                      <a:lnTo>
                        <a:pt x="797" y="331"/>
                      </a:lnTo>
                      <a:lnTo>
                        <a:pt x="1063" y="395"/>
                      </a:lnTo>
                      <a:lnTo>
                        <a:pt x="1211" y="461"/>
                      </a:lnTo>
                      <a:lnTo>
                        <a:pt x="1203" y="547"/>
                      </a:lnTo>
                      <a:lnTo>
                        <a:pt x="1011" y="601"/>
                      </a:lnTo>
                      <a:lnTo>
                        <a:pt x="723" y="621"/>
                      </a:lnTo>
                      <a:lnTo>
                        <a:pt x="479" y="579"/>
                      </a:lnTo>
                      <a:lnTo>
                        <a:pt x="329" y="537"/>
                      </a:lnTo>
                      <a:lnTo>
                        <a:pt x="321" y="585"/>
                      </a:lnTo>
                      <a:lnTo>
                        <a:pt x="130" y="579"/>
                      </a:lnTo>
                      <a:lnTo>
                        <a:pt x="12" y="557"/>
                      </a:lnTo>
                      <a:lnTo>
                        <a:pt x="12" y="473"/>
                      </a:lnTo>
                      <a:lnTo>
                        <a:pt x="0" y="423"/>
                      </a:lnTo>
                      <a:lnTo>
                        <a:pt x="0" y="303"/>
                      </a:lnTo>
                      <a:lnTo>
                        <a:pt x="32" y="235"/>
                      </a:lnTo>
                      <a:lnTo>
                        <a:pt x="94" y="159"/>
                      </a:lnTo>
                      <a:lnTo>
                        <a:pt x="106" y="0"/>
                      </a:lnTo>
                      <a:lnTo>
                        <a:pt x="489" y="2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16" name="Freeform 116"/>
                <p:cNvSpPr>
                  <a:spLocks/>
                </p:cNvSpPr>
                <p:nvPr/>
              </p:nvSpPr>
              <p:spPr bwMode="auto">
                <a:xfrm>
                  <a:off x="3432" y="2488"/>
                  <a:ext cx="158" cy="83"/>
                </a:xfrm>
                <a:custGeom>
                  <a:avLst/>
                  <a:gdLst>
                    <a:gd name="T0" fmla="*/ 0 w 364"/>
                    <a:gd name="T1" fmla="*/ 0 h 194"/>
                    <a:gd name="T2" fmla="*/ 0 w 364"/>
                    <a:gd name="T3" fmla="*/ 0 h 194"/>
                    <a:gd name="T4" fmla="*/ 0 w 364"/>
                    <a:gd name="T5" fmla="*/ 0 h 194"/>
                    <a:gd name="T6" fmla="*/ 0 w 364"/>
                    <a:gd name="T7" fmla="*/ 0 h 194"/>
                    <a:gd name="T8" fmla="*/ 0 w 364"/>
                    <a:gd name="T9" fmla="*/ 0 h 1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4"/>
                    <a:gd name="T16" fmla="*/ 0 h 194"/>
                    <a:gd name="T17" fmla="*/ 364 w 364"/>
                    <a:gd name="T18" fmla="*/ 194 h 1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4" h="194">
                      <a:moveTo>
                        <a:pt x="92" y="0"/>
                      </a:moveTo>
                      <a:lnTo>
                        <a:pt x="0" y="102"/>
                      </a:lnTo>
                      <a:lnTo>
                        <a:pt x="326" y="194"/>
                      </a:lnTo>
                      <a:lnTo>
                        <a:pt x="364" y="12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17" name="Freeform 117"/>
                <p:cNvSpPr>
                  <a:spLocks/>
                </p:cNvSpPr>
                <p:nvPr/>
              </p:nvSpPr>
              <p:spPr bwMode="auto">
                <a:xfrm>
                  <a:off x="3588" y="2547"/>
                  <a:ext cx="178" cy="51"/>
                </a:xfrm>
                <a:custGeom>
                  <a:avLst/>
                  <a:gdLst>
                    <a:gd name="T0" fmla="*/ 0 w 410"/>
                    <a:gd name="T1" fmla="*/ 0 h 118"/>
                    <a:gd name="T2" fmla="*/ 0 w 410"/>
                    <a:gd name="T3" fmla="*/ 0 h 118"/>
                    <a:gd name="T4" fmla="*/ 0 w 410"/>
                    <a:gd name="T5" fmla="*/ 0 h 118"/>
                    <a:gd name="T6" fmla="*/ 0 w 410"/>
                    <a:gd name="T7" fmla="*/ 0 h 118"/>
                    <a:gd name="T8" fmla="*/ 0 w 410"/>
                    <a:gd name="T9" fmla="*/ 0 h 118"/>
                    <a:gd name="T10" fmla="*/ 0 w 410"/>
                    <a:gd name="T11" fmla="*/ 0 h 118"/>
                    <a:gd name="T12" fmla="*/ 0 w 410"/>
                    <a:gd name="T13" fmla="*/ 0 h 1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10"/>
                    <a:gd name="T22" fmla="*/ 0 h 118"/>
                    <a:gd name="T23" fmla="*/ 410 w 410"/>
                    <a:gd name="T24" fmla="*/ 118 h 1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10" h="118">
                      <a:moveTo>
                        <a:pt x="48" y="0"/>
                      </a:moveTo>
                      <a:lnTo>
                        <a:pt x="0" y="56"/>
                      </a:lnTo>
                      <a:lnTo>
                        <a:pt x="202" y="108"/>
                      </a:lnTo>
                      <a:lnTo>
                        <a:pt x="296" y="118"/>
                      </a:lnTo>
                      <a:lnTo>
                        <a:pt x="410" y="112"/>
                      </a:lnTo>
                      <a:lnTo>
                        <a:pt x="290" y="52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18" name="Freeform 118"/>
                <p:cNvSpPr>
                  <a:spLocks/>
                </p:cNvSpPr>
                <p:nvPr/>
              </p:nvSpPr>
              <p:spPr bwMode="auto">
                <a:xfrm>
                  <a:off x="3263" y="2488"/>
                  <a:ext cx="506" cy="158"/>
                </a:xfrm>
                <a:custGeom>
                  <a:avLst/>
                  <a:gdLst>
                    <a:gd name="T0" fmla="*/ 0 w 1173"/>
                    <a:gd name="T1" fmla="*/ 0 h 368"/>
                    <a:gd name="T2" fmla="*/ 0 w 1173"/>
                    <a:gd name="T3" fmla="*/ 0 h 368"/>
                    <a:gd name="T4" fmla="*/ 0 w 1173"/>
                    <a:gd name="T5" fmla="*/ 0 h 368"/>
                    <a:gd name="T6" fmla="*/ 0 w 1173"/>
                    <a:gd name="T7" fmla="*/ 0 h 368"/>
                    <a:gd name="T8" fmla="*/ 0 w 1173"/>
                    <a:gd name="T9" fmla="*/ 0 h 368"/>
                    <a:gd name="T10" fmla="*/ 0 w 1173"/>
                    <a:gd name="T11" fmla="*/ 0 h 368"/>
                    <a:gd name="T12" fmla="*/ 0 w 1173"/>
                    <a:gd name="T13" fmla="*/ 0 h 368"/>
                    <a:gd name="T14" fmla="*/ 0 w 1173"/>
                    <a:gd name="T15" fmla="*/ 0 h 368"/>
                    <a:gd name="T16" fmla="*/ 0 w 1173"/>
                    <a:gd name="T17" fmla="*/ 0 h 368"/>
                    <a:gd name="T18" fmla="*/ 0 w 1173"/>
                    <a:gd name="T19" fmla="*/ 0 h 368"/>
                    <a:gd name="T20" fmla="*/ 0 w 1173"/>
                    <a:gd name="T21" fmla="*/ 0 h 368"/>
                    <a:gd name="T22" fmla="*/ 0 w 1173"/>
                    <a:gd name="T23" fmla="*/ 0 h 368"/>
                    <a:gd name="T24" fmla="*/ 0 w 1173"/>
                    <a:gd name="T25" fmla="*/ 0 h 368"/>
                    <a:gd name="T26" fmla="*/ 0 w 1173"/>
                    <a:gd name="T27" fmla="*/ 0 h 368"/>
                    <a:gd name="T28" fmla="*/ 0 w 1173"/>
                    <a:gd name="T29" fmla="*/ 0 h 368"/>
                    <a:gd name="T30" fmla="*/ 0 w 1173"/>
                    <a:gd name="T31" fmla="*/ 0 h 368"/>
                    <a:gd name="T32" fmla="*/ 0 w 1173"/>
                    <a:gd name="T33" fmla="*/ 0 h 368"/>
                    <a:gd name="T34" fmla="*/ 0 w 1173"/>
                    <a:gd name="T35" fmla="*/ 0 h 368"/>
                    <a:gd name="T36" fmla="*/ 0 w 1173"/>
                    <a:gd name="T37" fmla="*/ 0 h 3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73"/>
                    <a:gd name="T58" fmla="*/ 0 h 368"/>
                    <a:gd name="T59" fmla="*/ 1173 w 1173"/>
                    <a:gd name="T60" fmla="*/ 368 h 3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73" h="368">
                      <a:moveTo>
                        <a:pt x="1173" y="312"/>
                      </a:moveTo>
                      <a:lnTo>
                        <a:pt x="1173" y="256"/>
                      </a:lnTo>
                      <a:lnTo>
                        <a:pt x="1019" y="272"/>
                      </a:lnTo>
                      <a:lnTo>
                        <a:pt x="773" y="236"/>
                      </a:lnTo>
                      <a:lnTo>
                        <a:pt x="631" y="204"/>
                      </a:lnTo>
                      <a:lnTo>
                        <a:pt x="359" y="116"/>
                      </a:lnTo>
                      <a:lnTo>
                        <a:pt x="243" y="102"/>
                      </a:lnTo>
                      <a:lnTo>
                        <a:pt x="128" y="60"/>
                      </a:lnTo>
                      <a:lnTo>
                        <a:pt x="70" y="0"/>
                      </a:lnTo>
                      <a:lnTo>
                        <a:pt x="0" y="76"/>
                      </a:lnTo>
                      <a:lnTo>
                        <a:pt x="0" y="232"/>
                      </a:lnTo>
                      <a:lnTo>
                        <a:pt x="86" y="256"/>
                      </a:lnTo>
                      <a:lnTo>
                        <a:pt x="297" y="284"/>
                      </a:lnTo>
                      <a:lnTo>
                        <a:pt x="381" y="294"/>
                      </a:lnTo>
                      <a:lnTo>
                        <a:pt x="521" y="344"/>
                      </a:lnTo>
                      <a:lnTo>
                        <a:pt x="679" y="368"/>
                      </a:lnTo>
                      <a:lnTo>
                        <a:pt x="791" y="368"/>
                      </a:lnTo>
                      <a:lnTo>
                        <a:pt x="967" y="368"/>
                      </a:lnTo>
                      <a:lnTo>
                        <a:pt x="1173" y="312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19" name="Freeform 119" descr="Light vertical"/>
                <p:cNvSpPr>
                  <a:spLocks/>
                </p:cNvSpPr>
                <p:nvPr/>
              </p:nvSpPr>
              <p:spPr bwMode="auto">
                <a:xfrm>
                  <a:off x="3298" y="2396"/>
                  <a:ext cx="166" cy="131"/>
                </a:xfrm>
                <a:custGeom>
                  <a:avLst/>
                  <a:gdLst>
                    <a:gd name="T0" fmla="*/ 0 w 383"/>
                    <a:gd name="T1" fmla="*/ 0 h 299"/>
                    <a:gd name="T2" fmla="*/ 0 w 383"/>
                    <a:gd name="T3" fmla="*/ 0 h 299"/>
                    <a:gd name="T4" fmla="*/ 0 w 383"/>
                    <a:gd name="T5" fmla="*/ 0 h 299"/>
                    <a:gd name="T6" fmla="*/ 0 w 383"/>
                    <a:gd name="T7" fmla="*/ 0 h 299"/>
                    <a:gd name="T8" fmla="*/ 0 w 383"/>
                    <a:gd name="T9" fmla="*/ 0 h 299"/>
                    <a:gd name="T10" fmla="*/ 0 w 383"/>
                    <a:gd name="T11" fmla="*/ 0 h 299"/>
                    <a:gd name="T12" fmla="*/ 0 w 383"/>
                    <a:gd name="T13" fmla="*/ 0 h 299"/>
                    <a:gd name="T14" fmla="*/ 0 w 383"/>
                    <a:gd name="T15" fmla="*/ 0 h 299"/>
                    <a:gd name="T16" fmla="*/ 0 w 383"/>
                    <a:gd name="T17" fmla="*/ 0 h 299"/>
                    <a:gd name="T18" fmla="*/ 0 w 383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3"/>
                    <a:gd name="T31" fmla="*/ 0 h 299"/>
                    <a:gd name="T32" fmla="*/ 383 w 383"/>
                    <a:gd name="T33" fmla="*/ 299 h 29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3" h="299">
                      <a:moveTo>
                        <a:pt x="373" y="20"/>
                      </a:moveTo>
                      <a:lnTo>
                        <a:pt x="361" y="167"/>
                      </a:lnTo>
                      <a:lnTo>
                        <a:pt x="383" y="199"/>
                      </a:lnTo>
                      <a:lnTo>
                        <a:pt x="297" y="299"/>
                      </a:lnTo>
                      <a:lnTo>
                        <a:pt x="179" y="299"/>
                      </a:lnTo>
                      <a:lnTo>
                        <a:pt x="46" y="255"/>
                      </a:lnTo>
                      <a:lnTo>
                        <a:pt x="0" y="195"/>
                      </a:lnTo>
                      <a:lnTo>
                        <a:pt x="26" y="155"/>
                      </a:lnTo>
                      <a:lnTo>
                        <a:pt x="34" y="0"/>
                      </a:lnTo>
                      <a:lnTo>
                        <a:pt x="373" y="20"/>
                      </a:lnTo>
                      <a:close/>
                    </a:path>
                  </a:pathLst>
                </a:custGeom>
                <a:pattFill prst="ltVert">
                  <a:fgClr>
                    <a:srgbClr val="A0A0A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020" name="Group 120"/>
                <p:cNvGrpSpPr>
                  <a:grpSpLocks/>
                </p:cNvGrpSpPr>
                <p:nvPr/>
              </p:nvGrpSpPr>
              <p:grpSpPr bwMode="auto">
                <a:xfrm>
                  <a:off x="3268" y="1924"/>
                  <a:ext cx="220" cy="534"/>
                  <a:chOff x="2366" y="3030"/>
                  <a:chExt cx="256" cy="621"/>
                </a:xfrm>
              </p:grpSpPr>
              <p:sp>
                <p:nvSpPr>
                  <p:cNvPr id="1072" name="Freeform 121"/>
                  <p:cNvSpPr>
                    <a:spLocks/>
                  </p:cNvSpPr>
                  <p:nvPr/>
                </p:nvSpPr>
                <p:spPr bwMode="auto">
                  <a:xfrm>
                    <a:off x="2366" y="3030"/>
                    <a:ext cx="256" cy="621"/>
                  </a:xfrm>
                  <a:custGeom>
                    <a:avLst/>
                    <a:gdLst>
                      <a:gd name="T0" fmla="*/ 1 w 511"/>
                      <a:gd name="T1" fmla="*/ 0 h 1243"/>
                      <a:gd name="T2" fmla="*/ 1 w 511"/>
                      <a:gd name="T3" fmla="*/ 0 h 1243"/>
                      <a:gd name="T4" fmla="*/ 1 w 511"/>
                      <a:gd name="T5" fmla="*/ 0 h 1243"/>
                      <a:gd name="T6" fmla="*/ 0 w 511"/>
                      <a:gd name="T7" fmla="*/ 0 h 1243"/>
                      <a:gd name="T8" fmla="*/ 1 w 511"/>
                      <a:gd name="T9" fmla="*/ 0 h 1243"/>
                      <a:gd name="T10" fmla="*/ 1 w 511"/>
                      <a:gd name="T11" fmla="*/ 0 h 1243"/>
                      <a:gd name="T12" fmla="*/ 1 w 511"/>
                      <a:gd name="T13" fmla="*/ 0 h 1243"/>
                      <a:gd name="T14" fmla="*/ 1 w 511"/>
                      <a:gd name="T15" fmla="*/ 0 h 124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511"/>
                      <a:gd name="T25" fmla="*/ 0 h 1243"/>
                      <a:gd name="T26" fmla="*/ 511 w 511"/>
                      <a:gd name="T27" fmla="*/ 1243 h 124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511" h="1243">
                        <a:moveTo>
                          <a:pt x="42" y="26"/>
                        </a:moveTo>
                        <a:lnTo>
                          <a:pt x="10" y="448"/>
                        </a:lnTo>
                        <a:lnTo>
                          <a:pt x="18" y="796"/>
                        </a:lnTo>
                        <a:lnTo>
                          <a:pt x="0" y="1188"/>
                        </a:lnTo>
                        <a:lnTo>
                          <a:pt x="251" y="1243"/>
                        </a:lnTo>
                        <a:lnTo>
                          <a:pt x="495" y="1243"/>
                        </a:lnTo>
                        <a:lnTo>
                          <a:pt x="511" y="0"/>
                        </a:lnTo>
                        <a:lnTo>
                          <a:pt x="42" y="26"/>
                        </a:lnTo>
                        <a:close/>
                      </a:path>
                    </a:pathLst>
                  </a:custGeom>
                  <a:solidFill>
                    <a:srgbClr val="5E6A7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73" name="Freeform 122"/>
                  <p:cNvSpPr>
                    <a:spLocks/>
                  </p:cNvSpPr>
                  <p:nvPr/>
                </p:nvSpPr>
                <p:spPr bwMode="auto">
                  <a:xfrm>
                    <a:off x="2387" y="3039"/>
                    <a:ext cx="221" cy="596"/>
                  </a:xfrm>
                  <a:custGeom>
                    <a:avLst/>
                    <a:gdLst>
                      <a:gd name="T0" fmla="*/ 1 w 441"/>
                      <a:gd name="T1" fmla="*/ 0 h 1194"/>
                      <a:gd name="T2" fmla="*/ 0 w 441"/>
                      <a:gd name="T3" fmla="*/ 0 h 1194"/>
                      <a:gd name="T4" fmla="*/ 1 w 441"/>
                      <a:gd name="T5" fmla="*/ 0 h 1194"/>
                      <a:gd name="T6" fmla="*/ 1 w 441"/>
                      <a:gd name="T7" fmla="*/ 0 h 1194"/>
                      <a:gd name="T8" fmla="*/ 1 w 441"/>
                      <a:gd name="T9" fmla="*/ 0 h 1194"/>
                      <a:gd name="T10" fmla="*/ 1 w 441"/>
                      <a:gd name="T11" fmla="*/ 0 h 1194"/>
                      <a:gd name="T12" fmla="*/ 1 w 441"/>
                      <a:gd name="T13" fmla="*/ 0 h 1194"/>
                      <a:gd name="T14" fmla="*/ 1 w 441"/>
                      <a:gd name="T15" fmla="*/ 0 h 119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41"/>
                      <a:gd name="T25" fmla="*/ 0 h 1194"/>
                      <a:gd name="T26" fmla="*/ 441 w 441"/>
                      <a:gd name="T27" fmla="*/ 1194 h 119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41" h="1194">
                        <a:moveTo>
                          <a:pt x="40" y="38"/>
                        </a:moveTo>
                        <a:lnTo>
                          <a:pt x="0" y="392"/>
                        </a:lnTo>
                        <a:lnTo>
                          <a:pt x="8" y="676"/>
                        </a:lnTo>
                        <a:lnTo>
                          <a:pt x="8" y="1110"/>
                        </a:lnTo>
                        <a:lnTo>
                          <a:pt x="223" y="1194"/>
                        </a:lnTo>
                        <a:lnTo>
                          <a:pt x="415" y="1194"/>
                        </a:lnTo>
                        <a:lnTo>
                          <a:pt x="441" y="0"/>
                        </a:lnTo>
                        <a:lnTo>
                          <a:pt x="40" y="38"/>
                        </a:lnTo>
                        <a:close/>
                      </a:path>
                    </a:pathLst>
                  </a:custGeom>
                  <a:solidFill>
                    <a:srgbClr val="5E6A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021" name="Freeform 123"/>
                <p:cNvSpPr>
                  <a:spLocks/>
                </p:cNvSpPr>
                <p:nvPr/>
              </p:nvSpPr>
              <p:spPr bwMode="auto">
                <a:xfrm>
                  <a:off x="3382" y="2468"/>
                  <a:ext cx="532" cy="269"/>
                </a:xfrm>
                <a:custGeom>
                  <a:avLst/>
                  <a:gdLst>
                    <a:gd name="T0" fmla="*/ 0 w 1232"/>
                    <a:gd name="T1" fmla="*/ 0 h 624"/>
                    <a:gd name="T2" fmla="*/ 0 w 1232"/>
                    <a:gd name="T3" fmla="*/ 0 h 624"/>
                    <a:gd name="T4" fmla="*/ 0 w 1232"/>
                    <a:gd name="T5" fmla="*/ 0 h 624"/>
                    <a:gd name="T6" fmla="*/ 0 w 1232"/>
                    <a:gd name="T7" fmla="*/ 0 h 624"/>
                    <a:gd name="T8" fmla="*/ 0 w 1232"/>
                    <a:gd name="T9" fmla="*/ 0 h 624"/>
                    <a:gd name="T10" fmla="*/ 0 w 1232"/>
                    <a:gd name="T11" fmla="*/ 0 h 624"/>
                    <a:gd name="T12" fmla="*/ 0 w 1232"/>
                    <a:gd name="T13" fmla="*/ 0 h 624"/>
                    <a:gd name="T14" fmla="*/ 0 w 1232"/>
                    <a:gd name="T15" fmla="*/ 0 h 624"/>
                    <a:gd name="T16" fmla="*/ 0 w 1232"/>
                    <a:gd name="T17" fmla="*/ 0 h 624"/>
                    <a:gd name="T18" fmla="*/ 0 w 1232"/>
                    <a:gd name="T19" fmla="*/ 0 h 624"/>
                    <a:gd name="T20" fmla="*/ 0 w 1232"/>
                    <a:gd name="T21" fmla="*/ 0 h 624"/>
                    <a:gd name="T22" fmla="*/ 0 w 1232"/>
                    <a:gd name="T23" fmla="*/ 0 h 624"/>
                    <a:gd name="T24" fmla="*/ 0 w 1232"/>
                    <a:gd name="T25" fmla="*/ 0 h 624"/>
                    <a:gd name="T26" fmla="*/ 0 w 1232"/>
                    <a:gd name="T27" fmla="*/ 0 h 624"/>
                    <a:gd name="T28" fmla="*/ 0 w 1232"/>
                    <a:gd name="T29" fmla="*/ 0 h 624"/>
                    <a:gd name="T30" fmla="*/ 0 w 1232"/>
                    <a:gd name="T31" fmla="*/ 0 h 624"/>
                    <a:gd name="T32" fmla="*/ 0 w 1232"/>
                    <a:gd name="T33" fmla="*/ 0 h 624"/>
                    <a:gd name="T34" fmla="*/ 0 w 1232"/>
                    <a:gd name="T35" fmla="*/ 0 h 624"/>
                    <a:gd name="T36" fmla="*/ 0 w 1232"/>
                    <a:gd name="T37" fmla="*/ 0 h 624"/>
                    <a:gd name="T38" fmla="*/ 0 w 1232"/>
                    <a:gd name="T39" fmla="*/ 0 h 6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232"/>
                    <a:gd name="T61" fmla="*/ 0 h 624"/>
                    <a:gd name="T62" fmla="*/ 1232 w 1232"/>
                    <a:gd name="T63" fmla="*/ 624 h 6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232" h="624">
                      <a:moveTo>
                        <a:pt x="500" y="22"/>
                      </a:moveTo>
                      <a:lnTo>
                        <a:pt x="490" y="182"/>
                      </a:lnTo>
                      <a:lnTo>
                        <a:pt x="812" y="334"/>
                      </a:lnTo>
                      <a:lnTo>
                        <a:pt x="1082" y="398"/>
                      </a:lnTo>
                      <a:lnTo>
                        <a:pt x="1232" y="462"/>
                      </a:lnTo>
                      <a:lnTo>
                        <a:pt x="1224" y="550"/>
                      </a:lnTo>
                      <a:lnTo>
                        <a:pt x="1030" y="604"/>
                      </a:lnTo>
                      <a:lnTo>
                        <a:pt x="736" y="624"/>
                      </a:lnTo>
                      <a:lnTo>
                        <a:pt x="490" y="582"/>
                      </a:lnTo>
                      <a:lnTo>
                        <a:pt x="340" y="538"/>
                      </a:lnTo>
                      <a:lnTo>
                        <a:pt x="330" y="586"/>
                      </a:lnTo>
                      <a:lnTo>
                        <a:pt x="134" y="582"/>
                      </a:lnTo>
                      <a:lnTo>
                        <a:pt x="14" y="560"/>
                      </a:lnTo>
                      <a:lnTo>
                        <a:pt x="14" y="474"/>
                      </a:lnTo>
                      <a:lnTo>
                        <a:pt x="0" y="426"/>
                      </a:lnTo>
                      <a:lnTo>
                        <a:pt x="0" y="304"/>
                      </a:lnTo>
                      <a:lnTo>
                        <a:pt x="38" y="238"/>
                      </a:lnTo>
                      <a:lnTo>
                        <a:pt x="98" y="164"/>
                      </a:lnTo>
                      <a:lnTo>
                        <a:pt x="112" y="0"/>
                      </a:lnTo>
                      <a:lnTo>
                        <a:pt x="500" y="2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22" name="Freeform 124"/>
                <p:cNvSpPr>
                  <a:spLocks/>
                </p:cNvSpPr>
                <p:nvPr/>
              </p:nvSpPr>
              <p:spPr bwMode="auto">
                <a:xfrm>
                  <a:off x="3562" y="2563"/>
                  <a:ext cx="157" cy="84"/>
                </a:xfrm>
                <a:custGeom>
                  <a:avLst/>
                  <a:gdLst>
                    <a:gd name="T0" fmla="*/ 0 w 368"/>
                    <a:gd name="T1" fmla="*/ 0 h 194"/>
                    <a:gd name="T2" fmla="*/ 0 w 368"/>
                    <a:gd name="T3" fmla="*/ 0 h 194"/>
                    <a:gd name="T4" fmla="*/ 0 w 368"/>
                    <a:gd name="T5" fmla="*/ 0 h 194"/>
                    <a:gd name="T6" fmla="*/ 0 w 368"/>
                    <a:gd name="T7" fmla="*/ 0 h 194"/>
                    <a:gd name="T8" fmla="*/ 0 w 368"/>
                    <a:gd name="T9" fmla="*/ 0 h 1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8"/>
                    <a:gd name="T16" fmla="*/ 0 h 194"/>
                    <a:gd name="T17" fmla="*/ 368 w 368"/>
                    <a:gd name="T18" fmla="*/ 194 h 1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8" h="194">
                      <a:moveTo>
                        <a:pt x="92" y="0"/>
                      </a:moveTo>
                      <a:lnTo>
                        <a:pt x="0" y="106"/>
                      </a:lnTo>
                      <a:lnTo>
                        <a:pt x="328" y="194"/>
                      </a:lnTo>
                      <a:lnTo>
                        <a:pt x="368" y="12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23" name="Freeform 125"/>
                <p:cNvSpPr>
                  <a:spLocks/>
                </p:cNvSpPr>
                <p:nvPr/>
              </p:nvSpPr>
              <p:spPr bwMode="auto">
                <a:xfrm>
                  <a:off x="3718" y="2624"/>
                  <a:ext cx="180" cy="51"/>
                </a:xfrm>
                <a:custGeom>
                  <a:avLst/>
                  <a:gdLst>
                    <a:gd name="T0" fmla="*/ 0 w 416"/>
                    <a:gd name="T1" fmla="*/ 0 h 116"/>
                    <a:gd name="T2" fmla="*/ 0 w 416"/>
                    <a:gd name="T3" fmla="*/ 0 h 116"/>
                    <a:gd name="T4" fmla="*/ 0 w 416"/>
                    <a:gd name="T5" fmla="*/ 0 h 116"/>
                    <a:gd name="T6" fmla="*/ 0 w 416"/>
                    <a:gd name="T7" fmla="*/ 0 h 116"/>
                    <a:gd name="T8" fmla="*/ 0 w 416"/>
                    <a:gd name="T9" fmla="*/ 0 h 116"/>
                    <a:gd name="T10" fmla="*/ 0 w 416"/>
                    <a:gd name="T11" fmla="*/ 0 h 116"/>
                    <a:gd name="T12" fmla="*/ 0 w 416"/>
                    <a:gd name="T13" fmla="*/ 0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16"/>
                    <a:gd name="T22" fmla="*/ 0 h 116"/>
                    <a:gd name="T23" fmla="*/ 416 w 416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16" h="116">
                      <a:moveTo>
                        <a:pt x="48" y="0"/>
                      </a:moveTo>
                      <a:lnTo>
                        <a:pt x="0" y="54"/>
                      </a:lnTo>
                      <a:lnTo>
                        <a:pt x="204" y="104"/>
                      </a:lnTo>
                      <a:lnTo>
                        <a:pt x="300" y="116"/>
                      </a:lnTo>
                      <a:lnTo>
                        <a:pt x="416" y="108"/>
                      </a:lnTo>
                      <a:lnTo>
                        <a:pt x="294" y="5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B05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24" name="Freeform 126"/>
                <p:cNvSpPr>
                  <a:spLocks/>
                </p:cNvSpPr>
                <p:nvPr/>
              </p:nvSpPr>
              <p:spPr bwMode="auto">
                <a:xfrm>
                  <a:off x="3388" y="2563"/>
                  <a:ext cx="512" cy="160"/>
                </a:xfrm>
                <a:custGeom>
                  <a:avLst/>
                  <a:gdLst>
                    <a:gd name="T0" fmla="*/ 0 w 1188"/>
                    <a:gd name="T1" fmla="*/ 0 h 370"/>
                    <a:gd name="T2" fmla="*/ 0 w 1188"/>
                    <a:gd name="T3" fmla="*/ 0 h 370"/>
                    <a:gd name="T4" fmla="*/ 0 w 1188"/>
                    <a:gd name="T5" fmla="*/ 0 h 370"/>
                    <a:gd name="T6" fmla="*/ 0 w 1188"/>
                    <a:gd name="T7" fmla="*/ 0 h 370"/>
                    <a:gd name="T8" fmla="*/ 0 w 1188"/>
                    <a:gd name="T9" fmla="*/ 0 h 370"/>
                    <a:gd name="T10" fmla="*/ 0 w 1188"/>
                    <a:gd name="T11" fmla="*/ 0 h 370"/>
                    <a:gd name="T12" fmla="*/ 0 w 1188"/>
                    <a:gd name="T13" fmla="*/ 0 h 370"/>
                    <a:gd name="T14" fmla="*/ 0 w 1188"/>
                    <a:gd name="T15" fmla="*/ 0 h 370"/>
                    <a:gd name="T16" fmla="*/ 0 w 1188"/>
                    <a:gd name="T17" fmla="*/ 0 h 370"/>
                    <a:gd name="T18" fmla="*/ 0 w 1188"/>
                    <a:gd name="T19" fmla="*/ 0 h 370"/>
                    <a:gd name="T20" fmla="*/ 0 w 1188"/>
                    <a:gd name="T21" fmla="*/ 0 h 370"/>
                    <a:gd name="T22" fmla="*/ 0 w 1188"/>
                    <a:gd name="T23" fmla="*/ 0 h 370"/>
                    <a:gd name="T24" fmla="*/ 0 w 1188"/>
                    <a:gd name="T25" fmla="*/ 0 h 370"/>
                    <a:gd name="T26" fmla="*/ 0 w 1188"/>
                    <a:gd name="T27" fmla="*/ 0 h 370"/>
                    <a:gd name="T28" fmla="*/ 0 w 1188"/>
                    <a:gd name="T29" fmla="*/ 0 h 370"/>
                    <a:gd name="T30" fmla="*/ 0 w 1188"/>
                    <a:gd name="T31" fmla="*/ 0 h 370"/>
                    <a:gd name="T32" fmla="*/ 0 w 1188"/>
                    <a:gd name="T33" fmla="*/ 0 h 370"/>
                    <a:gd name="T34" fmla="*/ 0 w 1188"/>
                    <a:gd name="T35" fmla="*/ 0 h 370"/>
                    <a:gd name="T36" fmla="*/ 0 w 1188"/>
                    <a:gd name="T37" fmla="*/ 0 h 37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88"/>
                    <a:gd name="T58" fmla="*/ 0 h 370"/>
                    <a:gd name="T59" fmla="*/ 1188 w 1188"/>
                    <a:gd name="T60" fmla="*/ 370 h 37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88" h="370">
                      <a:moveTo>
                        <a:pt x="1188" y="312"/>
                      </a:moveTo>
                      <a:lnTo>
                        <a:pt x="1188" y="258"/>
                      </a:lnTo>
                      <a:lnTo>
                        <a:pt x="1034" y="274"/>
                      </a:lnTo>
                      <a:lnTo>
                        <a:pt x="782" y="238"/>
                      </a:lnTo>
                      <a:lnTo>
                        <a:pt x="640" y="206"/>
                      </a:lnTo>
                      <a:lnTo>
                        <a:pt x="366" y="116"/>
                      </a:lnTo>
                      <a:lnTo>
                        <a:pt x="246" y="106"/>
                      </a:lnTo>
                      <a:lnTo>
                        <a:pt x="130" y="62"/>
                      </a:lnTo>
                      <a:lnTo>
                        <a:pt x="68" y="0"/>
                      </a:lnTo>
                      <a:lnTo>
                        <a:pt x="0" y="78"/>
                      </a:lnTo>
                      <a:lnTo>
                        <a:pt x="0" y="234"/>
                      </a:lnTo>
                      <a:lnTo>
                        <a:pt x="88" y="258"/>
                      </a:lnTo>
                      <a:lnTo>
                        <a:pt x="300" y="284"/>
                      </a:lnTo>
                      <a:lnTo>
                        <a:pt x="386" y="298"/>
                      </a:lnTo>
                      <a:lnTo>
                        <a:pt x="526" y="346"/>
                      </a:lnTo>
                      <a:lnTo>
                        <a:pt x="688" y="370"/>
                      </a:lnTo>
                      <a:lnTo>
                        <a:pt x="802" y="370"/>
                      </a:lnTo>
                      <a:lnTo>
                        <a:pt x="982" y="370"/>
                      </a:lnTo>
                      <a:lnTo>
                        <a:pt x="1188" y="312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25" name="Freeform 127" descr="Light vertical"/>
                <p:cNvSpPr>
                  <a:spLocks/>
                </p:cNvSpPr>
                <p:nvPr/>
              </p:nvSpPr>
              <p:spPr bwMode="auto">
                <a:xfrm>
                  <a:off x="3423" y="2473"/>
                  <a:ext cx="170" cy="129"/>
                </a:xfrm>
                <a:custGeom>
                  <a:avLst/>
                  <a:gdLst>
                    <a:gd name="T0" fmla="*/ 0 w 394"/>
                    <a:gd name="T1" fmla="*/ 0 h 298"/>
                    <a:gd name="T2" fmla="*/ 0 w 394"/>
                    <a:gd name="T3" fmla="*/ 0 h 298"/>
                    <a:gd name="T4" fmla="*/ 0 w 394"/>
                    <a:gd name="T5" fmla="*/ 0 h 298"/>
                    <a:gd name="T6" fmla="*/ 0 w 394"/>
                    <a:gd name="T7" fmla="*/ 0 h 298"/>
                    <a:gd name="T8" fmla="*/ 0 w 394"/>
                    <a:gd name="T9" fmla="*/ 0 h 298"/>
                    <a:gd name="T10" fmla="*/ 0 w 394"/>
                    <a:gd name="T11" fmla="*/ 0 h 298"/>
                    <a:gd name="T12" fmla="*/ 0 w 394"/>
                    <a:gd name="T13" fmla="*/ 0 h 298"/>
                    <a:gd name="T14" fmla="*/ 0 w 394"/>
                    <a:gd name="T15" fmla="*/ 0 h 298"/>
                    <a:gd name="T16" fmla="*/ 0 w 394"/>
                    <a:gd name="T17" fmla="*/ 0 h 298"/>
                    <a:gd name="T18" fmla="*/ 0 w 394"/>
                    <a:gd name="T19" fmla="*/ 0 h 29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4"/>
                    <a:gd name="T31" fmla="*/ 0 h 298"/>
                    <a:gd name="T32" fmla="*/ 394 w 394"/>
                    <a:gd name="T33" fmla="*/ 298 h 29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4" h="298">
                      <a:moveTo>
                        <a:pt x="380" y="20"/>
                      </a:moveTo>
                      <a:lnTo>
                        <a:pt x="368" y="166"/>
                      </a:lnTo>
                      <a:lnTo>
                        <a:pt x="394" y="200"/>
                      </a:lnTo>
                      <a:lnTo>
                        <a:pt x="304" y="298"/>
                      </a:lnTo>
                      <a:lnTo>
                        <a:pt x="184" y="298"/>
                      </a:lnTo>
                      <a:lnTo>
                        <a:pt x="50" y="254"/>
                      </a:lnTo>
                      <a:lnTo>
                        <a:pt x="0" y="196"/>
                      </a:lnTo>
                      <a:lnTo>
                        <a:pt x="28" y="156"/>
                      </a:lnTo>
                      <a:lnTo>
                        <a:pt x="36" y="0"/>
                      </a:lnTo>
                      <a:lnTo>
                        <a:pt x="380" y="20"/>
                      </a:lnTo>
                      <a:close/>
                    </a:path>
                  </a:pathLst>
                </a:custGeom>
                <a:pattFill prst="ltVert">
                  <a:fgClr>
                    <a:srgbClr val="A0A0A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26" name="Freeform 128"/>
                <p:cNvSpPr>
                  <a:spLocks/>
                </p:cNvSpPr>
                <p:nvPr/>
              </p:nvSpPr>
              <p:spPr bwMode="auto">
                <a:xfrm>
                  <a:off x="2503" y="1465"/>
                  <a:ext cx="1139" cy="1104"/>
                </a:xfrm>
                <a:custGeom>
                  <a:avLst/>
                  <a:gdLst>
                    <a:gd name="T0" fmla="*/ 0 w 2640"/>
                    <a:gd name="T1" fmla="*/ 0 h 2456"/>
                    <a:gd name="T2" fmla="*/ 0 w 2640"/>
                    <a:gd name="T3" fmla="*/ 0 h 2456"/>
                    <a:gd name="T4" fmla="*/ 0 w 2640"/>
                    <a:gd name="T5" fmla="*/ 0 h 2456"/>
                    <a:gd name="T6" fmla="*/ 0 w 2640"/>
                    <a:gd name="T7" fmla="*/ 0 h 2456"/>
                    <a:gd name="T8" fmla="*/ 0 w 2640"/>
                    <a:gd name="T9" fmla="*/ 0 h 2456"/>
                    <a:gd name="T10" fmla="*/ 0 w 2640"/>
                    <a:gd name="T11" fmla="*/ 0 h 2456"/>
                    <a:gd name="T12" fmla="*/ 0 w 2640"/>
                    <a:gd name="T13" fmla="*/ 0 h 2456"/>
                    <a:gd name="T14" fmla="*/ 0 w 2640"/>
                    <a:gd name="T15" fmla="*/ 0 h 2456"/>
                    <a:gd name="T16" fmla="*/ 0 w 2640"/>
                    <a:gd name="T17" fmla="*/ 0 h 2456"/>
                    <a:gd name="T18" fmla="*/ 0 w 2640"/>
                    <a:gd name="T19" fmla="*/ 0 h 2456"/>
                    <a:gd name="T20" fmla="*/ 0 w 2640"/>
                    <a:gd name="T21" fmla="*/ 0 h 2456"/>
                    <a:gd name="T22" fmla="*/ 0 w 2640"/>
                    <a:gd name="T23" fmla="*/ 0 h 2456"/>
                    <a:gd name="T24" fmla="*/ 0 w 2640"/>
                    <a:gd name="T25" fmla="*/ 0 h 2456"/>
                    <a:gd name="T26" fmla="*/ 0 w 2640"/>
                    <a:gd name="T27" fmla="*/ 0 h 2456"/>
                    <a:gd name="T28" fmla="*/ 0 w 2640"/>
                    <a:gd name="T29" fmla="*/ 0 h 2456"/>
                    <a:gd name="T30" fmla="*/ 0 w 2640"/>
                    <a:gd name="T31" fmla="*/ 0 h 2456"/>
                    <a:gd name="T32" fmla="*/ 0 w 2640"/>
                    <a:gd name="T33" fmla="*/ 0 h 2456"/>
                    <a:gd name="T34" fmla="*/ 0 w 2640"/>
                    <a:gd name="T35" fmla="*/ 0 h 2456"/>
                    <a:gd name="T36" fmla="*/ 0 w 2640"/>
                    <a:gd name="T37" fmla="*/ 0 h 2456"/>
                    <a:gd name="T38" fmla="*/ 0 w 2640"/>
                    <a:gd name="T39" fmla="*/ 0 h 2456"/>
                    <a:gd name="T40" fmla="*/ 0 w 2640"/>
                    <a:gd name="T41" fmla="*/ 0 h 2456"/>
                    <a:gd name="T42" fmla="*/ 0 w 2640"/>
                    <a:gd name="T43" fmla="*/ 0 h 2456"/>
                    <a:gd name="T44" fmla="*/ 0 w 2640"/>
                    <a:gd name="T45" fmla="*/ 0 h 2456"/>
                    <a:gd name="T46" fmla="*/ 0 w 2640"/>
                    <a:gd name="T47" fmla="*/ 0 h 2456"/>
                    <a:gd name="T48" fmla="*/ 0 w 2640"/>
                    <a:gd name="T49" fmla="*/ 0 h 2456"/>
                    <a:gd name="T50" fmla="*/ 0 w 2640"/>
                    <a:gd name="T51" fmla="*/ 0 h 2456"/>
                    <a:gd name="T52" fmla="*/ 0 w 2640"/>
                    <a:gd name="T53" fmla="*/ 0 h 2456"/>
                    <a:gd name="T54" fmla="*/ 0 w 2640"/>
                    <a:gd name="T55" fmla="*/ 0 h 2456"/>
                    <a:gd name="T56" fmla="*/ 0 w 2640"/>
                    <a:gd name="T57" fmla="*/ 0 h 2456"/>
                    <a:gd name="T58" fmla="*/ 0 w 2640"/>
                    <a:gd name="T59" fmla="*/ 0 h 2456"/>
                    <a:gd name="T60" fmla="*/ 0 w 2640"/>
                    <a:gd name="T61" fmla="*/ 0 h 2456"/>
                    <a:gd name="T62" fmla="*/ 0 w 2640"/>
                    <a:gd name="T63" fmla="*/ 0 h 2456"/>
                    <a:gd name="T64" fmla="*/ 0 w 2640"/>
                    <a:gd name="T65" fmla="*/ 0 h 2456"/>
                    <a:gd name="T66" fmla="*/ 0 w 2640"/>
                    <a:gd name="T67" fmla="*/ 0 h 2456"/>
                    <a:gd name="T68" fmla="*/ 0 w 2640"/>
                    <a:gd name="T69" fmla="*/ 0 h 2456"/>
                    <a:gd name="T70" fmla="*/ 0 w 2640"/>
                    <a:gd name="T71" fmla="*/ 0 h 2456"/>
                    <a:gd name="T72" fmla="*/ 0 w 2640"/>
                    <a:gd name="T73" fmla="*/ 0 h 2456"/>
                    <a:gd name="T74" fmla="*/ 0 w 2640"/>
                    <a:gd name="T75" fmla="*/ 0 h 2456"/>
                    <a:gd name="T76" fmla="*/ 0 w 2640"/>
                    <a:gd name="T77" fmla="*/ 0 h 2456"/>
                    <a:gd name="T78" fmla="*/ 0 w 2640"/>
                    <a:gd name="T79" fmla="*/ 0 h 2456"/>
                    <a:gd name="T80" fmla="*/ 0 w 2640"/>
                    <a:gd name="T81" fmla="*/ 0 h 2456"/>
                    <a:gd name="T82" fmla="*/ 0 w 2640"/>
                    <a:gd name="T83" fmla="*/ 0 h 2456"/>
                    <a:gd name="T84" fmla="*/ 0 w 2640"/>
                    <a:gd name="T85" fmla="*/ 0 h 2456"/>
                    <a:gd name="T86" fmla="*/ 0 w 2640"/>
                    <a:gd name="T87" fmla="*/ 0 h 2456"/>
                    <a:gd name="T88" fmla="*/ 0 w 2640"/>
                    <a:gd name="T89" fmla="*/ 0 h 2456"/>
                    <a:gd name="T90" fmla="*/ 0 w 2640"/>
                    <a:gd name="T91" fmla="*/ 0 h 2456"/>
                    <a:gd name="T92" fmla="*/ 0 w 2640"/>
                    <a:gd name="T93" fmla="*/ 0 h 2456"/>
                    <a:gd name="T94" fmla="*/ 0 w 2640"/>
                    <a:gd name="T95" fmla="*/ 0 h 2456"/>
                    <a:gd name="T96" fmla="*/ 0 w 2640"/>
                    <a:gd name="T97" fmla="*/ 0 h 2456"/>
                    <a:gd name="T98" fmla="*/ 0 w 2640"/>
                    <a:gd name="T99" fmla="*/ 0 h 2456"/>
                    <a:gd name="T100" fmla="*/ 0 w 2640"/>
                    <a:gd name="T101" fmla="*/ 0 h 2456"/>
                    <a:gd name="T102" fmla="*/ 0 w 2640"/>
                    <a:gd name="T103" fmla="*/ 0 h 2456"/>
                    <a:gd name="T104" fmla="*/ 0 w 2640"/>
                    <a:gd name="T105" fmla="*/ 0 h 2456"/>
                    <a:gd name="T106" fmla="*/ 0 w 2640"/>
                    <a:gd name="T107" fmla="*/ 0 h 2456"/>
                    <a:gd name="T108" fmla="*/ 0 w 2640"/>
                    <a:gd name="T109" fmla="*/ 0 h 2456"/>
                    <a:gd name="T110" fmla="*/ 0 w 2640"/>
                    <a:gd name="T111" fmla="*/ 0 h 2456"/>
                    <a:gd name="T112" fmla="*/ 0 w 2640"/>
                    <a:gd name="T113" fmla="*/ 0 h 24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640"/>
                    <a:gd name="T172" fmla="*/ 0 h 2456"/>
                    <a:gd name="T173" fmla="*/ 2640 w 2640"/>
                    <a:gd name="T174" fmla="*/ 2456 h 24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640" h="2456">
                      <a:moveTo>
                        <a:pt x="2628" y="1383"/>
                      </a:moveTo>
                      <a:lnTo>
                        <a:pt x="2614" y="1137"/>
                      </a:lnTo>
                      <a:lnTo>
                        <a:pt x="2618" y="875"/>
                      </a:lnTo>
                      <a:lnTo>
                        <a:pt x="2608" y="676"/>
                      </a:lnTo>
                      <a:lnTo>
                        <a:pt x="2494" y="556"/>
                      </a:lnTo>
                      <a:lnTo>
                        <a:pt x="2356" y="488"/>
                      </a:lnTo>
                      <a:lnTo>
                        <a:pt x="2042" y="374"/>
                      </a:lnTo>
                      <a:lnTo>
                        <a:pt x="1581" y="262"/>
                      </a:lnTo>
                      <a:lnTo>
                        <a:pt x="1493" y="254"/>
                      </a:lnTo>
                      <a:lnTo>
                        <a:pt x="1431" y="262"/>
                      </a:lnTo>
                      <a:lnTo>
                        <a:pt x="1417" y="238"/>
                      </a:lnTo>
                      <a:lnTo>
                        <a:pt x="1391" y="214"/>
                      </a:lnTo>
                      <a:lnTo>
                        <a:pt x="1361" y="220"/>
                      </a:lnTo>
                      <a:lnTo>
                        <a:pt x="1321" y="222"/>
                      </a:lnTo>
                      <a:lnTo>
                        <a:pt x="1305" y="176"/>
                      </a:lnTo>
                      <a:lnTo>
                        <a:pt x="1271" y="150"/>
                      </a:lnTo>
                      <a:lnTo>
                        <a:pt x="1233" y="144"/>
                      </a:lnTo>
                      <a:lnTo>
                        <a:pt x="1187" y="144"/>
                      </a:lnTo>
                      <a:lnTo>
                        <a:pt x="1193" y="104"/>
                      </a:lnTo>
                      <a:lnTo>
                        <a:pt x="1139" y="0"/>
                      </a:lnTo>
                      <a:lnTo>
                        <a:pt x="64" y="28"/>
                      </a:lnTo>
                      <a:lnTo>
                        <a:pt x="68" y="140"/>
                      </a:lnTo>
                      <a:lnTo>
                        <a:pt x="48" y="238"/>
                      </a:lnTo>
                      <a:lnTo>
                        <a:pt x="32" y="308"/>
                      </a:lnTo>
                      <a:lnTo>
                        <a:pt x="14" y="396"/>
                      </a:lnTo>
                      <a:lnTo>
                        <a:pt x="0" y="538"/>
                      </a:lnTo>
                      <a:lnTo>
                        <a:pt x="16" y="622"/>
                      </a:lnTo>
                      <a:lnTo>
                        <a:pt x="48" y="700"/>
                      </a:lnTo>
                      <a:lnTo>
                        <a:pt x="86" y="768"/>
                      </a:lnTo>
                      <a:lnTo>
                        <a:pt x="136" y="792"/>
                      </a:lnTo>
                      <a:lnTo>
                        <a:pt x="214" y="813"/>
                      </a:lnTo>
                      <a:lnTo>
                        <a:pt x="316" y="847"/>
                      </a:lnTo>
                      <a:lnTo>
                        <a:pt x="364" y="901"/>
                      </a:lnTo>
                      <a:lnTo>
                        <a:pt x="419" y="949"/>
                      </a:lnTo>
                      <a:lnTo>
                        <a:pt x="505" y="989"/>
                      </a:lnTo>
                      <a:lnTo>
                        <a:pt x="609" y="1021"/>
                      </a:lnTo>
                      <a:lnTo>
                        <a:pt x="771" y="1041"/>
                      </a:lnTo>
                      <a:lnTo>
                        <a:pt x="911" y="1041"/>
                      </a:lnTo>
                      <a:lnTo>
                        <a:pt x="1017" y="1029"/>
                      </a:lnTo>
                      <a:lnTo>
                        <a:pt x="1115" y="1021"/>
                      </a:lnTo>
                      <a:lnTo>
                        <a:pt x="1187" y="1059"/>
                      </a:lnTo>
                      <a:lnTo>
                        <a:pt x="1327" y="1051"/>
                      </a:lnTo>
                      <a:lnTo>
                        <a:pt x="1889" y="1131"/>
                      </a:lnTo>
                      <a:lnTo>
                        <a:pt x="2040" y="1149"/>
                      </a:lnTo>
                      <a:lnTo>
                        <a:pt x="1984" y="1481"/>
                      </a:lnTo>
                      <a:lnTo>
                        <a:pt x="1978" y="1651"/>
                      </a:lnTo>
                      <a:lnTo>
                        <a:pt x="2012" y="1869"/>
                      </a:lnTo>
                      <a:lnTo>
                        <a:pt x="2046" y="2125"/>
                      </a:lnTo>
                      <a:lnTo>
                        <a:pt x="2046" y="2388"/>
                      </a:lnTo>
                      <a:lnTo>
                        <a:pt x="2178" y="2428"/>
                      </a:lnTo>
                      <a:lnTo>
                        <a:pt x="2344" y="2444"/>
                      </a:lnTo>
                      <a:lnTo>
                        <a:pt x="2486" y="2456"/>
                      </a:lnTo>
                      <a:lnTo>
                        <a:pt x="2640" y="2438"/>
                      </a:lnTo>
                      <a:lnTo>
                        <a:pt x="2628" y="2195"/>
                      </a:lnTo>
                      <a:lnTo>
                        <a:pt x="2628" y="1795"/>
                      </a:lnTo>
                      <a:lnTo>
                        <a:pt x="2628" y="1445"/>
                      </a:lnTo>
                      <a:lnTo>
                        <a:pt x="2628" y="1383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27" name="Freeform 129"/>
                <p:cNvSpPr>
                  <a:spLocks/>
                </p:cNvSpPr>
                <p:nvPr/>
              </p:nvSpPr>
              <p:spPr bwMode="auto">
                <a:xfrm>
                  <a:off x="2525" y="1487"/>
                  <a:ext cx="1113" cy="1070"/>
                </a:xfrm>
                <a:custGeom>
                  <a:avLst/>
                  <a:gdLst>
                    <a:gd name="T0" fmla="*/ 0 w 2580"/>
                    <a:gd name="T1" fmla="*/ 0 h 2320"/>
                    <a:gd name="T2" fmla="*/ 0 w 2580"/>
                    <a:gd name="T3" fmla="*/ 0 h 2320"/>
                    <a:gd name="T4" fmla="*/ 0 w 2580"/>
                    <a:gd name="T5" fmla="*/ 0 h 2320"/>
                    <a:gd name="T6" fmla="*/ 0 w 2580"/>
                    <a:gd name="T7" fmla="*/ 0 h 2320"/>
                    <a:gd name="T8" fmla="*/ 0 w 2580"/>
                    <a:gd name="T9" fmla="*/ 0 h 2320"/>
                    <a:gd name="T10" fmla="*/ 0 w 2580"/>
                    <a:gd name="T11" fmla="*/ 0 h 2320"/>
                    <a:gd name="T12" fmla="*/ 0 w 2580"/>
                    <a:gd name="T13" fmla="*/ 0 h 2320"/>
                    <a:gd name="T14" fmla="*/ 0 w 2580"/>
                    <a:gd name="T15" fmla="*/ 0 h 2320"/>
                    <a:gd name="T16" fmla="*/ 0 w 2580"/>
                    <a:gd name="T17" fmla="*/ 0 h 2320"/>
                    <a:gd name="T18" fmla="*/ 0 w 2580"/>
                    <a:gd name="T19" fmla="*/ 0 h 2320"/>
                    <a:gd name="T20" fmla="*/ 0 w 2580"/>
                    <a:gd name="T21" fmla="*/ 0 h 2320"/>
                    <a:gd name="T22" fmla="*/ 0 w 2580"/>
                    <a:gd name="T23" fmla="*/ 0 h 2320"/>
                    <a:gd name="T24" fmla="*/ 0 w 2580"/>
                    <a:gd name="T25" fmla="*/ 0 h 2320"/>
                    <a:gd name="T26" fmla="*/ 0 w 2580"/>
                    <a:gd name="T27" fmla="*/ 0 h 2320"/>
                    <a:gd name="T28" fmla="*/ 0 w 2580"/>
                    <a:gd name="T29" fmla="*/ 0 h 2320"/>
                    <a:gd name="T30" fmla="*/ 0 w 2580"/>
                    <a:gd name="T31" fmla="*/ 0 h 2320"/>
                    <a:gd name="T32" fmla="*/ 0 w 2580"/>
                    <a:gd name="T33" fmla="*/ 0 h 2320"/>
                    <a:gd name="T34" fmla="*/ 0 w 2580"/>
                    <a:gd name="T35" fmla="*/ 0 h 2320"/>
                    <a:gd name="T36" fmla="*/ 0 w 2580"/>
                    <a:gd name="T37" fmla="*/ 0 h 2320"/>
                    <a:gd name="T38" fmla="*/ 0 w 2580"/>
                    <a:gd name="T39" fmla="*/ 0 h 2320"/>
                    <a:gd name="T40" fmla="*/ 0 w 2580"/>
                    <a:gd name="T41" fmla="*/ 0 h 2320"/>
                    <a:gd name="T42" fmla="*/ 0 w 2580"/>
                    <a:gd name="T43" fmla="*/ 0 h 2320"/>
                    <a:gd name="T44" fmla="*/ 0 w 2580"/>
                    <a:gd name="T45" fmla="*/ 0 h 2320"/>
                    <a:gd name="T46" fmla="*/ 0 w 2580"/>
                    <a:gd name="T47" fmla="*/ 0 h 2320"/>
                    <a:gd name="T48" fmla="*/ 0 w 2580"/>
                    <a:gd name="T49" fmla="*/ 0 h 2320"/>
                    <a:gd name="T50" fmla="*/ 0 w 2580"/>
                    <a:gd name="T51" fmla="*/ 0 h 2320"/>
                    <a:gd name="T52" fmla="*/ 0 w 2580"/>
                    <a:gd name="T53" fmla="*/ 0 h 2320"/>
                    <a:gd name="T54" fmla="*/ 0 w 2580"/>
                    <a:gd name="T55" fmla="*/ 0 h 2320"/>
                    <a:gd name="T56" fmla="*/ 0 w 2580"/>
                    <a:gd name="T57" fmla="*/ 0 h 2320"/>
                    <a:gd name="T58" fmla="*/ 0 w 2580"/>
                    <a:gd name="T59" fmla="*/ 0 h 2320"/>
                    <a:gd name="T60" fmla="*/ 0 w 2580"/>
                    <a:gd name="T61" fmla="*/ 0 h 2320"/>
                    <a:gd name="T62" fmla="*/ 0 w 2580"/>
                    <a:gd name="T63" fmla="*/ 0 h 2320"/>
                    <a:gd name="T64" fmla="*/ 0 w 2580"/>
                    <a:gd name="T65" fmla="*/ 0 h 2320"/>
                    <a:gd name="T66" fmla="*/ 0 w 2580"/>
                    <a:gd name="T67" fmla="*/ 0 h 2320"/>
                    <a:gd name="T68" fmla="*/ 0 w 2580"/>
                    <a:gd name="T69" fmla="*/ 0 h 2320"/>
                    <a:gd name="T70" fmla="*/ 0 w 2580"/>
                    <a:gd name="T71" fmla="*/ 0 h 2320"/>
                    <a:gd name="T72" fmla="*/ 0 w 2580"/>
                    <a:gd name="T73" fmla="*/ 0 h 2320"/>
                    <a:gd name="T74" fmla="*/ 0 w 2580"/>
                    <a:gd name="T75" fmla="*/ 0 h 2320"/>
                    <a:gd name="T76" fmla="*/ 0 w 2580"/>
                    <a:gd name="T77" fmla="*/ 0 h 232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80"/>
                    <a:gd name="T118" fmla="*/ 0 h 2320"/>
                    <a:gd name="T119" fmla="*/ 2580 w 2580"/>
                    <a:gd name="T120" fmla="*/ 2320 h 232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80" h="2320">
                      <a:moveTo>
                        <a:pt x="86" y="40"/>
                      </a:moveTo>
                      <a:lnTo>
                        <a:pt x="80" y="116"/>
                      </a:lnTo>
                      <a:lnTo>
                        <a:pt x="50" y="86"/>
                      </a:lnTo>
                      <a:lnTo>
                        <a:pt x="16" y="252"/>
                      </a:lnTo>
                      <a:lnTo>
                        <a:pt x="0" y="446"/>
                      </a:lnTo>
                      <a:lnTo>
                        <a:pt x="68" y="644"/>
                      </a:lnTo>
                      <a:lnTo>
                        <a:pt x="228" y="689"/>
                      </a:lnTo>
                      <a:lnTo>
                        <a:pt x="210" y="644"/>
                      </a:lnTo>
                      <a:lnTo>
                        <a:pt x="296" y="711"/>
                      </a:lnTo>
                      <a:lnTo>
                        <a:pt x="370" y="787"/>
                      </a:lnTo>
                      <a:lnTo>
                        <a:pt x="535" y="865"/>
                      </a:lnTo>
                      <a:lnTo>
                        <a:pt x="737" y="883"/>
                      </a:lnTo>
                      <a:lnTo>
                        <a:pt x="983" y="895"/>
                      </a:lnTo>
                      <a:lnTo>
                        <a:pt x="1085" y="883"/>
                      </a:lnTo>
                      <a:lnTo>
                        <a:pt x="995" y="843"/>
                      </a:lnTo>
                      <a:lnTo>
                        <a:pt x="955" y="741"/>
                      </a:lnTo>
                      <a:lnTo>
                        <a:pt x="1029" y="825"/>
                      </a:lnTo>
                      <a:lnTo>
                        <a:pt x="1121" y="877"/>
                      </a:lnTo>
                      <a:lnTo>
                        <a:pt x="1205" y="923"/>
                      </a:lnTo>
                      <a:lnTo>
                        <a:pt x="1291" y="911"/>
                      </a:lnTo>
                      <a:lnTo>
                        <a:pt x="1235" y="871"/>
                      </a:lnTo>
                      <a:lnTo>
                        <a:pt x="1177" y="821"/>
                      </a:lnTo>
                      <a:lnTo>
                        <a:pt x="1269" y="855"/>
                      </a:lnTo>
                      <a:lnTo>
                        <a:pt x="1359" y="923"/>
                      </a:lnTo>
                      <a:lnTo>
                        <a:pt x="1657" y="957"/>
                      </a:lnTo>
                      <a:lnTo>
                        <a:pt x="1950" y="1003"/>
                      </a:lnTo>
                      <a:lnTo>
                        <a:pt x="2040" y="1025"/>
                      </a:lnTo>
                      <a:lnTo>
                        <a:pt x="1964" y="1459"/>
                      </a:lnTo>
                      <a:lnTo>
                        <a:pt x="2022" y="1863"/>
                      </a:lnTo>
                      <a:lnTo>
                        <a:pt x="2028" y="2256"/>
                      </a:lnTo>
                      <a:lnTo>
                        <a:pt x="2216" y="2296"/>
                      </a:lnTo>
                      <a:lnTo>
                        <a:pt x="2382" y="2320"/>
                      </a:lnTo>
                      <a:lnTo>
                        <a:pt x="2580" y="2314"/>
                      </a:lnTo>
                      <a:lnTo>
                        <a:pt x="2570" y="1749"/>
                      </a:lnTo>
                      <a:lnTo>
                        <a:pt x="2570" y="1277"/>
                      </a:lnTo>
                      <a:lnTo>
                        <a:pt x="2540" y="1015"/>
                      </a:lnTo>
                      <a:lnTo>
                        <a:pt x="2566" y="849"/>
                      </a:lnTo>
                      <a:lnTo>
                        <a:pt x="2548" y="668"/>
                      </a:lnTo>
                      <a:lnTo>
                        <a:pt x="2514" y="550"/>
                      </a:lnTo>
                      <a:lnTo>
                        <a:pt x="2372" y="458"/>
                      </a:lnTo>
                      <a:lnTo>
                        <a:pt x="2194" y="378"/>
                      </a:lnTo>
                      <a:lnTo>
                        <a:pt x="1851" y="264"/>
                      </a:lnTo>
                      <a:lnTo>
                        <a:pt x="1571" y="184"/>
                      </a:lnTo>
                      <a:lnTo>
                        <a:pt x="1417" y="172"/>
                      </a:lnTo>
                      <a:lnTo>
                        <a:pt x="1353" y="264"/>
                      </a:lnTo>
                      <a:lnTo>
                        <a:pt x="1159" y="360"/>
                      </a:lnTo>
                      <a:lnTo>
                        <a:pt x="1263" y="276"/>
                      </a:lnTo>
                      <a:lnTo>
                        <a:pt x="1343" y="230"/>
                      </a:lnTo>
                      <a:lnTo>
                        <a:pt x="1371" y="166"/>
                      </a:lnTo>
                      <a:lnTo>
                        <a:pt x="1359" y="138"/>
                      </a:lnTo>
                      <a:lnTo>
                        <a:pt x="1303" y="138"/>
                      </a:lnTo>
                      <a:lnTo>
                        <a:pt x="1269" y="172"/>
                      </a:lnTo>
                      <a:lnTo>
                        <a:pt x="1235" y="206"/>
                      </a:lnTo>
                      <a:lnTo>
                        <a:pt x="1149" y="240"/>
                      </a:lnTo>
                      <a:lnTo>
                        <a:pt x="1229" y="172"/>
                      </a:lnTo>
                      <a:lnTo>
                        <a:pt x="1263" y="120"/>
                      </a:lnTo>
                      <a:lnTo>
                        <a:pt x="1239" y="86"/>
                      </a:lnTo>
                      <a:lnTo>
                        <a:pt x="1171" y="64"/>
                      </a:lnTo>
                      <a:lnTo>
                        <a:pt x="1081" y="144"/>
                      </a:lnTo>
                      <a:lnTo>
                        <a:pt x="995" y="196"/>
                      </a:lnTo>
                      <a:lnTo>
                        <a:pt x="1097" y="80"/>
                      </a:lnTo>
                      <a:lnTo>
                        <a:pt x="1131" y="36"/>
                      </a:lnTo>
                      <a:lnTo>
                        <a:pt x="1131" y="0"/>
                      </a:lnTo>
                      <a:lnTo>
                        <a:pt x="1045" y="12"/>
                      </a:lnTo>
                      <a:lnTo>
                        <a:pt x="967" y="70"/>
                      </a:lnTo>
                      <a:lnTo>
                        <a:pt x="915" y="110"/>
                      </a:lnTo>
                      <a:lnTo>
                        <a:pt x="669" y="132"/>
                      </a:lnTo>
                      <a:lnTo>
                        <a:pt x="675" y="70"/>
                      </a:lnTo>
                      <a:lnTo>
                        <a:pt x="603" y="46"/>
                      </a:lnTo>
                      <a:lnTo>
                        <a:pt x="603" y="126"/>
                      </a:lnTo>
                      <a:lnTo>
                        <a:pt x="529" y="144"/>
                      </a:lnTo>
                      <a:lnTo>
                        <a:pt x="370" y="166"/>
                      </a:lnTo>
                      <a:lnTo>
                        <a:pt x="382" y="80"/>
                      </a:lnTo>
                      <a:lnTo>
                        <a:pt x="324" y="80"/>
                      </a:lnTo>
                      <a:lnTo>
                        <a:pt x="318" y="166"/>
                      </a:lnTo>
                      <a:lnTo>
                        <a:pt x="228" y="160"/>
                      </a:lnTo>
                      <a:lnTo>
                        <a:pt x="130" y="138"/>
                      </a:lnTo>
                      <a:lnTo>
                        <a:pt x="126" y="70"/>
                      </a:lnTo>
                      <a:lnTo>
                        <a:pt x="86" y="40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28" name="Freeform 130"/>
                <p:cNvSpPr>
                  <a:spLocks/>
                </p:cNvSpPr>
                <p:nvPr/>
              </p:nvSpPr>
              <p:spPr bwMode="auto">
                <a:xfrm>
                  <a:off x="2673" y="1675"/>
                  <a:ext cx="150" cy="25"/>
                </a:xfrm>
                <a:custGeom>
                  <a:avLst/>
                  <a:gdLst>
                    <a:gd name="T0" fmla="*/ 0 w 349"/>
                    <a:gd name="T1" fmla="*/ 0 h 58"/>
                    <a:gd name="T2" fmla="*/ 0 w 349"/>
                    <a:gd name="T3" fmla="*/ 0 h 58"/>
                    <a:gd name="T4" fmla="*/ 0 w 349"/>
                    <a:gd name="T5" fmla="*/ 0 h 58"/>
                    <a:gd name="T6" fmla="*/ 0 w 349"/>
                    <a:gd name="T7" fmla="*/ 0 h 5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49"/>
                    <a:gd name="T13" fmla="*/ 0 h 58"/>
                    <a:gd name="T14" fmla="*/ 349 w 349"/>
                    <a:gd name="T15" fmla="*/ 58 h 5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49" h="58">
                      <a:moveTo>
                        <a:pt x="0" y="0"/>
                      </a:moveTo>
                      <a:lnTo>
                        <a:pt x="163" y="58"/>
                      </a:lnTo>
                      <a:lnTo>
                        <a:pt x="349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29" name="Freeform 131"/>
                <p:cNvSpPr>
                  <a:spLocks/>
                </p:cNvSpPr>
                <p:nvPr/>
              </p:nvSpPr>
              <p:spPr bwMode="auto">
                <a:xfrm>
                  <a:off x="2521" y="1632"/>
                  <a:ext cx="94" cy="31"/>
                </a:xfrm>
                <a:custGeom>
                  <a:avLst/>
                  <a:gdLst>
                    <a:gd name="T0" fmla="*/ 0 w 214"/>
                    <a:gd name="T1" fmla="*/ 0 h 70"/>
                    <a:gd name="T2" fmla="*/ 0 w 214"/>
                    <a:gd name="T3" fmla="*/ 0 h 70"/>
                    <a:gd name="T4" fmla="*/ 0 w 214"/>
                    <a:gd name="T5" fmla="*/ 0 h 70"/>
                    <a:gd name="T6" fmla="*/ 0 w 214"/>
                    <a:gd name="T7" fmla="*/ 0 h 70"/>
                    <a:gd name="T8" fmla="*/ 0 w 21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4"/>
                    <a:gd name="T16" fmla="*/ 0 h 70"/>
                    <a:gd name="T17" fmla="*/ 214 w 21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4" h="70">
                      <a:moveTo>
                        <a:pt x="0" y="0"/>
                      </a:moveTo>
                      <a:lnTo>
                        <a:pt x="56" y="44"/>
                      </a:lnTo>
                      <a:lnTo>
                        <a:pt x="214" y="66"/>
                      </a:lnTo>
                      <a:lnTo>
                        <a:pt x="52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0" name="Freeform 132"/>
                <p:cNvSpPr>
                  <a:spLocks/>
                </p:cNvSpPr>
                <p:nvPr/>
              </p:nvSpPr>
              <p:spPr bwMode="auto">
                <a:xfrm>
                  <a:off x="2908" y="1609"/>
                  <a:ext cx="140" cy="77"/>
                </a:xfrm>
                <a:custGeom>
                  <a:avLst/>
                  <a:gdLst>
                    <a:gd name="T0" fmla="*/ 0 w 328"/>
                    <a:gd name="T1" fmla="*/ 0 h 178"/>
                    <a:gd name="T2" fmla="*/ 0 w 328"/>
                    <a:gd name="T3" fmla="*/ 0 h 178"/>
                    <a:gd name="T4" fmla="*/ 0 w 328"/>
                    <a:gd name="T5" fmla="*/ 0 h 178"/>
                    <a:gd name="T6" fmla="*/ 0 w 328"/>
                    <a:gd name="T7" fmla="*/ 0 h 178"/>
                    <a:gd name="T8" fmla="*/ 0 w 328"/>
                    <a:gd name="T9" fmla="*/ 0 h 178"/>
                    <a:gd name="T10" fmla="*/ 0 w 328"/>
                    <a:gd name="T11" fmla="*/ 0 h 178"/>
                    <a:gd name="T12" fmla="*/ 0 w 328"/>
                    <a:gd name="T13" fmla="*/ 0 h 178"/>
                    <a:gd name="T14" fmla="*/ 0 w 328"/>
                    <a:gd name="T15" fmla="*/ 0 h 178"/>
                    <a:gd name="T16" fmla="*/ 0 w 328"/>
                    <a:gd name="T17" fmla="*/ 0 h 1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8"/>
                    <a:gd name="T28" fmla="*/ 0 h 178"/>
                    <a:gd name="T29" fmla="*/ 328 w 328"/>
                    <a:gd name="T30" fmla="*/ 178 h 17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8" h="178">
                      <a:moveTo>
                        <a:pt x="0" y="0"/>
                      </a:moveTo>
                      <a:lnTo>
                        <a:pt x="146" y="16"/>
                      </a:lnTo>
                      <a:lnTo>
                        <a:pt x="176" y="40"/>
                      </a:lnTo>
                      <a:lnTo>
                        <a:pt x="176" y="94"/>
                      </a:lnTo>
                      <a:lnTo>
                        <a:pt x="186" y="156"/>
                      </a:lnTo>
                      <a:lnTo>
                        <a:pt x="328" y="178"/>
                      </a:lnTo>
                      <a:lnTo>
                        <a:pt x="158" y="172"/>
                      </a:lnTo>
                      <a:lnTo>
                        <a:pt x="130" y="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1" name="Freeform 133"/>
                <p:cNvSpPr>
                  <a:spLocks/>
                </p:cNvSpPr>
                <p:nvPr/>
              </p:nvSpPr>
              <p:spPr bwMode="auto">
                <a:xfrm>
                  <a:off x="3050" y="1785"/>
                  <a:ext cx="461" cy="113"/>
                </a:xfrm>
                <a:custGeom>
                  <a:avLst/>
                  <a:gdLst>
                    <a:gd name="T0" fmla="*/ 0 w 1067"/>
                    <a:gd name="T1" fmla="*/ 0 h 263"/>
                    <a:gd name="T2" fmla="*/ 0 w 1067"/>
                    <a:gd name="T3" fmla="*/ 0 h 263"/>
                    <a:gd name="T4" fmla="*/ 0 w 1067"/>
                    <a:gd name="T5" fmla="*/ 0 h 263"/>
                    <a:gd name="T6" fmla="*/ 0 w 1067"/>
                    <a:gd name="T7" fmla="*/ 0 h 263"/>
                    <a:gd name="T8" fmla="*/ 0 w 1067"/>
                    <a:gd name="T9" fmla="*/ 0 h 263"/>
                    <a:gd name="T10" fmla="*/ 0 w 1067"/>
                    <a:gd name="T11" fmla="*/ 0 h 263"/>
                    <a:gd name="T12" fmla="*/ 0 w 1067"/>
                    <a:gd name="T13" fmla="*/ 0 h 263"/>
                    <a:gd name="T14" fmla="*/ 0 w 1067"/>
                    <a:gd name="T15" fmla="*/ 0 h 263"/>
                    <a:gd name="T16" fmla="*/ 0 w 1067"/>
                    <a:gd name="T17" fmla="*/ 0 h 263"/>
                    <a:gd name="T18" fmla="*/ 0 w 1067"/>
                    <a:gd name="T19" fmla="*/ 0 h 263"/>
                    <a:gd name="T20" fmla="*/ 0 w 1067"/>
                    <a:gd name="T21" fmla="*/ 0 h 263"/>
                    <a:gd name="T22" fmla="*/ 0 w 1067"/>
                    <a:gd name="T23" fmla="*/ 0 h 263"/>
                    <a:gd name="T24" fmla="*/ 0 w 1067"/>
                    <a:gd name="T25" fmla="*/ 0 h 263"/>
                    <a:gd name="T26" fmla="*/ 0 w 1067"/>
                    <a:gd name="T27" fmla="*/ 0 h 2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67"/>
                    <a:gd name="T43" fmla="*/ 0 h 263"/>
                    <a:gd name="T44" fmla="*/ 1067 w 1067"/>
                    <a:gd name="T45" fmla="*/ 263 h 2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67" h="263">
                      <a:moveTo>
                        <a:pt x="0" y="0"/>
                      </a:moveTo>
                      <a:lnTo>
                        <a:pt x="270" y="12"/>
                      </a:lnTo>
                      <a:lnTo>
                        <a:pt x="550" y="77"/>
                      </a:lnTo>
                      <a:lnTo>
                        <a:pt x="755" y="89"/>
                      </a:lnTo>
                      <a:lnTo>
                        <a:pt x="923" y="123"/>
                      </a:lnTo>
                      <a:lnTo>
                        <a:pt x="987" y="213"/>
                      </a:lnTo>
                      <a:lnTo>
                        <a:pt x="1067" y="263"/>
                      </a:lnTo>
                      <a:lnTo>
                        <a:pt x="987" y="247"/>
                      </a:lnTo>
                      <a:lnTo>
                        <a:pt x="913" y="147"/>
                      </a:lnTo>
                      <a:lnTo>
                        <a:pt x="687" y="101"/>
                      </a:lnTo>
                      <a:lnTo>
                        <a:pt x="550" y="101"/>
                      </a:lnTo>
                      <a:lnTo>
                        <a:pt x="442" y="77"/>
                      </a:lnTo>
                      <a:lnTo>
                        <a:pt x="256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2" name="Freeform 134"/>
                <p:cNvSpPr>
                  <a:spLocks/>
                </p:cNvSpPr>
                <p:nvPr/>
              </p:nvSpPr>
              <p:spPr bwMode="auto">
                <a:xfrm>
                  <a:off x="2588" y="237"/>
                  <a:ext cx="401" cy="438"/>
                </a:xfrm>
                <a:custGeom>
                  <a:avLst/>
                  <a:gdLst>
                    <a:gd name="T0" fmla="*/ 270 w 401"/>
                    <a:gd name="T1" fmla="*/ 15 h 438"/>
                    <a:gd name="T2" fmla="*/ 305 w 401"/>
                    <a:gd name="T3" fmla="*/ 40 h 438"/>
                    <a:gd name="T4" fmla="*/ 324 w 401"/>
                    <a:gd name="T5" fmla="*/ 71 h 438"/>
                    <a:gd name="T6" fmla="*/ 341 w 401"/>
                    <a:gd name="T7" fmla="*/ 104 h 438"/>
                    <a:gd name="T8" fmla="*/ 352 w 401"/>
                    <a:gd name="T9" fmla="*/ 122 h 438"/>
                    <a:gd name="T10" fmla="*/ 352 w 401"/>
                    <a:gd name="T11" fmla="*/ 141 h 438"/>
                    <a:gd name="T12" fmla="*/ 343 w 401"/>
                    <a:gd name="T13" fmla="*/ 163 h 438"/>
                    <a:gd name="T14" fmla="*/ 376 w 401"/>
                    <a:gd name="T15" fmla="*/ 183 h 438"/>
                    <a:gd name="T16" fmla="*/ 387 w 401"/>
                    <a:gd name="T17" fmla="*/ 228 h 438"/>
                    <a:gd name="T18" fmla="*/ 401 w 401"/>
                    <a:gd name="T19" fmla="*/ 253 h 438"/>
                    <a:gd name="T20" fmla="*/ 401 w 401"/>
                    <a:gd name="T21" fmla="*/ 262 h 438"/>
                    <a:gd name="T22" fmla="*/ 398 w 401"/>
                    <a:gd name="T23" fmla="*/ 270 h 438"/>
                    <a:gd name="T24" fmla="*/ 386 w 401"/>
                    <a:gd name="T25" fmla="*/ 272 h 438"/>
                    <a:gd name="T26" fmla="*/ 369 w 401"/>
                    <a:gd name="T27" fmla="*/ 273 h 438"/>
                    <a:gd name="T28" fmla="*/ 359 w 401"/>
                    <a:gd name="T29" fmla="*/ 277 h 438"/>
                    <a:gd name="T30" fmla="*/ 360 w 401"/>
                    <a:gd name="T31" fmla="*/ 296 h 438"/>
                    <a:gd name="T32" fmla="*/ 366 w 401"/>
                    <a:gd name="T33" fmla="*/ 318 h 438"/>
                    <a:gd name="T34" fmla="*/ 355 w 401"/>
                    <a:gd name="T35" fmla="*/ 330 h 438"/>
                    <a:gd name="T36" fmla="*/ 359 w 401"/>
                    <a:gd name="T37" fmla="*/ 347 h 438"/>
                    <a:gd name="T38" fmla="*/ 350 w 401"/>
                    <a:gd name="T39" fmla="*/ 357 h 438"/>
                    <a:gd name="T40" fmla="*/ 325 w 401"/>
                    <a:gd name="T41" fmla="*/ 384 h 438"/>
                    <a:gd name="T42" fmla="*/ 295 w 401"/>
                    <a:gd name="T43" fmla="*/ 390 h 438"/>
                    <a:gd name="T44" fmla="*/ 284 w 401"/>
                    <a:gd name="T45" fmla="*/ 391 h 438"/>
                    <a:gd name="T46" fmla="*/ 257 w 401"/>
                    <a:gd name="T47" fmla="*/ 386 h 438"/>
                    <a:gd name="T48" fmla="*/ 259 w 401"/>
                    <a:gd name="T49" fmla="*/ 438 h 438"/>
                    <a:gd name="T50" fmla="*/ 46 w 401"/>
                    <a:gd name="T51" fmla="*/ 369 h 438"/>
                    <a:gd name="T52" fmla="*/ 63 w 401"/>
                    <a:gd name="T53" fmla="*/ 328 h 438"/>
                    <a:gd name="T54" fmla="*/ 59 w 401"/>
                    <a:gd name="T55" fmla="*/ 297 h 438"/>
                    <a:gd name="T56" fmla="*/ 0 w 401"/>
                    <a:gd name="T57" fmla="*/ 239 h 438"/>
                    <a:gd name="T58" fmla="*/ 0 w 401"/>
                    <a:gd name="T59" fmla="*/ 84 h 438"/>
                    <a:gd name="T60" fmla="*/ 40 w 401"/>
                    <a:gd name="T61" fmla="*/ 41 h 438"/>
                    <a:gd name="T62" fmla="*/ 89 w 401"/>
                    <a:gd name="T63" fmla="*/ 19 h 438"/>
                    <a:gd name="T64" fmla="*/ 141 w 401"/>
                    <a:gd name="T65" fmla="*/ 0 h 438"/>
                    <a:gd name="T66" fmla="*/ 209 w 401"/>
                    <a:gd name="T67" fmla="*/ 9 h 438"/>
                    <a:gd name="T68" fmla="*/ 270 w 401"/>
                    <a:gd name="T69" fmla="*/ 15 h 43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01"/>
                    <a:gd name="T106" fmla="*/ 0 h 438"/>
                    <a:gd name="T107" fmla="*/ 401 w 401"/>
                    <a:gd name="T108" fmla="*/ 438 h 43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01" h="438">
                      <a:moveTo>
                        <a:pt x="270" y="15"/>
                      </a:moveTo>
                      <a:lnTo>
                        <a:pt x="305" y="40"/>
                      </a:lnTo>
                      <a:lnTo>
                        <a:pt x="324" y="71"/>
                      </a:lnTo>
                      <a:lnTo>
                        <a:pt x="341" y="104"/>
                      </a:lnTo>
                      <a:lnTo>
                        <a:pt x="352" y="122"/>
                      </a:lnTo>
                      <a:lnTo>
                        <a:pt x="352" y="141"/>
                      </a:lnTo>
                      <a:lnTo>
                        <a:pt x="343" y="163"/>
                      </a:lnTo>
                      <a:lnTo>
                        <a:pt x="376" y="183"/>
                      </a:lnTo>
                      <a:lnTo>
                        <a:pt x="387" y="228"/>
                      </a:lnTo>
                      <a:lnTo>
                        <a:pt x="401" y="253"/>
                      </a:lnTo>
                      <a:lnTo>
                        <a:pt x="401" y="262"/>
                      </a:lnTo>
                      <a:lnTo>
                        <a:pt x="398" y="270"/>
                      </a:lnTo>
                      <a:lnTo>
                        <a:pt x="386" y="272"/>
                      </a:lnTo>
                      <a:lnTo>
                        <a:pt x="369" y="273"/>
                      </a:lnTo>
                      <a:lnTo>
                        <a:pt x="359" y="277"/>
                      </a:lnTo>
                      <a:lnTo>
                        <a:pt x="360" y="296"/>
                      </a:lnTo>
                      <a:lnTo>
                        <a:pt x="366" y="318"/>
                      </a:lnTo>
                      <a:lnTo>
                        <a:pt x="355" y="330"/>
                      </a:lnTo>
                      <a:lnTo>
                        <a:pt x="359" y="347"/>
                      </a:lnTo>
                      <a:lnTo>
                        <a:pt x="350" y="357"/>
                      </a:lnTo>
                      <a:lnTo>
                        <a:pt x="325" y="384"/>
                      </a:lnTo>
                      <a:lnTo>
                        <a:pt x="295" y="390"/>
                      </a:lnTo>
                      <a:lnTo>
                        <a:pt x="284" y="391"/>
                      </a:lnTo>
                      <a:lnTo>
                        <a:pt x="257" y="386"/>
                      </a:lnTo>
                      <a:lnTo>
                        <a:pt x="259" y="438"/>
                      </a:lnTo>
                      <a:lnTo>
                        <a:pt x="46" y="369"/>
                      </a:lnTo>
                      <a:lnTo>
                        <a:pt x="63" y="328"/>
                      </a:lnTo>
                      <a:lnTo>
                        <a:pt x="59" y="297"/>
                      </a:lnTo>
                      <a:lnTo>
                        <a:pt x="0" y="239"/>
                      </a:lnTo>
                      <a:lnTo>
                        <a:pt x="0" y="84"/>
                      </a:lnTo>
                      <a:lnTo>
                        <a:pt x="40" y="41"/>
                      </a:lnTo>
                      <a:lnTo>
                        <a:pt x="89" y="19"/>
                      </a:lnTo>
                      <a:lnTo>
                        <a:pt x="141" y="0"/>
                      </a:lnTo>
                      <a:lnTo>
                        <a:pt x="209" y="9"/>
                      </a:lnTo>
                      <a:lnTo>
                        <a:pt x="270" y="15"/>
                      </a:lnTo>
                      <a:close/>
                    </a:path>
                  </a:pathLst>
                </a:custGeom>
                <a:solidFill>
                  <a:srgbClr val="FF9E45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3" name="Freeform 135"/>
                <p:cNvSpPr>
                  <a:spLocks/>
                </p:cNvSpPr>
                <p:nvPr/>
              </p:nvSpPr>
              <p:spPr bwMode="auto">
                <a:xfrm>
                  <a:off x="2942" y="501"/>
                  <a:ext cx="23" cy="4"/>
                </a:xfrm>
                <a:custGeom>
                  <a:avLst/>
                  <a:gdLst>
                    <a:gd name="T0" fmla="*/ 0 w 52"/>
                    <a:gd name="T1" fmla="*/ 0 h 9"/>
                    <a:gd name="T2" fmla="*/ 0 w 52"/>
                    <a:gd name="T3" fmla="*/ 0 h 9"/>
                    <a:gd name="T4" fmla="*/ 0 w 52"/>
                    <a:gd name="T5" fmla="*/ 0 h 9"/>
                    <a:gd name="T6" fmla="*/ 0 w 52"/>
                    <a:gd name="T7" fmla="*/ 0 h 9"/>
                    <a:gd name="T8" fmla="*/ 0 w 52"/>
                    <a:gd name="T9" fmla="*/ 0 h 9"/>
                    <a:gd name="T10" fmla="*/ 0 w 52"/>
                    <a:gd name="T11" fmla="*/ 0 h 9"/>
                    <a:gd name="T12" fmla="*/ 0 w 52"/>
                    <a:gd name="T13" fmla="*/ 0 h 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9"/>
                    <a:gd name="T23" fmla="*/ 52 w 52"/>
                    <a:gd name="T24" fmla="*/ 9 h 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9">
                      <a:moveTo>
                        <a:pt x="52" y="3"/>
                      </a:moveTo>
                      <a:lnTo>
                        <a:pt x="40" y="9"/>
                      </a:lnTo>
                      <a:lnTo>
                        <a:pt x="14" y="7"/>
                      </a:lnTo>
                      <a:lnTo>
                        <a:pt x="4" y="9"/>
                      </a:lnTo>
                      <a:lnTo>
                        <a:pt x="0" y="1"/>
                      </a:lnTo>
                      <a:lnTo>
                        <a:pt x="16" y="0"/>
                      </a:lnTo>
                      <a:lnTo>
                        <a:pt x="52" y="3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4" name="Freeform 136"/>
                <p:cNvSpPr>
                  <a:spLocks/>
                </p:cNvSpPr>
                <p:nvPr/>
              </p:nvSpPr>
              <p:spPr bwMode="auto">
                <a:xfrm>
                  <a:off x="2936" y="483"/>
                  <a:ext cx="8" cy="17"/>
                </a:xfrm>
                <a:custGeom>
                  <a:avLst/>
                  <a:gdLst>
                    <a:gd name="T0" fmla="*/ 0 w 20"/>
                    <a:gd name="T1" fmla="*/ 0 h 38"/>
                    <a:gd name="T2" fmla="*/ 0 w 20"/>
                    <a:gd name="T3" fmla="*/ 0 h 38"/>
                    <a:gd name="T4" fmla="*/ 0 w 20"/>
                    <a:gd name="T5" fmla="*/ 0 h 38"/>
                    <a:gd name="T6" fmla="*/ 0 w 20"/>
                    <a:gd name="T7" fmla="*/ 0 h 38"/>
                    <a:gd name="T8" fmla="*/ 0 w 20"/>
                    <a:gd name="T9" fmla="*/ 0 h 38"/>
                    <a:gd name="T10" fmla="*/ 0 w 20"/>
                    <a:gd name="T11" fmla="*/ 0 h 38"/>
                    <a:gd name="T12" fmla="*/ 0 w 20"/>
                    <a:gd name="T13" fmla="*/ 0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"/>
                    <a:gd name="T22" fmla="*/ 0 h 38"/>
                    <a:gd name="T23" fmla="*/ 20 w 20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" h="38">
                      <a:moveTo>
                        <a:pt x="20" y="0"/>
                      </a:moveTo>
                      <a:lnTo>
                        <a:pt x="6" y="10"/>
                      </a:lnTo>
                      <a:lnTo>
                        <a:pt x="6" y="20"/>
                      </a:lnTo>
                      <a:lnTo>
                        <a:pt x="4" y="38"/>
                      </a:lnTo>
                      <a:lnTo>
                        <a:pt x="0" y="14"/>
                      </a:lnTo>
                      <a:lnTo>
                        <a:pt x="0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5" name="Freeform 137"/>
                <p:cNvSpPr>
                  <a:spLocks/>
                </p:cNvSpPr>
                <p:nvPr/>
              </p:nvSpPr>
              <p:spPr bwMode="auto">
                <a:xfrm>
                  <a:off x="2920" y="430"/>
                  <a:ext cx="9" cy="32"/>
                </a:xfrm>
                <a:custGeom>
                  <a:avLst/>
                  <a:gdLst>
                    <a:gd name="T0" fmla="*/ 0 w 22"/>
                    <a:gd name="T1" fmla="*/ 0 h 74"/>
                    <a:gd name="T2" fmla="*/ 0 w 22"/>
                    <a:gd name="T3" fmla="*/ 0 h 74"/>
                    <a:gd name="T4" fmla="*/ 0 w 22"/>
                    <a:gd name="T5" fmla="*/ 0 h 74"/>
                    <a:gd name="T6" fmla="*/ 0 w 22"/>
                    <a:gd name="T7" fmla="*/ 0 h 74"/>
                    <a:gd name="T8" fmla="*/ 0 w 22"/>
                    <a:gd name="T9" fmla="*/ 0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74"/>
                    <a:gd name="T17" fmla="*/ 22 w 22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74">
                      <a:moveTo>
                        <a:pt x="0" y="0"/>
                      </a:moveTo>
                      <a:lnTo>
                        <a:pt x="16" y="42"/>
                      </a:lnTo>
                      <a:lnTo>
                        <a:pt x="22" y="74"/>
                      </a:lnTo>
                      <a:lnTo>
                        <a:pt x="10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6" name="Freeform 138"/>
                <p:cNvSpPr>
                  <a:spLocks/>
                </p:cNvSpPr>
                <p:nvPr/>
              </p:nvSpPr>
              <p:spPr bwMode="auto">
                <a:xfrm>
                  <a:off x="2878" y="398"/>
                  <a:ext cx="43" cy="27"/>
                </a:xfrm>
                <a:custGeom>
                  <a:avLst/>
                  <a:gdLst>
                    <a:gd name="T0" fmla="*/ 0 w 98"/>
                    <a:gd name="T1" fmla="*/ 0 h 62"/>
                    <a:gd name="T2" fmla="*/ 0 w 98"/>
                    <a:gd name="T3" fmla="*/ 0 h 62"/>
                    <a:gd name="T4" fmla="*/ 0 w 98"/>
                    <a:gd name="T5" fmla="*/ 0 h 62"/>
                    <a:gd name="T6" fmla="*/ 0 w 98"/>
                    <a:gd name="T7" fmla="*/ 0 h 62"/>
                    <a:gd name="T8" fmla="*/ 0 w 98"/>
                    <a:gd name="T9" fmla="*/ 0 h 62"/>
                    <a:gd name="T10" fmla="*/ 0 w 98"/>
                    <a:gd name="T11" fmla="*/ 0 h 62"/>
                    <a:gd name="T12" fmla="*/ 0 w 98"/>
                    <a:gd name="T13" fmla="*/ 0 h 62"/>
                    <a:gd name="T14" fmla="*/ 0 w 98"/>
                    <a:gd name="T15" fmla="*/ 0 h 62"/>
                    <a:gd name="T16" fmla="*/ 0 w 98"/>
                    <a:gd name="T17" fmla="*/ 0 h 62"/>
                    <a:gd name="T18" fmla="*/ 0 w 98"/>
                    <a:gd name="T19" fmla="*/ 0 h 62"/>
                    <a:gd name="T20" fmla="*/ 0 w 98"/>
                    <a:gd name="T21" fmla="*/ 0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62"/>
                    <a:gd name="T35" fmla="*/ 98 w 98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62">
                      <a:moveTo>
                        <a:pt x="98" y="0"/>
                      </a:moveTo>
                      <a:lnTo>
                        <a:pt x="78" y="34"/>
                      </a:lnTo>
                      <a:lnTo>
                        <a:pt x="82" y="44"/>
                      </a:lnTo>
                      <a:lnTo>
                        <a:pt x="82" y="50"/>
                      </a:lnTo>
                      <a:lnTo>
                        <a:pt x="88" y="62"/>
                      </a:lnTo>
                      <a:lnTo>
                        <a:pt x="74" y="42"/>
                      </a:lnTo>
                      <a:lnTo>
                        <a:pt x="56" y="42"/>
                      </a:lnTo>
                      <a:lnTo>
                        <a:pt x="34" y="34"/>
                      </a:lnTo>
                      <a:lnTo>
                        <a:pt x="0" y="32"/>
                      </a:lnTo>
                      <a:lnTo>
                        <a:pt x="34" y="12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7" name="Freeform 139"/>
                <p:cNvSpPr>
                  <a:spLocks/>
                </p:cNvSpPr>
                <p:nvPr/>
              </p:nvSpPr>
              <p:spPr bwMode="auto">
                <a:xfrm>
                  <a:off x="2859" y="357"/>
                  <a:ext cx="73" cy="25"/>
                </a:xfrm>
                <a:custGeom>
                  <a:avLst/>
                  <a:gdLst>
                    <a:gd name="T0" fmla="*/ 0 w 168"/>
                    <a:gd name="T1" fmla="*/ 0 h 60"/>
                    <a:gd name="T2" fmla="*/ 0 w 168"/>
                    <a:gd name="T3" fmla="*/ 0 h 60"/>
                    <a:gd name="T4" fmla="*/ 0 w 168"/>
                    <a:gd name="T5" fmla="*/ 0 h 60"/>
                    <a:gd name="T6" fmla="*/ 0 w 168"/>
                    <a:gd name="T7" fmla="*/ 0 h 60"/>
                    <a:gd name="T8" fmla="*/ 0 w 168"/>
                    <a:gd name="T9" fmla="*/ 0 h 60"/>
                    <a:gd name="T10" fmla="*/ 0 w 168"/>
                    <a:gd name="T11" fmla="*/ 0 h 60"/>
                    <a:gd name="T12" fmla="*/ 0 w 168"/>
                    <a:gd name="T13" fmla="*/ 0 h 60"/>
                    <a:gd name="T14" fmla="*/ 0 w 168"/>
                    <a:gd name="T15" fmla="*/ 0 h 60"/>
                    <a:gd name="T16" fmla="*/ 0 w 168"/>
                    <a:gd name="T17" fmla="*/ 0 h 60"/>
                    <a:gd name="T18" fmla="*/ 0 w 168"/>
                    <a:gd name="T19" fmla="*/ 0 h 60"/>
                    <a:gd name="T20" fmla="*/ 0 w 168"/>
                    <a:gd name="T21" fmla="*/ 0 h 60"/>
                    <a:gd name="T22" fmla="*/ 0 w 168"/>
                    <a:gd name="T23" fmla="*/ 0 h 60"/>
                    <a:gd name="T24" fmla="*/ 0 w 168"/>
                    <a:gd name="T25" fmla="*/ 0 h 60"/>
                    <a:gd name="T26" fmla="*/ 0 w 168"/>
                    <a:gd name="T27" fmla="*/ 0 h 60"/>
                    <a:gd name="T28" fmla="*/ 0 w 168"/>
                    <a:gd name="T29" fmla="*/ 0 h 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8"/>
                    <a:gd name="T46" fmla="*/ 0 h 60"/>
                    <a:gd name="T47" fmla="*/ 168 w 168"/>
                    <a:gd name="T48" fmla="*/ 60 h 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8" h="60">
                      <a:moveTo>
                        <a:pt x="168" y="30"/>
                      </a:moveTo>
                      <a:lnTo>
                        <a:pt x="160" y="52"/>
                      </a:lnTo>
                      <a:lnTo>
                        <a:pt x="142" y="60"/>
                      </a:lnTo>
                      <a:lnTo>
                        <a:pt x="116" y="42"/>
                      </a:lnTo>
                      <a:lnTo>
                        <a:pt x="82" y="30"/>
                      </a:lnTo>
                      <a:lnTo>
                        <a:pt x="26" y="30"/>
                      </a:lnTo>
                      <a:lnTo>
                        <a:pt x="0" y="32"/>
                      </a:lnTo>
                      <a:lnTo>
                        <a:pt x="42" y="16"/>
                      </a:lnTo>
                      <a:lnTo>
                        <a:pt x="72" y="8"/>
                      </a:lnTo>
                      <a:lnTo>
                        <a:pt x="68" y="0"/>
                      </a:lnTo>
                      <a:lnTo>
                        <a:pt x="98" y="12"/>
                      </a:lnTo>
                      <a:lnTo>
                        <a:pt x="94" y="4"/>
                      </a:lnTo>
                      <a:lnTo>
                        <a:pt x="118" y="16"/>
                      </a:lnTo>
                      <a:lnTo>
                        <a:pt x="138" y="16"/>
                      </a:lnTo>
                      <a:lnTo>
                        <a:pt x="168" y="3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8" name="Freeform 140"/>
                <p:cNvSpPr>
                  <a:spLocks/>
                </p:cNvSpPr>
                <p:nvPr/>
              </p:nvSpPr>
              <p:spPr bwMode="auto">
                <a:xfrm>
                  <a:off x="2725" y="393"/>
                  <a:ext cx="44" cy="85"/>
                </a:xfrm>
                <a:custGeom>
                  <a:avLst/>
                  <a:gdLst>
                    <a:gd name="T0" fmla="*/ 0 w 98"/>
                    <a:gd name="T1" fmla="*/ 0 h 198"/>
                    <a:gd name="T2" fmla="*/ 0 w 98"/>
                    <a:gd name="T3" fmla="*/ 0 h 198"/>
                    <a:gd name="T4" fmla="*/ 0 w 98"/>
                    <a:gd name="T5" fmla="*/ 0 h 198"/>
                    <a:gd name="T6" fmla="*/ 0 w 98"/>
                    <a:gd name="T7" fmla="*/ 0 h 198"/>
                    <a:gd name="T8" fmla="*/ 0 w 98"/>
                    <a:gd name="T9" fmla="*/ 0 h 198"/>
                    <a:gd name="T10" fmla="*/ 0 w 98"/>
                    <a:gd name="T11" fmla="*/ 0 h 198"/>
                    <a:gd name="T12" fmla="*/ 0 w 98"/>
                    <a:gd name="T13" fmla="*/ 0 h 198"/>
                    <a:gd name="T14" fmla="*/ 0 w 98"/>
                    <a:gd name="T15" fmla="*/ 0 h 198"/>
                    <a:gd name="T16" fmla="*/ 0 w 98"/>
                    <a:gd name="T17" fmla="*/ 0 h 198"/>
                    <a:gd name="T18" fmla="*/ 0 w 98"/>
                    <a:gd name="T19" fmla="*/ 0 h 198"/>
                    <a:gd name="T20" fmla="*/ 0 w 98"/>
                    <a:gd name="T21" fmla="*/ 0 h 198"/>
                    <a:gd name="T22" fmla="*/ 0 w 98"/>
                    <a:gd name="T23" fmla="*/ 0 h 198"/>
                    <a:gd name="T24" fmla="*/ 0 w 98"/>
                    <a:gd name="T25" fmla="*/ 0 h 198"/>
                    <a:gd name="T26" fmla="*/ 0 w 98"/>
                    <a:gd name="T27" fmla="*/ 0 h 198"/>
                    <a:gd name="T28" fmla="*/ 0 w 98"/>
                    <a:gd name="T29" fmla="*/ 0 h 198"/>
                    <a:gd name="T30" fmla="*/ 0 w 98"/>
                    <a:gd name="T31" fmla="*/ 0 h 198"/>
                    <a:gd name="T32" fmla="*/ 0 w 98"/>
                    <a:gd name="T33" fmla="*/ 0 h 198"/>
                    <a:gd name="T34" fmla="*/ 0 w 98"/>
                    <a:gd name="T35" fmla="*/ 0 h 198"/>
                    <a:gd name="T36" fmla="*/ 0 w 98"/>
                    <a:gd name="T37" fmla="*/ 0 h 198"/>
                    <a:gd name="T38" fmla="*/ 0 w 98"/>
                    <a:gd name="T39" fmla="*/ 0 h 198"/>
                    <a:gd name="T40" fmla="*/ 0 w 98"/>
                    <a:gd name="T41" fmla="*/ 0 h 198"/>
                    <a:gd name="T42" fmla="*/ 0 w 98"/>
                    <a:gd name="T43" fmla="*/ 0 h 198"/>
                    <a:gd name="T44" fmla="*/ 0 w 98"/>
                    <a:gd name="T45" fmla="*/ 0 h 19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8"/>
                    <a:gd name="T70" fmla="*/ 0 h 198"/>
                    <a:gd name="T71" fmla="*/ 98 w 98"/>
                    <a:gd name="T72" fmla="*/ 198 h 198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8" h="198">
                      <a:moveTo>
                        <a:pt x="98" y="38"/>
                      </a:moveTo>
                      <a:lnTo>
                        <a:pt x="68" y="14"/>
                      </a:lnTo>
                      <a:lnTo>
                        <a:pt x="32" y="20"/>
                      </a:lnTo>
                      <a:lnTo>
                        <a:pt x="14" y="52"/>
                      </a:lnTo>
                      <a:lnTo>
                        <a:pt x="10" y="98"/>
                      </a:lnTo>
                      <a:lnTo>
                        <a:pt x="14" y="132"/>
                      </a:lnTo>
                      <a:lnTo>
                        <a:pt x="26" y="160"/>
                      </a:lnTo>
                      <a:lnTo>
                        <a:pt x="42" y="116"/>
                      </a:lnTo>
                      <a:lnTo>
                        <a:pt x="60" y="92"/>
                      </a:lnTo>
                      <a:lnTo>
                        <a:pt x="92" y="74"/>
                      </a:lnTo>
                      <a:lnTo>
                        <a:pt x="66" y="110"/>
                      </a:lnTo>
                      <a:lnTo>
                        <a:pt x="38" y="140"/>
                      </a:lnTo>
                      <a:lnTo>
                        <a:pt x="36" y="168"/>
                      </a:lnTo>
                      <a:lnTo>
                        <a:pt x="48" y="194"/>
                      </a:lnTo>
                      <a:lnTo>
                        <a:pt x="64" y="198"/>
                      </a:lnTo>
                      <a:lnTo>
                        <a:pt x="24" y="188"/>
                      </a:lnTo>
                      <a:lnTo>
                        <a:pt x="2" y="146"/>
                      </a:lnTo>
                      <a:lnTo>
                        <a:pt x="0" y="92"/>
                      </a:lnTo>
                      <a:lnTo>
                        <a:pt x="2" y="42"/>
                      </a:lnTo>
                      <a:lnTo>
                        <a:pt x="26" y="10"/>
                      </a:lnTo>
                      <a:lnTo>
                        <a:pt x="56" y="0"/>
                      </a:lnTo>
                      <a:lnTo>
                        <a:pt x="84" y="6"/>
                      </a:lnTo>
                      <a:lnTo>
                        <a:pt x="98" y="3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9" name="Freeform 141"/>
                <p:cNvSpPr>
                  <a:spLocks/>
                </p:cNvSpPr>
                <p:nvPr/>
              </p:nvSpPr>
              <p:spPr bwMode="auto">
                <a:xfrm>
                  <a:off x="2712" y="379"/>
                  <a:ext cx="67" cy="116"/>
                </a:xfrm>
                <a:custGeom>
                  <a:avLst/>
                  <a:gdLst>
                    <a:gd name="T0" fmla="*/ 0 w 160"/>
                    <a:gd name="T1" fmla="*/ 0 h 268"/>
                    <a:gd name="T2" fmla="*/ 0 w 160"/>
                    <a:gd name="T3" fmla="*/ 0 h 268"/>
                    <a:gd name="T4" fmla="*/ 0 w 160"/>
                    <a:gd name="T5" fmla="*/ 0 h 268"/>
                    <a:gd name="T6" fmla="*/ 0 w 160"/>
                    <a:gd name="T7" fmla="*/ 0 h 268"/>
                    <a:gd name="T8" fmla="*/ 0 w 160"/>
                    <a:gd name="T9" fmla="*/ 0 h 268"/>
                    <a:gd name="T10" fmla="*/ 0 w 160"/>
                    <a:gd name="T11" fmla="*/ 0 h 268"/>
                    <a:gd name="T12" fmla="*/ 0 w 160"/>
                    <a:gd name="T13" fmla="*/ 0 h 268"/>
                    <a:gd name="T14" fmla="*/ 0 w 160"/>
                    <a:gd name="T15" fmla="*/ 0 h 268"/>
                    <a:gd name="T16" fmla="*/ 0 w 160"/>
                    <a:gd name="T17" fmla="*/ 0 h 268"/>
                    <a:gd name="T18" fmla="*/ 0 w 160"/>
                    <a:gd name="T19" fmla="*/ 0 h 268"/>
                    <a:gd name="T20" fmla="*/ 0 w 160"/>
                    <a:gd name="T21" fmla="*/ 0 h 268"/>
                    <a:gd name="T22" fmla="*/ 0 w 160"/>
                    <a:gd name="T23" fmla="*/ 0 h 268"/>
                    <a:gd name="T24" fmla="*/ 0 w 160"/>
                    <a:gd name="T25" fmla="*/ 0 h 268"/>
                    <a:gd name="T26" fmla="*/ 0 w 160"/>
                    <a:gd name="T27" fmla="*/ 0 h 268"/>
                    <a:gd name="T28" fmla="*/ 0 w 160"/>
                    <a:gd name="T29" fmla="*/ 0 h 268"/>
                    <a:gd name="T30" fmla="*/ 0 w 160"/>
                    <a:gd name="T31" fmla="*/ 0 h 268"/>
                    <a:gd name="T32" fmla="*/ 0 w 160"/>
                    <a:gd name="T33" fmla="*/ 0 h 268"/>
                    <a:gd name="T34" fmla="*/ 0 w 160"/>
                    <a:gd name="T35" fmla="*/ 0 h 268"/>
                    <a:gd name="T36" fmla="*/ 0 w 160"/>
                    <a:gd name="T37" fmla="*/ 0 h 268"/>
                    <a:gd name="T38" fmla="*/ 0 w 160"/>
                    <a:gd name="T39" fmla="*/ 0 h 268"/>
                    <a:gd name="T40" fmla="*/ 0 w 160"/>
                    <a:gd name="T41" fmla="*/ 0 h 268"/>
                    <a:gd name="T42" fmla="*/ 0 w 160"/>
                    <a:gd name="T43" fmla="*/ 0 h 268"/>
                    <a:gd name="T44" fmla="*/ 0 w 160"/>
                    <a:gd name="T45" fmla="*/ 0 h 268"/>
                    <a:gd name="T46" fmla="*/ 0 w 160"/>
                    <a:gd name="T47" fmla="*/ 0 h 268"/>
                    <a:gd name="T48" fmla="*/ 0 w 160"/>
                    <a:gd name="T49" fmla="*/ 0 h 268"/>
                    <a:gd name="T50" fmla="*/ 0 w 160"/>
                    <a:gd name="T51" fmla="*/ 0 h 268"/>
                    <a:gd name="T52" fmla="*/ 0 w 160"/>
                    <a:gd name="T53" fmla="*/ 0 h 26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60"/>
                    <a:gd name="T82" fmla="*/ 0 h 268"/>
                    <a:gd name="T83" fmla="*/ 160 w 160"/>
                    <a:gd name="T84" fmla="*/ 268 h 26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60" h="268">
                      <a:moveTo>
                        <a:pt x="160" y="66"/>
                      </a:moveTo>
                      <a:lnTo>
                        <a:pt x="134" y="22"/>
                      </a:lnTo>
                      <a:lnTo>
                        <a:pt x="94" y="12"/>
                      </a:lnTo>
                      <a:lnTo>
                        <a:pt x="42" y="20"/>
                      </a:lnTo>
                      <a:lnTo>
                        <a:pt x="24" y="44"/>
                      </a:lnTo>
                      <a:lnTo>
                        <a:pt x="12" y="84"/>
                      </a:lnTo>
                      <a:lnTo>
                        <a:pt x="12" y="116"/>
                      </a:lnTo>
                      <a:lnTo>
                        <a:pt x="20" y="138"/>
                      </a:lnTo>
                      <a:lnTo>
                        <a:pt x="20" y="172"/>
                      </a:lnTo>
                      <a:lnTo>
                        <a:pt x="26" y="210"/>
                      </a:lnTo>
                      <a:lnTo>
                        <a:pt x="60" y="248"/>
                      </a:lnTo>
                      <a:lnTo>
                        <a:pt x="82" y="248"/>
                      </a:lnTo>
                      <a:lnTo>
                        <a:pt x="110" y="248"/>
                      </a:lnTo>
                      <a:lnTo>
                        <a:pt x="110" y="252"/>
                      </a:lnTo>
                      <a:lnTo>
                        <a:pt x="90" y="268"/>
                      </a:lnTo>
                      <a:lnTo>
                        <a:pt x="64" y="264"/>
                      </a:lnTo>
                      <a:lnTo>
                        <a:pt x="34" y="252"/>
                      </a:lnTo>
                      <a:lnTo>
                        <a:pt x="10" y="212"/>
                      </a:lnTo>
                      <a:lnTo>
                        <a:pt x="8" y="150"/>
                      </a:lnTo>
                      <a:lnTo>
                        <a:pt x="0" y="108"/>
                      </a:lnTo>
                      <a:lnTo>
                        <a:pt x="0" y="72"/>
                      </a:lnTo>
                      <a:lnTo>
                        <a:pt x="16" y="40"/>
                      </a:lnTo>
                      <a:lnTo>
                        <a:pt x="32" y="12"/>
                      </a:lnTo>
                      <a:lnTo>
                        <a:pt x="74" y="0"/>
                      </a:lnTo>
                      <a:lnTo>
                        <a:pt x="134" y="8"/>
                      </a:lnTo>
                      <a:lnTo>
                        <a:pt x="156" y="22"/>
                      </a:lnTo>
                      <a:lnTo>
                        <a:pt x="160" y="6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0" name="Freeform 142"/>
                <p:cNvSpPr>
                  <a:spLocks/>
                </p:cNvSpPr>
                <p:nvPr/>
              </p:nvSpPr>
              <p:spPr bwMode="auto">
                <a:xfrm>
                  <a:off x="2743" y="504"/>
                  <a:ext cx="85" cy="109"/>
                </a:xfrm>
                <a:custGeom>
                  <a:avLst/>
                  <a:gdLst>
                    <a:gd name="T0" fmla="*/ 0 w 146"/>
                    <a:gd name="T1" fmla="*/ 0 h 224"/>
                    <a:gd name="T2" fmla="*/ 1 w 146"/>
                    <a:gd name="T3" fmla="*/ 0 h 224"/>
                    <a:gd name="T4" fmla="*/ 1 w 146"/>
                    <a:gd name="T5" fmla="*/ 0 h 224"/>
                    <a:gd name="T6" fmla="*/ 1 w 146"/>
                    <a:gd name="T7" fmla="*/ 0 h 224"/>
                    <a:gd name="T8" fmla="*/ 1 w 146"/>
                    <a:gd name="T9" fmla="*/ 0 h 224"/>
                    <a:gd name="T10" fmla="*/ 1 w 146"/>
                    <a:gd name="T11" fmla="*/ 0 h 224"/>
                    <a:gd name="T12" fmla="*/ 1 w 146"/>
                    <a:gd name="T13" fmla="*/ 0 h 224"/>
                    <a:gd name="T14" fmla="*/ 1 w 146"/>
                    <a:gd name="T15" fmla="*/ 0 h 224"/>
                    <a:gd name="T16" fmla="*/ 1 w 146"/>
                    <a:gd name="T17" fmla="*/ 0 h 224"/>
                    <a:gd name="T18" fmla="*/ 0 w 146"/>
                    <a:gd name="T19" fmla="*/ 0 h 2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6"/>
                    <a:gd name="T31" fmla="*/ 0 h 224"/>
                    <a:gd name="T32" fmla="*/ 146 w 146"/>
                    <a:gd name="T33" fmla="*/ 224 h 22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6" h="224">
                      <a:moveTo>
                        <a:pt x="0" y="0"/>
                      </a:moveTo>
                      <a:lnTo>
                        <a:pt x="18" y="48"/>
                      </a:lnTo>
                      <a:lnTo>
                        <a:pt x="48" y="100"/>
                      </a:lnTo>
                      <a:lnTo>
                        <a:pt x="80" y="146"/>
                      </a:lnTo>
                      <a:lnTo>
                        <a:pt x="124" y="204"/>
                      </a:lnTo>
                      <a:lnTo>
                        <a:pt x="146" y="224"/>
                      </a:lnTo>
                      <a:lnTo>
                        <a:pt x="96" y="198"/>
                      </a:lnTo>
                      <a:lnTo>
                        <a:pt x="58" y="144"/>
                      </a:lnTo>
                      <a:lnTo>
                        <a:pt x="22" y="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1" name="Freeform 143"/>
                <p:cNvSpPr>
                  <a:spLocks/>
                </p:cNvSpPr>
                <p:nvPr/>
              </p:nvSpPr>
              <p:spPr bwMode="auto">
                <a:xfrm>
                  <a:off x="2559" y="175"/>
                  <a:ext cx="361" cy="363"/>
                </a:xfrm>
                <a:custGeom>
                  <a:avLst/>
                  <a:gdLst>
                    <a:gd name="T0" fmla="*/ 0 w 837"/>
                    <a:gd name="T1" fmla="*/ 0 h 841"/>
                    <a:gd name="T2" fmla="*/ 0 w 837"/>
                    <a:gd name="T3" fmla="*/ 0 h 841"/>
                    <a:gd name="T4" fmla="*/ 0 w 837"/>
                    <a:gd name="T5" fmla="*/ 0 h 841"/>
                    <a:gd name="T6" fmla="*/ 0 w 837"/>
                    <a:gd name="T7" fmla="*/ 0 h 841"/>
                    <a:gd name="T8" fmla="*/ 0 w 837"/>
                    <a:gd name="T9" fmla="*/ 0 h 841"/>
                    <a:gd name="T10" fmla="*/ 0 w 837"/>
                    <a:gd name="T11" fmla="*/ 0 h 841"/>
                    <a:gd name="T12" fmla="*/ 0 w 837"/>
                    <a:gd name="T13" fmla="*/ 0 h 841"/>
                    <a:gd name="T14" fmla="*/ 0 w 837"/>
                    <a:gd name="T15" fmla="*/ 0 h 841"/>
                    <a:gd name="T16" fmla="*/ 0 w 837"/>
                    <a:gd name="T17" fmla="*/ 0 h 841"/>
                    <a:gd name="T18" fmla="*/ 0 w 837"/>
                    <a:gd name="T19" fmla="*/ 0 h 841"/>
                    <a:gd name="T20" fmla="*/ 0 w 837"/>
                    <a:gd name="T21" fmla="*/ 0 h 841"/>
                    <a:gd name="T22" fmla="*/ 0 w 837"/>
                    <a:gd name="T23" fmla="*/ 0 h 841"/>
                    <a:gd name="T24" fmla="*/ 0 w 837"/>
                    <a:gd name="T25" fmla="*/ 0 h 841"/>
                    <a:gd name="T26" fmla="*/ 0 w 837"/>
                    <a:gd name="T27" fmla="*/ 0 h 841"/>
                    <a:gd name="T28" fmla="*/ 0 w 837"/>
                    <a:gd name="T29" fmla="*/ 0 h 841"/>
                    <a:gd name="T30" fmla="*/ 0 w 837"/>
                    <a:gd name="T31" fmla="*/ 0 h 841"/>
                    <a:gd name="T32" fmla="*/ 0 w 837"/>
                    <a:gd name="T33" fmla="*/ 0 h 841"/>
                    <a:gd name="T34" fmla="*/ 0 w 837"/>
                    <a:gd name="T35" fmla="*/ 0 h 841"/>
                    <a:gd name="T36" fmla="*/ 0 w 837"/>
                    <a:gd name="T37" fmla="*/ 0 h 841"/>
                    <a:gd name="T38" fmla="*/ 0 w 837"/>
                    <a:gd name="T39" fmla="*/ 0 h 841"/>
                    <a:gd name="T40" fmla="*/ 0 w 837"/>
                    <a:gd name="T41" fmla="*/ 0 h 841"/>
                    <a:gd name="T42" fmla="*/ 0 w 837"/>
                    <a:gd name="T43" fmla="*/ 0 h 841"/>
                    <a:gd name="T44" fmla="*/ 0 w 837"/>
                    <a:gd name="T45" fmla="*/ 0 h 841"/>
                    <a:gd name="T46" fmla="*/ 0 w 837"/>
                    <a:gd name="T47" fmla="*/ 0 h 841"/>
                    <a:gd name="T48" fmla="*/ 0 w 837"/>
                    <a:gd name="T49" fmla="*/ 0 h 841"/>
                    <a:gd name="T50" fmla="*/ 0 w 837"/>
                    <a:gd name="T51" fmla="*/ 0 h 841"/>
                    <a:gd name="T52" fmla="*/ 0 w 837"/>
                    <a:gd name="T53" fmla="*/ 0 h 841"/>
                    <a:gd name="T54" fmla="*/ 0 w 837"/>
                    <a:gd name="T55" fmla="*/ 0 h 841"/>
                    <a:gd name="T56" fmla="*/ 0 w 837"/>
                    <a:gd name="T57" fmla="*/ 0 h 841"/>
                    <a:gd name="T58" fmla="*/ 0 w 837"/>
                    <a:gd name="T59" fmla="*/ 0 h 841"/>
                    <a:gd name="T60" fmla="*/ 0 w 837"/>
                    <a:gd name="T61" fmla="*/ 0 h 841"/>
                    <a:gd name="T62" fmla="*/ 0 w 837"/>
                    <a:gd name="T63" fmla="*/ 0 h 841"/>
                    <a:gd name="T64" fmla="*/ 0 w 837"/>
                    <a:gd name="T65" fmla="*/ 0 h 841"/>
                    <a:gd name="T66" fmla="*/ 0 w 837"/>
                    <a:gd name="T67" fmla="*/ 0 h 841"/>
                    <a:gd name="T68" fmla="*/ 0 w 837"/>
                    <a:gd name="T69" fmla="*/ 0 h 841"/>
                    <a:gd name="T70" fmla="*/ 0 w 837"/>
                    <a:gd name="T71" fmla="*/ 0 h 841"/>
                    <a:gd name="T72" fmla="*/ 0 w 837"/>
                    <a:gd name="T73" fmla="*/ 0 h 841"/>
                    <a:gd name="T74" fmla="*/ 0 w 837"/>
                    <a:gd name="T75" fmla="*/ 0 h 84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837"/>
                    <a:gd name="T115" fmla="*/ 0 h 841"/>
                    <a:gd name="T116" fmla="*/ 837 w 837"/>
                    <a:gd name="T117" fmla="*/ 841 h 841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837" h="841">
                      <a:moveTo>
                        <a:pt x="771" y="242"/>
                      </a:moveTo>
                      <a:lnTo>
                        <a:pt x="643" y="222"/>
                      </a:lnTo>
                      <a:lnTo>
                        <a:pt x="559" y="234"/>
                      </a:lnTo>
                      <a:lnTo>
                        <a:pt x="507" y="294"/>
                      </a:lnTo>
                      <a:lnTo>
                        <a:pt x="539" y="366"/>
                      </a:lnTo>
                      <a:lnTo>
                        <a:pt x="579" y="392"/>
                      </a:lnTo>
                      <a:lnTo>
                        <a:pt x="591" y="460"/>
                      </a:lnTo>
                      <a:lnTo>
                        <a:pt x="567" y="504"/>
                      </a:lnTo>
                      <a:lnTo>
                        <a:pt x="587" y="570"/>
                      </a:lnTo>
                      <a:lnTo>
                        <a:pt x="535" y="570"/>
                      </a:lnTo>
                      <a:lnTo>
                        <a:pt x="521" y="494"/>
                      </a:lnTo>
                      <a:lnTo>
                        <a:pt x="489" y="460"/>
                      </a:lnTo>
                      <a:lnTo>
                        <a:pt x="425" y="460"/>
                      </a:lnTo>
                      <a:lnTo>
                        <a:pt x="365" y="476"/>
                      </a:lnTo>
                      <a:lnTo>
                        <a:pt x="345" y="528"/>
                      </a:lnTo>
                      <a:lnTo>
                        <a:pt x="337" y="598"/>
                      </a:lnTo>
                      <a:lnTo>
                        <a:pt x="345" y="648"/>
                      </a:lnTo>
                      <a:lnTo>
                        <a:pt x="345" y="686"/>
                      </a:lnTo>
                      <a:lnTo>
                        <a:pt x="341" y="730"/>
                      </a:lnTo>
                      <a:lnTo>
                        <a:pt x="301" y="769"/>
                      </a:lnTo>
                      <a:lnTo>
                        <a:pt x="274" y="793"/>
                      </a:lnTo>
                      <a:lnTo>
                        <a:pt x="202" y="841"/>
                      </a:lnTo>
                      <a:lnTo>
                        <a:pt x="64" y="700"/>
                      </a:lnTo>
                      <a:lnTo>
                        <a:pt x="24" y="586"/>
                      </a:lnTo>
                      <a:lnTo>
                        <a:pt x="8" y="402"/>
                      </a:lnTo>
                      <a:lnTo>
                        <a:pt x="0" y="270"/>
                      </a:lnTo>
                      <a:lnTo>
                        <a:pt x="16" y="144"/>
                      </a:lnTo>
                      <a:lnTo>
                        <a:pt x="52" y="74"/>
                      </a:lnTo>
                      <a:lnTo>
                        <a:pt x="136" y="26"/>
                      </a:lnTo>
                      <a:lnTo>
                        <a:pt x="212" y="12"/>
                      </a:lnTo>
                      <a:lnTo>
                        <a:pt x="357" y="0"/>
                      </a:lnTo>
                      <a:lnTo>
                        <a:pt x="499" y="8"/>
                      </a:lnTo>
                      <a:lnTo>
                        <a:pt x="677" y="38"/>
                      </a:lnTo>
                      <a:lnTo>
                        <a:pt x="757" y="78"/>
                      </a:lnTo>
                      <a:lnTo>
                        <a:pt x="797" y="118"/>
                      </a:lnTo>
                      <a:lnTo>
                        <a:pt x="837" y="178"/>
                      </a:lnTo>
                      <a:lnTo>
                        <a:pt x="831" y="210"/>
                      </a:lnTo>
                      <a:lnTo>
                        <a:pt x="771" y="242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2" name="Freeform 144" descr="Granite"/>
                <p:cNvSpPr>
                  <a:spLocks/>
                </p:cNvSpPr>
                <p:nvPr/>
              </p:nvSpPr>
              <p:spPr bwMode="auto">
                <a:xfrm>
                  <a:off x="2568" y="180"/>
                  <a:ext cx="343" cy="347"/>
                </a:xfrm>
                <a:custGeom>
                  <a:avLst/>
                  <a:gdLst>
                    <a:gd name="T0" fmla="*/ 0 w 795"/>
                    <a:gd name="T1" fmla="*/ 0 h 805"/>
                    <a:gd name="T2" fmla="*/ 0 w 795"/>
                    <a:gd name="T3" fmla="*/ 0 h 805"/>
                    <a:gd name="T4" fmla="*/ 0 w 795"/>
                    <a:gd name="T5" fmla="*/ 0 h 805"/>
                    <a:gd name="T6" fmla="*/ 0 w 795"/>
                    <a:gd name="T7" fmla="*/ 0 h 805"/>
                    <a:gd name="T8" fmla="*/ 0 w 795"/>
                    <a:gd name="T9" fmla="*/ 0 h 805"/>
                    <a:gd name="T10" fmla="*/ 0 w 795"/>
                    <a:gd name="T11" fmla="*/ 0 h 805"/>
                    <a:gd name="T12" fmla="*/ 0 w 795"/>
                    <a:gd name="T13" fmla="*/ 0 h 805"/>
                    <a:gd name="T14" fmla="*/ 0 w 795"/>
                    <a:gd name="T15" fmla="*/ 0 h 805"/>
                    <a:gd name="T16" fmla="*/ 0 w 795"/>
                    <a:gd name="T17" fmla="*/ 0 h 805"/>
                    <a:gd name="T18" fmla="*/ 0 w 795"/>
                    <a:gd name="T19" fmla="*/ 0 h 805"/>
                    <a:gd name="T20" fmla="*/ 0 w 795"/>
                    <a:gd name="T21" fmla="*/ 0 h 805"/>
                    <a:gd name="T22" fmla="*/ 0 w 795"/>
                    <a:gd name="T23" fmla="*/ 0 h 805"/>
                    <a:gd name="T24" fmla="*/ 0 w 795"/>
                    <a:gd name="T25" fmla="*/ 0 h 805"/>
                    <a:gd name="T26" fmla="*/ 0 w 795"/>
                    <a:gd name="T27" fmla="*/ 0 h 805"/>
                    <a:gd name="T28" fmla="*/ 0 w 795"/>
                    <a:gd name="T29" fmla="*/ 0 h 805"/>
                    <a:gd name="T30" fmla="*/ 0 w 795"/>
                    <a:gd name="T31" fmla="*/ 0 h 805"/>
                    <a:gd name="T32" fmla="*/ 0 w 795"/>
                    <a:gd name="T33" fmla="*/ 0 h 805"/>
                    <a:gd name="T34" fmla="*/ 0 w 795"/>
                    <a:gd name="T35" fmla="*/ 0 h 805"/>
                    <a:gd name="T36" fmla="*/ 0 w 795"/>
                    <a:gd name="T37" fmla="*/ 0 h 805"/>
                    <a:gd name="T38" fmla="*/ 0 w 795"/>
                    <a:gd name="T39" fmla="*/ 0 h 805"/>
                    <a:gd name="T40" fmla="*/ 0 w 795"/>
                    <a:gd name="T41" fmla="*/ 0 h 805"/>
                    <a:gd name="T42" fmla="*/ 0 w 795"/>
                    <a:gd name="T43" fmla="*/ 0 h 805"/>
                    <a:gd name="T44" fmla="*/ 0 w 795"/>
                    <a:gd name="T45" fmla="*/ 0 h 805"/>
                    <a:gd name="T46" fmla="*/ 0 w 795"/>
                    <a:gd name="T47" fmla="*/ 0 h 805"/>
                    <a:gd name="T48" fmla="*/ 0 w 795"/>
                    <a:gd name="T49" fmla="*/ 0 h 805"/>
                    <a:gd name="T50" fmla="*/ 0 w 795"/>
                    <a:gd name="T51" fmla="*/ 0 h 805"/>
                    <a:gd name="T52" fmla="*/ 0 w 795"/>
                    <a:gd name="T53" fmla="*/ 0 h 805"/>
                    <a:gd name="T54" fmla="*/ 0 w 795"/>
                    <a:gd name="T55" fmla="*/ 0 h 805"/>
                    <a:gd name="T56" fmla="*/ 0 w 795"/>
                    <a:gd name="T57" fmla="*/ 0 h 805"/>
                    <a:gd name="T58" fmla="*/ 0 w 795"/>
                    <a:gd name="T59" fmla="*/ 0 h 805"/>
                    <a:gd name="T60" fmla="*/ 0 w 795"/>
                    <a:gd name="T61" fmla="*/ 0 h 805"/>
                    <a:gd name="T62" fmla="*/ 0 w 795"/>
                    <a:gd name="T63" fmla="*/ 0 h 805"/>
                    <a:gd name="T64" fmla="*/ 0 w 795"/>
                    <a:gd name="T65" fmla="*/ 0 h 805"/>
                    <a:gd name="T66" fmla="*/ 0 w 795"/>
                    <a:gd name="T67" fmla="*/ 0 h 805"/>
                    <a:gd name="T68" fmla="*/ 0 w 795"/>
                    <a:gd name="T69" fmla="*/ 0 h 805"/>
                    <a:gd name="T70" fmla="*/ 0 w 795"/>
                    <a:gd name="T71" fmla="*/ 0 h 805"/>
                    <a:gd name="T72" fmla="*/ 0 w 795"/>
                    <a:gd name="T73" fmla="*/ 0 h 805"/>
                    <a:gd name="T74" fmla="*/ 0 w 795"/>
                    <a:gd name="T75" fmla="*/ 0 h 805"/>
                    <a:gd name="T76" fmla="*/ 0 w 795"/>
                    <a:gd name="T77" fmla="*/ 0 h 805"/>
                    <a:gd name="T78" fmla="*/ 0 w 795"/>
                    <a:gd name="T79" fmla="*/ 0 h 805"/>
                    <a:gd name="T80" fmla="*/ 0 w 795"/>
                    <a:gd name="T81" fmla="*/ 0 h 805"/>
                    <a:gd name="T82" fmla="*/ 0 w 795"/>
                    <a:gd name="T83" fmla="*/ 0 h 805"/>
                    <a:gd name="T84" fmla="*/ 0 w 795"/>
                    <a:gd name="T85" fmla="*/ 0 h 805"/>
                    <a:gd name="T86" fmla="*/ 0 w 795"/>
                    <a:gd name="T87" fmla="*/ 0 h 80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795"/>
                    <a:gd name="T133" fmla="*/ 0 h 805"/>
                    <a:gd name="T134" fmla="*/ 795 w 795"/>
                    <a:gd name="T135" fmla="*/ 805 h 80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795" h="805">
                      <a:moveTo>
                        <a:pt x="663" y="50"/>
                      </a:moveTo>
                      <a:lnTo>
                        <a:pt x="731" y="78"/>
                      </a:lnTo>
                      <a:lnTo>
                        <a:pt x="763" y="122"/>
                      </a:lnTo>
                      <a:lnTo>
                        <a:pt x="781" y="150"/>
                      </a:lnTo>
                      <a:lnTo>
                        <a:pt x="795" y="172"/>
                      </a:lnTo>
                      <a:lnTo>
                        <a:pt x="777" y="190"/>
                      </a:lnTo>
                      <a:lnTo>
                        <a:pt x="743" y="210"/>
                      </a:lnTo>
                      <a:lnTo>
                        <a:pt x="657" y="198"/>
                      </a:lnTo>
                      <a:lnTo>
                        <a:pt x="593" y="198"/>
                      </a:lnTo>
                      <a:lnTo>
                        <a:pt x="551" y="176"/>
                      </a:lnTo>
                      <a:lnTo>
                        <a:pt x="487" y="162"/>
                      </a:lnTo>
                      <a:lnTo>
                        <a:pt x="431" y="158"/>
                      </a:lnTo>
                      <a:lnTo>
                        <a:pt x="365" y="162"/>
                      </a:lnTo>
                      <a:lnTo>
                        <a:pt x="461" y="172"/>
                      </a:lnTo>
                      <a:lnTo>
                        <a:pt x="509" y="184"/>
                      </a:lnTo>
                      <a:lnTo>
                        <a:pt x="543" y="198"/>
                      </a:lnTo>
                      <a:lnTo>
                        <a:pt x="551" y="202"/>
                      </a:lnTo>
                      <a:lnTo>
                        <a:pt x="527" y="210"/>
                      </a:lnTo>
                      <a:lnTo>
                        <a:pt x="509" y="230"/>
                      </a:lnTo>
                      <a:lnTo>
                        <a:pt x="475" y="210"/>
                      </a:lnTo>
                      <a:lnTo>
                        <a:pt x="447" y="204"/>
                      </a:lnTo>
                      <a:lnTo>
                        <a:pt x="389" y="194"/>
                      </a:lnTo>
                      <a:lnTo>
                        <a:pt x="369" y="194"/>
                      </a:lnTo>
                      <a:lnTo>
                        <a:pt x="429" y="214"/>
                      </a:lnTo>
                      <a:lnTo>
                        <a:pt x="471" y="234"/>
                      </a:lnTo>
                      <a:lnTo>
                        <a:pt x="495" y="250"/>
                      </a:lnTo>
                      <a:lnTo>
                        <a:pt x="475" y="270"/>
                      </a:lnTo>
                      <a:lnTo>
                        <a:pt x="429" y="254"/>
                      </a:lnTo>
                      <a:lnTo>
                        <a:pt x="389" y="246"/>
                      </a:lnTo>
                      <a:lnTo>
                        <a:pt x="461" y="282"/>
                      </a:lnTo>
                      <a:lnTo>
                        <a:pt x="483" y="298"/>
                      </a:lnTo>
                      <a:lnTo>
                        <a:pt x="491" y="332"/>
                      </a:lnTo>
                      <a:lnTo>
                        <a:pt x="505" y="350"/>
                      </a:lnTo>
                      <a:lnTo>
                        <a:pt x="461" y="328"/>
                      </a:lnTo>
                      <a:lnTo>
                        <a:pt x="421" y="322"/>
                      </a:lnTo>
                      <a:lnTo>
                        <a:pt x="357" y="318"/>
                      </a:lnTo>
                      <a:lnTo>
                        <a:pt x="453" y="346"/>
                      </a:lnTo>
                      <a:lnTo>
                        <a:pt x="511" y="368"/>
                      </a:lnTo>
                      <a:lnTo>
                        <a:pt x="551" y="390"/>
                      </a:lnTo>
                      <a:lnTo>
                        <a:pt x="555" y="420"/>
                      </a:lnTo>
                      <a:lnTo>
                        <a:pt x="509" y="398"/>
                      </a:lnTo>
                      <a:lnTo>
                        <a:pt x="443" y="376"/>
                      </a:lnTo>
                      <a:lnTo>
                        <a:pt x="413" y="376"/>
                      </a:lnTo>
                      <a:lnTo>
                        <a:pt x="483" y="400"/>
                      </a:lnTo>
                      <a:lnTo>
                        <a:pt x="539" y="424"/>
                      </a:lnTo>
                      <a:lnTo>
                        <a:pt x="559" y="444"/>
                      </a:lnTo>
                      <a:lnTo>
                        <a:pt x="551" y="464"/>
                      </a:lnTo>
                      <a:lnTo>
                        <a:pt x="509" y="448"/>
                      </a:lnTo>
                      <a:lnTo>
                        <a:pt x="469" y="432"/>
                      </a:lnTo>
                      <a:lnTo>
                        <a:pt x="385" y="428"/>
                      </a:lnTo>
                      <a:lnTo>
                        <a:pt x="353" y="432"/>
                      </a:lnTo>
                      <a:lnTo>
                        <a:pt x="275" y="436"/>
                      </a:lnTo>
                      <a:lnTo>
                        <a:pt x="186" y="424"/>
                      </a:lnTo>
                      <a:lnTo>
                        <a:pt x="240" y="444"/>
                      </a:lnTo>
                      <a:lnTo>
                        <a:pt x="333" y="460"/>
                      </a:lnTo>
                      <a:lnTo>
                        <a:pt x="315" y="492"/>
                      </a:lnTo>
                      <a:lnTo>
                        <a:pt x="246" y="476"/>
                      </a:lnTo>
                      <a:lnTo>
                        <a:pt x="182" y="452"/>
                      </a:lnTo>
                      <a:lnTo>
                        <a:pt x="138" y="432"/>
                      </a:lnTo>
                      <a:lnTo>
                        <a:pt x="220" y="492"/>
                      </a:lnTo>
                      <a:lnTo>
                        <a:pt x="271" y="508"/>
                      </a:lnTo>
                      <a:lnTo>
                        <a:pt x="315" y="522"/>
                      </a:lnTo>
                      <a:lnTo>
                        <a:pt x="311" y="556"/>
                      </a:lnTo>
                      <a:lnTo>
                        <a:pt x="246" y="544"/>
                      </a:lnTo>
                      <a:lnTo>
                        <a:pt x="198" y="530"/>
                      </a:lnTo>
                      <a:lnTo>
                        <a:pt x="228" y="552"/>
                      </a:lnTo>
                      <a:lnTo>
                        <a:pt x="281" y="566"/>
                      </a:lnTo>
                      <a:lnTo>
                        <a:pt x="311" y="570"/>
                      </a:lnTo>
                      <a:lnTo>
                        <a:pt x="311" y="640"/>
                      </a:lnTo>
                      <a:lnTo>
                        <a:pt x="250" y="616"/>
                      </a:lnTo>
                      <a:lnTo>
                        <a:pt x="202" y="598"/>
                      </a:lnTo>
                      <a:lnTo>
                        <a:pt x="254" y="636"/>
                      </a:lnTo>
                      <a:lnTo>
                        <a:pt x="317" y="664"/>
                      </a:lnTo>
                      <a:lnTo>
                        <a:pt x="315" y="696"/>
                      </a:lnTo>
                      <a:lnTo>
                        <a:pt x="277" y="734"/>
                      </a:lnTo>
                      <a:lnTo>
                        <a:pt x="246" y="692"/>
                      </a:lnTo>
                      <a:lnTo>
                        <a:pt x="202" y="640"/>
                      </a:lnTo>
                      <a:lnTo>
                        <a:pt x="174" y="592"/>
                      </a:lnTo>
                      <a:lnTo>
                        <a:pt x="202" y="668"/>
                      </a:lnTo>
                      <a:lnTo>
                        <a:pt x="228" y="696"/>
                      </a:lnTo>
                      <a:lnTo>
                        <a:pt x="271" y="751"/>
                      </a:lnTo>
                      <a:lnTo>
                        <a:pt x="240" y="787"/>
                      </a:lnTo>
                      <a:lnTo>
                        <a:pt x="190" y="744"/>
                      </a:lnTo>
                      <a:lnTo>
                        <a:pt x="154" y="692"/>
                      </a:lnTo>
                      <a:lnTo>
                        <a:pt x="120" y="636"/>
                      </a:lnTo>
                      <a:lnTo>
                        <a:pt x="150" y="718"/>
                      </a:lnTo>
                      <a:lnTo>
                        <a:pt x="182" y="753"/>
                      </a:lnTo>
                      <a:lnTo>
                        <a:pt x="212" y="791"/>
                      </a:lnTo>
                      <a:lnTo>
                        <a:pt x="186" y="805"/>
                      </a:lnTo>
                      <a:lnTo>
                        <a:pt x="120" y="751"/>
                      </a:lnTo>
                      <a:lnTo>
                        <a:pt x="58" y="664"/>
                      </a:lnTo>
                      <a:lnTo>
                        <a:pt x="36" y="598"/>
                      </a:lnTo>
                      <a:lnTo>
                        <a:pt x="20" y="482"/>
                      </a:lnTo>
                      <a:lnTo>
                        <a:pt x="12" y="398"/>
                      </a:lnTo>
                      <a:lnTo>
                        <a:pt x="0" y="298"/>
                      </a:lnTo>
                      <a:lnTo>
                        <a:pt x="68" y="318"/>
                      </a:lnTo>
                      <a:lnTo>
                        <a:pt x="142" y="346"/>
                      </a:lnTo>
                      <a:lnTo>
                        <a:pt x="254" y="372"/>
                      </a:lnTo>
                      <a:lnTo>
                        <a:pt x="154" y="332"/>
                      </a:lnTo>
                      <a:lnTo>
                        <a:pt x="116" y="310"/>
                      </a:lnTo>
                      <a:lnTo>
                        <a:pt x="44" y="284"/>
                      </a:lnTo>
                      <a:lnTo>
                        <a:pt x="8" y="278"/>
                      </a:lnTo>
                      <a:lnTo>
                        <a:pt x="8" y="226"/>
                      </a:lnTo>
                      <a:lnTo>
                        <a:pt x="16" y="162"/>
                      </a:lnTo>
                      <a:lnTo>
                        <a:pt x="106" y="176"/>
                      </a:lnTo>
                      <a:lnTo>
                        <a:pt x="164" y="194"/>
                      </a:lnTo>
                      <a:lnTo>
                        <a:pt x="236" y="226"/>
                      </a:lnTo>
                      <a:lnTo>
                        <a:pt x="170" y="176"/>
                      </a:lnTo>
                      <a:lnTo>
                        <a:pt x="94" y="154"/>
                      </a:lnTo>
                      <a:lnTo>
                        <a:pt x="20" y="136"/>
                      </a:lnTo>
                      <a:lnTo>
                        <a:pt x="36" y="86"/>
                      </a:lnTo>
                      <a:lnTo>
                        <a:pt x="58" y="54"/>
                      </a:lnTo>
                      <a:lnTo>
                        <a:pt x="128" y="34"/>
                      </a:lnTo>
                      <a:lnTo>
                        <a:pt x="194" y="50"/>
                      </a:lnTo>
                      <a:lnTo>
                        <a:pt x="254" y="94"/>
                      </a:lnTo>
                      <a:lnTo>
                        <a:pt x="212" y="44"/>
                      </a:lnTo>
                      <a:lnTo>
                        <a:pt x="150" y="18"/>
                      </a:lnTo>
                      <a:lnTo>
                        <a:pt x="220" y="8"/>
                      </a:lnTo>
                      <a:lnTo>
                        <a:pt x="271" y="4"/>
                      </a:lnTo>
                      <a:lnTo>
                        <a:pt x="345" y="14"/>
                      </a:lnTo>
                      <a:lnTo>
                        <a:pt x="395" y="48"/>
                      </a:lnTo>
                      <a:lnTo>
                        <a:pt x="475" y="62"/>
                      </a:lnTo>
                      <a:lnTo>
                        <a:pt x="421" y="40"/>
                      </a:lnTo>
                      <a:lnTo>
                        <a:pt x="381" y="14"/>
                      </a:lnTo>
                      <a:lnTo>
                        <a:pt x="357" y="0"/>
                      </a:lnTo>
                      <a:lnTo>
                        <a:pt x="435" y="4"/>
                      </a:lnTo>
                      <a:lnTo>
                        <a:pt x="505" y="8"/>
                      </a:lnTo>
                      <a:lnTo>
                        <a:pt x="547" y="26"/>
                      </a:lnTo>
                      <a:lnTo>
                        <a:pt x="589" y="66"/>
                      </a:lnTo>
                      <a:lnTo>
                        <a:pt x="623" y="118"/>
                      </a:lnTo>
                      <a:lnTo>
                        <a:pt x="605" y="58"/>
                      </a:lnTo>
                      <a:lnTo>
                        <a:pt x="563" y="18"/>
                      </a:lnTo>
                      <a:lnTo>
                        <a:pt x="663" y="50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3" name="Freeform 145"/>
                <p:cNvSpPr>
                  <a:spLocks/>
                </p:cNvSpPr>
                <p:nvPr/>
              </p:nvSpPr>
              <p:spPr bwMode="auto">
                <a:xfrm>
                  <a:off x="3264" y="1059"/>
                  <a:ext cx="377" cy="230"/>
                </a:xfrm>
                <a:custGeom>
                  <a:avLst/>
                  <a:gdLst>
                    <a:gd name="T0" fmla="*/ 0 w 871"/>
                    <a:gd name="T1" fmla="*/ 0 h 533"/>
                    <a:gd name="T2" fmla="*/ 0 w 871"/>
                    <a:gd name="T3" fmla="*/ 0 h 533"/>
                    <a:gd name="T4" fmla="*/ 0 w 871"/>
                    <a:gd name="T5" fmla="*/ 0 h 533"/>
                    <a:gd name="T6" fmla="*/ 0 w 871"/>
                    <a:gd name="T7" fmla="*/ 0 h 533"/>
                    <a:gd name="T8" fmla="*/ 0 w 871"/>
                    <a:gd name="T9" fmla="*/ 0 h 533"/>
                    <a:gd name="T10" fmla="*/ 0 w 871"/>
                    <a:gd name="T11" fmla="*/ 0 h 533"/>
                    <a:gd name="T12" fmla="*/ 0 w 871"/>
                    <a:gd name="T13" fmla="*/ 0 h 533"/>
                    <a:gd name="T14" fmla="*/ 0 w 871"/>
                    <a:gd name="T15" fmla="*/ 0 h 533"/>
                    <a:gd name="T16" fmla="*/ 0 w 871"/>
                    <a:gd name="T17" fmla="*/ 0 h 533"/>
                    <a:gd name="T18" fmla="*/ 0 w 871"/>
                    <a:gd name="T19" fmla="*/ 0 h 533"/>
                    <a:gd name="T20" fmla="*/ 0 w 871"/>
                    <a:gd name="T21" fmla="*/ 0 h 533"/>
                    <a:gd name="T22" fmla="*/ 0 w 871"/>
                    <a:gd name="T23" fmla="*/ 0 h 533"/>
                    <a:gd name="T24" fmla="*/ 0 w 871"/>
                    <a:gd name="T25" fmla="*/ 0 h 533"/>
                    <a:gd name="T26" fmla="*/ 0 w 871"/>
                    <a:gd name="T27" fmla="*/ 0 h 533"/>
                    <a:gd name="T28" fmla="*/ 0 w 871"/>
                    <a:gd name="T29" fmla="*/ 0 h 533"/>
                    <a:gd name="T30" fmla="*/ 0 w 871"/>
                    <a:gd name="T31" fmla="*/ 0 h 533"/>
                    <a:gd name="T32" fmla="*/ 0 w 871"/>
                    <a:gd name="T33" fmla="*/ 0 h 533"/>
                    <a:gd name="T34" fmla="*/ 0 w 871"/>
                    <a:gd name="T35" fmla="*/ 0 h 533"/>
                    <a:gd name="T36" fmla="*/ 0 w 871"/>
                    <a:gd name="T37" fmla="*/ 0 h 533"/>
                    <a:gd name="T38" fmla="*/ 0 w 871"/>
                    <a:gd name="T39" fmla="*/ 0 h 533"/>
                    <a:gd name="T40" fmla="*/ 0 w 871"/>
                    <a:gd name="T41" fmla="*/ 0 h 533"/>
                    <a:gd name="T42" fmla="*/ 0 w 871"/>
                    <a:gd name="T43" fmla="*/ 0 h 533"/>
                    <a:gd name="T44" fmla="*/ 0 w 871"/>
                    <a:gd name="T45" fmla="*/ 0 h 533"/>
                    <a:gd name="T46" fmla="*/ 0 w 871"/>
                    <a:gd name="T47" fmla="*/ 0 h 533"/>
                    <a:gd name="T48" fmla="*/ 0 w 871"/>
                    <a:gd name="T49" fmla="*/ 0 h 533"/>
                    <a:gd name="T50" fmla="*/ 0 w 871"/>
                    <a:gd name="T51" fmla="*/ 0 h 533"/>
                    <a:gd name="T52" fmla="*/ 0 w 871"/>
                    <a:gd name="T53" fmla="*/ 0 h 533"/>
                    <a:gd name="T54" fmla="*/ 0 w 871"/>
                    <a:gd name="T55" fmla="*/ 0 h 533"/>
                    <a:gd name="T56" fmla="*/ 0 w 871"/>
                    <a:gd name="T57" fmla="*/ 0 h 533"/>
                    <a:gd name="T58" fmla="*/ 0 w 871"/>
                    <a:gd name="T59" fmla="*/ 0 h 533"/>
                    <a:gd name="T60" fmla="*/ 0 w 871"/>
                    <a:gd name="T61" fmla="*/ 0 h 533"/>
                    <a:gd name="T62" fmla="*/ 0 w 871"/>
                    <a:gd name="T63" fmla="*/ 0 h 533"/>
                    <a:gd name="T64" fmla="*/ 0 w 871"/>
                    <a:gd name="T65" fmla="*/ 0 h 533"/>
                    <a:gd name="T66" fmla="*/ 0 w 871"/>
                    <a:gd name="T67" fmla="*/ 0 h 533"/>
                    <a:gd name="T68" fmla="*/ 0 w 871"/>
                    <a:gd name="T69" fmla="*/ 0 h 533"/>
                    <a:gd name="T70" fmla="*/ 0 w 871"/>
                    <a:gd name="T71" fmla="*/ 0 h 533"/>
                    <a:gd name="T72" fmla="*/ 0 w 871"/>
                    <a:gd name="T73" fmla="*/ 0 h 533"/>
                    <a:gd name="T74" fmla="*/ 0 w 871"/>
                    <a:gd name="T75" fmla="*/ 0 h 533"/>
                    <a:gd name="T76" fmla="*/ 0 w 871"/>
                    <a:gd name="T77" fmla="*/ 0 h 533"/>
                    <a:gd name="T78" fmla="*/ 0 w 871"/>
                    <a:gd name="T79" fmla="*/ 0 h 533"/>
                    <a:gd name="T80" fmla="*/ 0 w 871"/>
                    <a:gd name="T81" fmla="*/ 0 h 533"/>
                    <a:gd name="T82" fmla="*/ 0 w 871"/>
                    <a:gd name="T83" fmla="*/ 0 h 533"/>
                    <a:gd name="T84" fmla="*/ 0 w 871"/>
                    <a:gd name="T85" fmla="*/ 0 h 533"/>
                    <a:gd name="T86" fmla="*/ 0 w 871"/>
                    <a:gd name="T87" fmla="*/ 0 h 533"/>
                    <a:gd name="T88" fmla="*/ 0 w 871"/>
                    <a:gd name="T89" fmla="*/ 0 h 533"/>
                    <a:gd name="T90" fmla="*/ 0 w 871"/>
                    <a:gd name="T91" fmla="*/ 0 h 533"/>
                    <a:gd name="T92" fmla="*/ 0 w 871"/>
                    <a:gd name="T93" fmla="*/ 0 h 533"/>
                    <a:gd name="T94" fmla="*/ 0 w 871"/>
                    <a:gd name="T95" fmla="*/ 0 h 533"/>
                    <a:gd name="T96" fmla="*/ 0 w 871"/>
                    <a:gd name="T97" fmla="*/ 0 h 533"/>
                    <a:gd name="T98" fmla="*/ 0 w 871"/>
                    <a:gd name="T99" fmla="*/ 0 h 53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71"/>
                    <a:gd name="T151" fmla="*/ 0 h 533"/>
                    <a:gd name="T152" fmla="*/ 871 w 871"/>
                    <a:gd name="T153" fmla="*/ 533 h 533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71" h="533">
                      <a:moveTo>
                        <a:pt x="0" y="317"/>
                      </a:moveTo>
                      <a:lnTo>
                        <a:pt x="108" y="293"/>
                      </a:lnTo>
                      <a:lnTo>
                        <a:pt x="147" y="285"/>
                      </a:lnTo>
                      <a:lnTo>
                        <a:pt x="171" y="261"/>
                      </a:lnTo>
                      <a:lnTo>
                        <a:pt x="197" y="227"/>
                      </a:lnTo>
                      <a:lnTo>
                        <a:pt x="249" y="178"/>
                      </a:lnTo>
                      <a:lnTo>
                        <a:pt x="345" y="98"/>
                      </a:lnTo>
                      <a:lnTo>
                        <a:pt x="361" y="72"/>
                      </a:lnTo>
                      <a:lnTo>
                        <a:pt x="387" y="48"/>
                      </a:lnTo>
                      <a:lnTo>
                        <a:pt x="437" y="40"/>
                      </a:lnTo>
                      <a:lnTo>
                        <a:pt x="589" y="14"/>
                      </a:lnTo>
                      <a:lnTo>
                        <a:pt x="631" y="0"/>
                      </a:lnTo>
                      <a:lnTo>
                        <a:pt x="669" y="18"/>
                      </a:lnTo>
                      <a:lnTo>
                        <a:pt x="689" y="34"/>
                      </a:lnTo>
                      <a:lnTo>
                        <a:pt x="777" y="64"/>
                      </a:lnTo>
                      <a:lnTo>
                        <a:pt x="813" y="78"/>
                      </a:lnTo>
                      <a:lnTo>
                        <a:pt x="825" y="92"/>
                      </a:lnTo>
                      <a:lnTo>
                        <a:pt x="843" y="142"/>
                      </a:lnTo>
                      <a:lnTo>
                        <a:pt x="851" y="168"/>
                      </a:lnTo>
                      <a:lnTo>
                        <a:pt x="859" y="182"/>
                      </a:lnTo>
                      <a:lnTo>
                        <a:pt x="871" y="208"/>
                      </a:lnTo>
                      <a:lnTo>
                        <a:pt x="871" y="225"/>
                      </a:lnTo>
                      <a:lnTo>
                        <a:pt x="853" y="239"/>
                      </a:lnTo>
                      <a:lnTo>
                        <a:pt x="817" y="237"/>
                      </a:lnTo>
                      <a:lnTo>
                        <a:pt x="761" y="212"/>
                      </a:lnTo>
                      <a:lnTo>
                        <a:pt x="689" y="198"/>
                      </a:lnTo>
                      <a:lnTo>
                        <a:pt x="623" y="208"/>
                      </a:lnTo>
                      <a:lnTo>
                        <a:pt x="693" y="223"/>
                      </a:lnTo>
                      <a:lnTo>
                        <a:pt x="739" y="239"/>
                      </a:lnTo>
                      <a:lnTo>
                        <a:pt x="795" y="261"/>
                      </a:lnTo>
                      <a:lnTo>
                        <a:pt x="809" y="281"/>
                      </a:lnTo>
                      <a:lnTo>
                        <a:pt x="809" y="301"/>
                      </a:lnTo>
                      <a:lnTo>
                        <a:pt x="787" y="317"/>
                      </a:lnTo>
                      <a:lnTo>
                        <a:pt x="763" y="313"/>
                      </a:lnTo>
                      <a:lnTo>
                        <a:pt x="685" y="293"/>
                      </a:lnTo>
                      <a:lnTo>
                        <a:pt x="615" y="289"/>
                      </a:lnTo>
                      <a:lnTo>
                        <a:pt x="561" y="293"/>
                      </a:lnTo>
                      <a:lnTo>
                        <a:pt x="531" y="313"/>
                      </a:lnTo>
                      <a:lnTo>
                        <a:pt x="495" y="349"/>
                      </a:lnTo>
                      <a:lnTo>
                        <a:pt x="467" y="389"/>
                      </a:lnTo>
                      <a:lnTo>
                        <a:pt x="439" y="429"/>
                      </a:lnTo>
                      <a:lnTo>
                        <a:pt x="415" y="459"/>
                      </a:lnTo>
                      <a:lnTo>
                        <a:pt x="373" y="489"/>
                      </a:lnTo>
                      <a:lnTo>
                        <a:pt x="333" y="497"/>
                      </a:lnTo>
                      <a:lnTo>
                        <a:pt x="289" y="501"/>
                      </a:lnTo>
                      <a:lnTo>
                        <a:pt x="237" y="497"/>
                      </a:lnTo>
                      <a:lnTo>
                        <a:pt x="197" y="493"/>
                      </a:lnTo>
                      <a:lnTo>
                        <a:pt x="143" y="507"/>
                      </a:lnTo>
                      <a:lnTo>
                        <a:pt x="0" y="533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FFCFA3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4" name="Freeform 146"/>
                <p:cNvSpPr>
                  <a:spLocks/>
                </p:cNvSpPr>
                <p:nvPr/>
              </p:nvSpPr>
              <p:spPr bwMode="auto">
                <a:xfrm>
                  <a:off x="3501" y="1101"/>
                  <a:ext cx="121" cy="27"/>
                </a:xfrm>
                <a:custGeom>
                  <a:avLst/>
                  <a:gdLst>
                    <a:gd name="T0" fmla="*/ 0 w 278"/>
                    <a:gd name="T1" fmla="*/ 0 h 64"/>
                    <a:gd name="T2" fmla="*/ 0 w 278"/>
                    <a:gd name="T3" fmla="*/ 0 h 64"/>
                    <a:gd name="T4" fmla="*/ 0 w 278"/>
                    <a:gd name="T5" fmla="*/ 0 h 64"/>
                    <a:gd name="T6" fmla="*/ 0 w 278"/>
                    <a:gd name="T7" fmla="*/ 0 h 64"/>
                    <a:gd name="T8" fmla="*/ 0 w 278"/>
                    <a:gd name="T9" fmla="*/ 0 h 64"/>
                    <a:gd name="T10" fmla="*/ 0 w 278"/>
                    <a:gd name="T11" fmla="*/ 0 h 64"/>
                    <a:gd name="T12" fmla="*/ 0 w 278"/>
                    <a:gd name="T13" fmla="*/ 0 h 64"/>
                    <a:gd name="T14" fmla="*/ 0 w 278"/>
                    <a:gd name="T15" fmla="*/ 0 h 64"/>
                    <a:gd name="T16" fmla="*/ 0 w 278"/>
                    <a:gd name="T17" fmla="*/ 0 h 64"/>
                    <a:gd name="T18" fmla="*/ 0 w 278"/>
                    <a:gd name="T19" fmla="*/ 0 h 64"/>
                    <a:gd name="T20" fmla="*/ 0 w 278"/>
                    <a:gd name="T21" fmla="*/ 0 h 64"/>
                    <a:gd name="T22" fmla="*/ 0 w 278"/>
                    <a:gd name="T23" fmla="*/ 0 h 64"/>
                    <a:gd name="T24" fmla="*/ 0 w 278"/>
                    <a:gd name="T25" fmla="*/ 0 h 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8"/>
                    <a:gd name="T40" fmla="*/ 0 h 64"/>
                    <a:gd name="T41" fmla="*/ 278 w 278"/>
                    <a:gd name="T42" fmla="*/ 64 h 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8" h="64">
                      <a:moveTo>
                        <a:pt x="278" y="64"/>
                      </a:moveTo>
                      <a:lnTo>
                        <a:pt x="230" y="42"/>
                      </a:lnTo>
                      <a:lnTo>
                        <a:pt x="192" y="36"/>
                      </a:lnTo>
                      <a:lnTo>
                        <a:pt x="146" y="22"/>
                      </a:lnTo>
                      <a:lnTo>
                        <a:pt x="106" y="12"/>
                      </a:lnTo>
                      <a:lnTo>
                        <a:pt x="44" y="18"/>
                      </a:lnTo>
                      <a:lnTo>
                        <a:pt x="0" y="22"/>
                      </a:lnTo>
                      <a:lnTo>
                        <a:pt x="66" y="8"/>
                      </a:lnTo>
                      <a:lnTo>
                        <a:pt x="120" y="0"/>
                      </a:lnTo>
                      <a:lnTo>
                        <a:pt x="192" y="30"/>
                      </a:lnTo>
                      <a:lnTo>
                        <a:pt x="230" y="34"/>
                      </a:lnTo>
                      <a:lnTo>
                        <a:pt x="274" y="54"/>
                      </a:lnTo>
                      <a:lnTo>
                        <a:pt x="278" y="6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5" name="Freeform 147"/>
                <p:cNvSpPr>
                  <a:spLocks/>
                </p:cNvSpPr>
                <p:nvPr/>
              </p:nvSpPr>
              <p:spPr bwMode="auto">
                <a:xfrm>
                  <a:off x="3455" y="1069"/>
                  <a:ext cx="101" cy="19"/>
                </a:xfrm>
                <a:custGeom>
                  <a:avLst/>
                  <a:gdLst>
                    <a:gd name="T0" fmla="*/ 0 w 234"/>
                    <a:gd name="T1" fmla="*/ 0 h 44"/>
                    <a:gd name="T2" fmla="*/ 0 w 234"/>
                    <a:gd name="T3" fmla="*/ 0 h 44"/>
                    <a:gd name="T4" fmla="*/ 0 w 234"/>
                    <a:gd name="T5" fmla="*/ 0 h 44"/>
                    <a:gd name="T6" fmla="*/ 0 w 234"/>
                    <a:gd name="T7" fmla="*/ 0 h 44"/>
                    <a:gd name="T8" fmla="*/ 0 w 234"/>
                    <a:gd name="T9" fmla="*/ 0 h 44"/>
                    <a:gd name="T10" fmla="*/ 0 w 234"/>
                    <a:gd name="T11" fmla="*/ 0 h 44"/>
                    <a:gd name="T12" fmla="*/ 0 w 234"/>
                    <a:gd name="T13" fmla="*/ 0 h 44"/>
                    <a:gd name="T14" fmla="*/ 0 w 234"/>
                    <a:gd name="T15" fmla="*/ 0 h 44"/>
                    <a:gd name="T16" fmla="*/ 0 w 234"/>
                    <a:gd name="T17" fmla="*/ 0 h 44"/>
                    <a:gd name="T18" fmla="*/ 0 w 234"/>
                    <a:gd name="T19" fmla="*/ 0 h 44"/>
                    <a:gd name="T20" fmla="*/ 0 w 234"/>
                    <a:gd name="T21" fmla="*/ 0 h 44"/>
                    <a:gd name="T22" fmla="*/ 0 w 234"/>
                    <a:gd name="T23" fmla="*/ 0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34"/>
                    <a:gd name="T37" fmla="*/ 0 h 44"/>
                    <a:gd name="T38" fmla="*/ 234 w 234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34" h="44">
                      <a:moveTo>
                        <a:pt x="170" y="0"/>
                      </a:moveTo>
                      <a:lnTo>
                        <a:pt x="198" y="2"/>
                      </a:lnTo>
                      <a:lnTo>
                        <a:pt x="234" y="14"/>
                      </a:lnTo>
                      <a:lnTo>
                        <a:pt x="210" y="12"/>
                      </a:lnTo>
                      <a:lnTo>
                        <a:pt x="174" y="6"/>
                      </a:lnTo>
                      <a:lnTo>
                        <a:pt x="98" y="26"/>
                      </a:lnTo>
                      <a:lnTo>
                        <a:pt x="56" y="36"/>
                      </a:lnTo>
                      <a:lnTo>
                        <a:pt x="8" y="44"/>
                      </a:lnTo>
                      <a:lnTo>
                        <a:pt x="0" y="36"/>
                      </a:lnTo>
                      <a:lnTo>
                        <a:pt x="52" y="28"/>
                      </a:lnTo>
                      <a:lnTo>
                        <a:pt x="112" y="14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6" name="Freeform 148"/>
                <p:cNvSpPr>
                  <a:spLocks/>
                </p:cNvSpPr>
                <p:nvPr/>
              </p:nvSpPr>
              <p:spPr bwMode="auto">
                <a:xfrm>
                  <a:off x="3497" y="1140"/>
                  <a:ext cx="40" cy="9"/>
                </a:xfrm>
                <a:custGeom>
                  <a:avLst/>
                  <a:gdLst>
                    <a:gd name="T0" fmla="*/ 0 w 94"/>
                    <a:gd name="T1" fmla="*/ 0 h 22"/>
                    <a:gd name="T2" fmla="*/ 0 w 94"/>
                    <a:gd name="T3" fmla="*/ 0 h 22"/>
                    <a:gd name="T4" fmla="*/ 0 w 94"/>
                    <a:gd name="T5" fmla="*/ 0 h 22"/>
                    <a:gd name="T6" fmla="*/ 0 w 94"/>
                    <a:gd name="T7" fmla="*/ 0 h 22"/>
                    <a:gd name="T8" fmla="*/ 0 w 94"/>
                    <a:gd name="T9" fmla="*/ 0 h 22"/>
                    <a:gd name="T10" fmla="*/ 0 w 94"/>
                    <a:gd name="T11" fmla="*/ 0 h 22"/>
                    <a:gd name="T12" fmla="*/ 0 w 94"/>
                    <a:gd name="T13" fmla="*/ 0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4"/>
                    <a:gd name="T22" fmla="*/ 0 h 22"/>
                    <a:gd name="T23" fmla="*/ 94 w 94"/>
                    <a:gd name="T24" fmla="*/ 22 h 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4" h="22">
                      <a:moveTo>
                        <a:pt x="94" y="10"/>
                      </a:moveTo>
                      <a:lnTo>
                        <a:pt x="82" y="22"/>
                      </a:lnTo>
                      <a:lnTo>
                        <a:pt x="48" y="16"/>
                      </a:lnTo>
                      <a:lnTo>
                        <a:pt x="10" y="16"/>
                      </a:lnTo>
                      <a:lnTo>
                        <a:pt x="0" y="0"/>
                      </a:lnTo>
                      <a:lnTo>
                        <a:pt x="26" y="6"/>
                      </a:lnTo>
                      <a:lnTo>
                        <a:pt x="94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7" name="Freeform 149"/>
                <p:cNvSpPr>
                  <a:spLocks/>
                </p:cNvSpPr>
                <p:nvPr/>
              </p:nvSpPr>
              <p:spPr bwMode="auto">
                <a:xfrm>
                  <a:off x="3614" y="1132"/>
                  <a:ext cx="9" cy="17"/>
                </a:xfrm>
                <a:custGeom>
                  <a:avLst/>
                  <a:gdLst>
                    <a:gd name="T0" fmla="*/ 0 w 20"/>
                    <a:gd name="T1" fmla="*/ 0 h 40"/>
                    <a:gd name="T2" fmla="*/ 0 w 20"/>
                    <a:gd name="T3" fmla="*/ 0 h 40"/>
                    <a:gd name="T4" fmla="*/ 0 w 20"/>
                    <a:gd name="T5" fmla="*/ 0 h 40"/>
                    <a:gd name="T6" fmla="*/ 0 w 20"/>
                    <a:gd name="T7" fmla="*/ 0 h 40"/>
                    <a:gd name="T8" fmla="*/ 0 w 2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0"/>
                    <a:gd name="T17" fmla="*/ 20 w 2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4" y="30"/>
                      </a:lnTo>
                      <a:lnTo>
                        <a:pt x="20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8" name="Freeform 150"/>
                <p:cNvSpPr>
                  <a:spLocks/>
                </p:cNvSpPr>
                <p:nvPr/>
              </p:nvSpPr>
              <p:spPr bwMode="auto">
                <a:xfrm>
                  <a:off x="3587" y="1176"/>
                  <a:ext cx="7" cy="9"/>
                </a:xfrm>
                <a:custGeom>
                  <a:avLst/>
                  <a:gdLst>
                    <a:gd name="T0" fmla="*/ 0 w 18"/>
                    <a:gd name="T1" fmla="*/ 0 h 22"/>
                    <a:gd name="T2" fmla="*/ 0 w 18"/>
                    <a:gd name="T3" fmla="*/ 0 h 22"/>
                    <a:gd name="T4" fmla="*/ 0 w 18"/>
                    <a:gd name="T5" fmla="*/ 0 h 22"/>
                    <a:gd name="T6" fmla="*/ 0 w 18"/>
                    <a:gd name="T7" fmla="*/ 0 h 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22"/>
                    <a:gd name="T14" fmla="*/ 18 w 18"/>
                    <a:gd name="T15" fmla="*/ 22 h 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22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1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49" name="Freeform 151"/>
                <p:cNvSpPr>
                  <a:spLocks/>
                </p:cNvSpPr>
                <p:nvPr/>
              </p:nvSpPr>
              <p:spPr bwMode="auto">
                <a:xfrm>
                  <a:off x="3440" y="1116"/>
                  <a:ext cx="19" cy="23"/>
                </a:xfrm>
                <a:custGeom>
                  <a:avLst/>
                  <a:gdLst>
                    <a:gd name="T0" fmla="*/ 0 w 44"/>
                    <a:gd name="T1" fmla="*/ 0 h 52"/>
                    <a:gd name="T2" fmla="*/ 0 w 44"/>
                    <a:gd name="T3" fmla="*/ 0 h 52"/>
                    <a:gd name="T4" fmla="*/ 0 w 44"/>
                    <a:gd name="T5" fmla="*/ 0 h 52"/>
                    <a:gd name="T6" fmla="*/ 0 w 44"/>
                    <a:gd name="T7" fmla="*/ 0 h 52"/>
                    <a:gd name="T8" fmla="*/ 0 w 44"/>
                    <a:gd name="T9" fmla="*/ 0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52"/>
                    <a:gd name="T17" fmla="*/ 44 w 44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52">
                      <a:moveTo>
                        <a:pt x="44" y="0"/>
                      </a:moveTo>
                      <a:lnTo>
                        <a:pt x="36" y="16"/>
                      </a:lnTo>
                      <a:lnTo>
                        <a:pt x="36" y="30"/>
                      </a:lnTo>
                      <a:lnTo>
                        <a:pt x="0" y="52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0" name="Freeform 152"/>
                <p:cNvSpPr>
                  <a:spLocks/>
                </p:cNvSpPr>
                <p:nvPr/>
              </p:nvSpPr>
              <p:spPr bwMode="auto">
                <a:xfrm>
                  <a:off x="3363" y="1115"/>
                  <a:ext cx="60" cy="62"/>
                </a:xfrm>
                <a:custGeom>
                  <a:avLst/>
                  <a:gdLst>
                    <a:gd name="T0" fmla="*/ 0 w 140"/>
                    <a:gd name="T1" fmla="*/ 0 h 141"/>
                    <a:gd name="T2" fmla="*/ 0 w 140"/>
                    <a:gd name="T3" fmla="*/ 0 h 141"/>
                    <a:gd name="T4" fmla="*/ 0 w 140"/>
                    <a:gd name="T5" fmla="*/ 0 h 141"/>
                    <a:gd name="T6" fmla="*/ 0 w 140"/>
                    <a:gd name="T7" fmla="*/ 0 h 141"/>
                    <a:gd name="T8" fmla="*/ 0 w 140"/>
                    <a:gd name="T9" fmla="*/ 0 h 141"/>
                    <a:gd name="T10" fmla="*/ 0 w 140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41"/>
                    <a:gd name="T20" fmla="*/ 140 w 140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41">
                      <a:moveTo>
                        <a:pt x="140" y="0"/>
                      </a:moveTo>
                      <a:lnTo>
                        <a:pt x="116" y="44"/>
                      </a:lnTo>
                      <a:lnTo>
                        <a:pt x="88" y="80"/>
                      </a:lnTo>
                      <a:lnTo>
                        <a:pt x="0" y="141"/>
                      </a:lnTo>
                      <a:lnTo>
                        <a:pt x="82" y="6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1" name="Freeform 153"/>
                <p:cNvSpPr>
                  <a:spLocks/>
                </p:cNvSpPr>
                <p:nvPr/>
              </p:nvSpPr>
              <p:spPr bwMode="auto">
                <a:xfrm>
                  <a:off x="3333" y="1202"/>
                  <a:ext cx="13" cy="43"/>
                </a:xfrm>
                <a:custGeom>
                  <a:avLst/>
                  <a:gdLst>
                    <a:gd name="T0" fmla="*/ 0 w 32"/>
                    <a:gd name="T1" fmla="*/ 0 h 102"/>
                    <a:gd name="T2" fmla="*/ 0 w 32"/>
                    <a:gd name="T3" fmla="*/ 0 h 102"/>
                    <a:gd name="T4" fmla="*/ 0 w 32"/>
                    <a:gd name="T5" fmla="*/ 0 h 102"/>
                    <a:gd name="T6" fmla="*/ 0 w 32"/>
                    <a:gd name="T7" fmla="*/ 0 h 102"/>
                    <a:gd name="T8" fmla="*/ 0 w 32"/>
                    <a:gd name="T9" fmla="*/ 0 h 102"/>
                    <a:gd name="T10" fmla="*/ 0 w 32"/>
                    <a:gd name="T11" fmla="*/ 0 h 102"/>
                    <a:gd name="T12" fmla="*/ 0 w 32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102"/>
                    <a:gd name="T23" fmla="*/ 32 w 32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102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26" y="72"/>
                      </a:lnTo>
                      <a:lnTo>
                        <a:pt x="28" y="102"/>
                      </a:lnTo>
                      <a:lnTo>
                        <a:pt x="32" y="58"/>
                      </a:lnTo>
                      <a:lnTo>
                        <a:pt x="28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2" name="Freeform 154"/>
                <p:cNvSpPr>
                  <a:spLocks/>
                </p:cNvSpPr>
                <p:nvPr/>
              </p:nvSpPr>
              <p:spPr bwMode="auto">
                <a:xfrm>
                  <a:off x="3474" y="1157"/>
                  <a:ext cx="7" cy="14"/>
                </a:xfrm>
                <a:custGeom>
                  <a:avLst/>
                  <a:gdLst>
                    <a:gd name="T0" fmla="*/ 0 w 16"/>
                    <a:gd name="T1" fmla="*/ 0 h 36"/>
                    <a:gd name="T2" fmla="*/ 0 w 16"/>
                    <a:gd name="T3" fmla="*/ 0 h 36"/>
                    <a:gd name="T4" fmla="*/ 0 w 16"/>
                    <a:gd name="T5" fmla="*/ 0 h 36"/>
                    <a:gd name="T6" fmla="*/ 0 w 1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6"/>
                    <a:gd name="T14" fmla="*/ 16 w 1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6">
                      <a:moveTo>
                        <a:pt x="4" y="0"/>
                      </a:moveTo>
                      <a:lnTo>
                        <a:pt x="0" y="16"/>
                      </a:lnTo>
                      <a:lnTo>
                        <a:pt x="16" y="3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3" name="Freeform 155"/>
                <p:cNvSpPr>
                  <a:spLocks/>
                </p:cNvSpPr>
                <p:nvPr/>
              </p:nvSpPr>
              <p:spPr bwMode="auto">
                <a:xfrm rot="707955">
                  <a:off x="2891" y="545"/>
                  <a:ext cx="57" cy="28"/>
                </a:xfrm>
                <a:custGeom>
                  <a:avLst/>
                  <a:gdLst>
                    <a:gd name="T0" fmla="*/ 4 w 64"/>
                    <a:gd name="T1" fmla="*/ 0 h 44"/>
                    <a:gd name="T2" fmla="*/ 4 w 64"/>
                    <a:gd name="T3" fmla="*/ 1 h 44"/>
                    <a:gd name="T4" fmla="*/ 4 w 64"/>
                    <a:gd name="T5" fmla="*/ 1 h 44"/>
                    <a:gd name="T6" fmla="*/ 4 w 64"/>
                    <a:gd name="T7" fmla="*/ 1 h 44"/>
                    <a:gd name="T8" fmla="*/ 0 w 64"/>
                    <a:gd name="T9" fmla="*/ 1 h 44"/>
                    <a:gd name="T10" fmla="*/ 4 w 64"/>
                    <a:gd name="T11" fmla="*/ 1 h 44"/>
                    <a:gd name="T12" fmla="*/ 4 w 64"/>
                    <a:gd name="T13" fmla="*/ 1 h 44"/>
                    <a:gd name="T14" fmla="*/ 4 w 64"/>
                    <a:gd name="T15" fmla="*/ 0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4"/>
                    <a:gd name="T25" fmla="*/ 0 h 44"/>
                    <a:gd name="T26" fmla="*/ 64 w 6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4" h="44">
                      <a:moveTo>
                        <a:pt x="64" y="0"/>
                      </a:moveTo>
                      <a:lnTo>
                        <a:pt x="46" y="12"/>
                      </a:lnTo>
                      <a:lnTo>
                        <a:pt x="28" y="18"/>
                      </a:lnTo>
                      <a:lnTo>
                        <a:pt x="10" y="28"/>
                      </a:lnTo>
                      <a:lnTo>
                        <a:pt x="0" y="44"/>
                      </a:lnTo>
                      <a:lnTo>
                        <a:pt x="16" y="38"/>
                      </a:lnTo>
                      <a:lnTo>
                        <a:pt x="46" y="3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4" name="Freeform 156"/>
                <p:cNvSpPr>
                  <a:spLocks/>
                </p:cNvSpPr>
                <p:nvPr/>
              </p:nvSpPr>
              <p:spPr bwMode="auto">
                <a:xfrm>
                  <a:off x="2934" y="585"/>
                  <a:ext cx="8" cy="12"/>
                </a:xfrm>
                <a:custGeom>
                  <a:avLst/>
                  <a:gdLst>
                    <a:gd name="T0" fmla="*/ 1 w 16"/>
                    <a:gd name="T1" fmla="*/ 0 h 28"/>
                    <a:gd name="T2" fmla="*/ 0 w 16"/>
                    <a:gd name="T3" fmla="*/ 0 h 28"/>
                    <a:gd name="T4" fmla="*/ 0 w 16"/>
                    <a:gd name="T5" fmla="*/ 0 h 28"/>
                    <a:gd name="T6" fmla="*/ 1 w 16"/>
                    <a:gd name="T7" fmla="*/ 0 h 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28"/>
                    <a:gd name="T14" fmla="*/ 16 w 16"/>
                    <a:gd name="T15" fmla="*/ 28 h 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28">
                      <a:moveTo>
                        <a:pt x="16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5" name="Freeform 157"/>
                <p:cNvSpPr>
                  <a:spLocks/>
                </p:cNvSpPr>
                <p:nvPr/>
              </p:nvSpPr>
              <p:spPr bwMode="auto">
                <a:xfrm>
                  <a:off x="2824" y="684"/>
                  <a:ext cx="233" cy="583"/>
                </a:xfrm>
                <a:custGeom>
                  <a:avLst/>
                  <a:gdLst>
                    <a:gd name="T0" fmla="*/ 0 w 540"/>
                    <a:gd name="T1" fmla="*/ 0 h 1353"/>
                    <a:gd name="T2" fmla="*/ 0 w 540"/>
                    <a:gd name="T3" fmla="*/ 0 h 1353"/>
                    <a:gd name="T4" fmla="*/ 0 w 540"/>
                    <a:gd name="T5" fmla="*/ 0 h 1353"/>
                    <a:gd name="T6" fmla="*/ 0 w 540"/>
                    <a:gd name="T7" fmla="*/ 0 h 1353"/>
                    <a:gd name="T8" fmla="*/ 0 w 540"/>
                    <a:gd name="T9" fmla="*/ 0 h 1353"/>
                    <a:gd name="T10" fmla="*/ 0 w 540"/>
                    <a:gd name="T11" fmla="*/ 0 h 1353"/>
                    <a:gd name="T12" fmla="*/ 0 w 540"/>
                    <a:gd name="T13" fmla="*/ 0 h 1353"/>
                    <a:gd name="T14" fmla="*/ 0 w 540"/>
                    <a:gd name="T15" fmla="*/ 0 h 1353"/>
                    <a:gd name="T16" fmla="*/ 0 w 540"/>
                    <a:gd name="T17" fmla="*/ 0 h 1353"/>
                    <a:gd name="T18" fmla="*/ 0 w 540"/>
                    <a:gd name="T19" fmla="*/ 0 h 135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0"/>
                    <a:gd name="T31" fmla="*/ 0 h 1353"/>
                    <a:gd name="T32" fmla="*/ 540 w 540"/>
                    <a:gd name="T33" fmla="*/ 1353 h 135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0" h="1353">
                      <a:moveTo>
                        <a:pt x="80" y="0"/>
                      </a:moveTo>
                      <a:lnTo>
                        <a:pt x="130" y="56"/>
                      </a:lnTo>
                      <a:lnTo>
                        <a:pt x="146" y="136"/>
                      </a:lnTo>
                      <a:lnTo>
                        <a:pt x="222" y="214"/>
                      </a:lnTo>
                      <a:lnTo>
                        <a:pt x="382" y="578"/>
                      </a:lnTo>
                      <a:lnTo>
                        <a:pt x="470" y="910"/>
                      </a:lnTo>
                      <a:lnTo>
                        <a:pt x="540" y="1353"/>
                      </a:lnTo>
                      <a:lnTo>
                        <a:pt x="318" y="1155"/>
                      </a:lnTo>
                      <a:lnTo>
                        <a:pt x="0" y="176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6" name="Freeform 158"/>
                <p:cNvSpPr>
                  <a:spLocks/>
                </p:cNvSpPr>
                <p:nvPr/>
              </p:nvSpPr>
              <p:spPr bwMode="auto">
                <a:xfrm>
                  <a:off x="2453" y="573"/>
                  <a:ext cx="866" cy="970"/>
                </a:xfrm>
                <a:custGeom>
                  <a:avLst/>
                  <a:gdLst>
                    <a:gd name="T0" fmla="*/ 0 w 2009"/>
                    <a:gd name="T1" fmla="*/ 0 h 2253"/>
                    <a:gd name="T2" fmla="*/ 0 w 2009"/>
                    <a:gd name="T3" fmla="*/ 0 h 2253"/>
                    <a:gd name="T4" fmla="*/ 0 w 2009"/>
                    <a:gd name="T5" fmla="*/ 0 h 2253"/>
                    <a:gd name="T6" fmla="*/ 0 w 2009"/>
                    <a:gd name="T7" fmla="*/ 0 h 2253"/>
                    <a:gd name="T8" fmla="*/ 0 w 2009"/>
                    <a:gd name="T9" fmla="*/ 0 h 2253"/>
                    <a:gd name="T10" fmla="*/ 0 w 2009"/>
                    <a:gd name="T11" fmla="*/ 0 h 2253"/>
                    <a:gd name="T12" fmla="*/ 0 w 2009"/>
                    <a:gd name="T13" fmla="*/ 0 h 2253"/>
                    <a:gd name="T14" fmla="*/ 0 w 2009"/>
                    <a:gd name="T15" fmla="*/ 0 h 2253"/>
                    <a:gd name="T16" fmla="*/ 0 w 2009"/>
                    <a:gd name="T17" fmla="*/ 0 h 2253"/>
                    <a:gd name="T18" fmla="*/ 0 w 2009"/>
                    <a:gd name="T19" fmla="*/ 0 h 2253"/>
                    <a:gd name="T20" fmla="*/ 0 w 2009"/>
                    <a:gd name="T21" fmla="*/ 0 h 2253"/>
                    <a:gd name="T22" fmla="*/ 0 w 2009"/>
                    <a:gd name="T23" fmla="*/ 0 h 2253"/>
                    <a:gd name="T24" fmla="*/ 0 w 2009"/>
                    <a:gd name="T25" fmla="*/ 0 h 2253"/>
                    <a:gd name="T26" fmla="*/ 0 w 2009"/>
                    <a:gd name="T27" fmla="*/ 0 h 2253"/>
                    <a:gd name="T28" fmla="*/ 0 w 2009"/>
                    <a:gd name="T29" fmla="*/ 0 h 2253"/>
                    <a:gd name="T30" fmla="*/ 0 w 2009"/>
                    <a:gd name="T31" fmla="*/ 0 h 2253"/>
                    <a:gd name="T32" fmla="*/ 0 w 2009"/>
                    <a:gd name="T33" fmla="*/ 0 h 2253"/>
                    <a:gd name="T34" fmla="*/ 0 w 2009"/>
                    <a:gd name="T35" fmla="*/ 0 h 2253"/>
                    <a:gd name="T36" fmla="*/ 0 w 2009"/>
                    <a:gd name="T37" fmla="*/ 0 h 2253"/>
                    <a:gd name="T38" fmla="*/ 0 w 2009"/>
                    <a:gd name="T39" fmla="*/ 0 h 2253"/>
                    <a:gd name="T40" fmla="*/ 0 w 2009"/>
                    <a:gd name="T41" fmla="*/ 0 h 2253"/>
                    <a:gd name="T42" fmla="*/ 0 w 2009"/>
                    <a:gd name="T43" fmla="*/ 0 h 2253"/>
                    <a:gd name="T44" fmla="*/ 0 w 2009"/>
                    <a:gd name="T45" fmla="*/ 0 h 2253"/>
                    <a:gd name="T46" fmla="*/ 0 w 2009"/>
                    <a:gd name="T47" fmla="*/ 0 h 2253"/>
                    <a:gd name="T48" fmla="*/ 0 w 2009"/>
                    <a:gd name="T49" fmla="*/ 0 h 2253"/>
                    <a:gd name="T50" fmla="*/ 0 w 2009"/>
                    <a:gd name="T51" fmla="*/ 0 h 2253"/>
                    <a:gd name="T52" fmla="*/ 0 w 2009"/>
                    <a:gd name="T53" fmla="*/ 0 h 2253"/>
                    <a:gd name="T54" fmla="*/ 0 w 2009"/>
                    <a:gd name="T55" fmla="*/ 0 h 2253"/>
                    <a:gd name="T56" fmla="*/ 0 w 2009"/>
                    <a:gd name="T57" fmla="*/ 0 h 2253"/>
                    <a:gd name="T58" fmla="*/ 0 w 2009"/>
                    <a:gd name="T59" fmla="*/ 0 h 2253"/>
                    <a:gd name="T60" fmla="*/ 0 w 2009"/>
                    <a:gd name="T61" fmla="*/ 0 h 2253"/>
                    <a:gd name="T62" fmla="*/ 0 w 2009"/>
                    <a:gd name="T63" fmla="*/ 0 h 2253"/>
                    <a:gd name="T64" fmla="*/ 0 w 2009"/>
                    <a:gd name="T65" fmla="*/ 0 h 2253"/>
                    <a:gd name="T66" fmla="*/ 0 w 2009"/>
                    <a:gd name="T67" fmla="*/ 0 h 2253"/>
                    <a:gd name="T68" fmla="*/ 0 w 2009"/>
                    <a:gd name="T69" fmla="*/ 0 h 2253"/>
                    <a:gd name="T70" fmla="*/ 0 w 2009"/>
                    <a:gd name="T71" fmla="*/ 0 h 2253"/>
                    <a:gd name="T72" fmla="*/ 0 w 2009"/>
                    <a:gd name="T73" fmla="*/ 0 h 2253"/>
                    <a:gd name="T74" fmla="*/ 0 w 2009"/>
                    <a:gd name="T75" fmla="*/ 0 h 2253"/>
                    <a:gd name="T76" fmla="*/ 0 w 2009"/>
                    <a:gd name="T77" fmla="*/ 0 h 2253"/>
                    <a:gd name="T78" fmla="*/ 0 w 2009"/>
                    <a:gd name="T79" fmla="*/ 0 h 2253"/>
                    <a:gd name="T80" fmla="*/ 0 w 2009"/>
                    <a:gd name="T81" fmla="*/ 0 h 2253"/>
                    <a:gd name="T82" fmla="*/ 0 w 2009"/>
                    <a:gd name="T83" fmla="*/ 0 h 2253"/>
                    <a:gd name="T84" fmla="*/ 0 w 2009"/>
                    <a:gd name="T85" fmla="*/ 0 h 2253"/>
                    <a:gd name="T86" fmla="*/ 0 w 2009"/>
                    <a:gd name="T87" fmla="*/ 0 h 2253"/>
                    <a:gd name="T88" fmla="*/ 0 w 2009"/>
                    <a:gd name="T89" fmla="*/ 0 h 2253"/>
                    <a:gd name="T90" fmla="*/ 0 w 2009"/>
                    <a:gd name="T91" fmla="*/ 0 h 2253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2009"/>
                    <a:gd name="T139" fmla="*/ 0 h 2253"/>
                    <a:gd name="T140" fmla="*/ 2009 w 2009"/>
                    <a:gd name="T141" fmla="*/ 2253 h 2253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2009" h="2253">
                      <a:moveTo>
                        <a:pt x="372" y="118"/>
                      </a:moveTo>
                      <a:lnTo>
                        <a:pt x="434" y="0"/>
                      </a:lnTo>
                      <a:lnTo>
                        <a:pt x="925" y="204"/>
                      </a:lnTo>
                      <a:lnTo>
                        <a:pt x="947" y="362"/>
                      </a:lnTo>
                      <a:lnTo>
                        <a:pt x="987" y="418"/>
                      </a:lnTo>
                      <a:lnTo>
                        <a:pt x="1043" y="480"/>
                      </a:lnTo>
                      <a:lnTo>
                        <a:pt x="1075" y="594"/>
                      </a:lnTo>
                      <a:lnTo>
                        <a:pt x="1185" y="854"/>
                      </a:lnTo>
                      <a:lnTo>
                        <a:pt x="1273" y="1162"/>
                      </a:lnTo>
                      <a:lnTo>
                        <a:pt x="1311" y="1367"/>
                      </a:lnTo>
                      <a:lnTo>
                        <a:pt x="1707" y="1375"/>
                      </a:lnTo>
                      <a:lnTo>
                        <a:pt x="1771" y="1415"/>
                      </a:lnTo>
                      <a:lnTo>
                        <a:pt x="1953" y="1415"/>
                      </a:lnTo>
                      <a:lnTo>
                        <a:pt x="2003" y="1495"/>
                      </a:lnTo>
                      <a:lnTo>
                        <a:pt x="2009" y="1589"/>
                      </a:lnTo>
                      <a:lnTo>
                        <a:pt x="1993" y="1675"/>
                      </a:lnTo>
                      <a:lnTo>
                        <a:pt x="1825" y="1707"/>
                      </a:lnTo>
                      <a:lnTo>
                        <a:pt x="1747" y="1825"/>
                      </a:lnTo>
                      <a:lnTo>
                        <a:pt x="1589" y="1865"/>
                      </a:lnTo>
                      <a:lnTo>
                        <a:pt x="1471" y="1865"/>
                      </a:lnTo>
                      <a:lnTo>
                        <a:pt x="1337" y="1891"/>
                      </a:lnTo>
                      <a:lnTo>
                        <a:pt x="1329" y="1945"/>
                      </a:lnTo>
                      <a:lnTo>
                        <a:pt x="1337" y="2063"/>
                      </a:lnTo>
                      <a:lnTo>
                        <a:pt x="1321" y="2143"/>
                      </a:lnTo>
                      <a:lnTo>
                        <a:pt x="1249" y="2151"/>
                      </a:lnTo>
                      <a:lnTo>
                        <a:pt x="1161" y="2167"/>
                      </a:lnTo>
                      <a:lnTo>
                        <a:pt x="1075" y="2247"/>
                      </a:lnTo>
                      <a:lnTo>
                        <a:pt x="971" y="2247"/>
                      </a:lnTo>
                      <a:lnTo>
                        <a:pt x="877" y="2237"/>
                      </a:lnTo>
                      <a:lnTo>
                        <a:pt x="735" y="2191"/>
                      </a:lnTo>
                      <a:lnTo>
                        <a:pt x="577" y="2207"/>
                      </a:lnTo>
                      <a:lnTo>
                        <a:pt x="418" y="2253"/>
                      </a:lnTo>
                      <a:lnTo>
                        <a:pt x="268" y="2221"/>
                      </a:lnTo>
                      <a:lnTo>
                        <a:pt x="166" y="2103"/>
                      </a:lnTo>
                      <a:lnTo>
                        <a:pt x="174" y="1977"/>
                      </a:lnTo>
                      <a:lnTo>
                        <a:pt x="134" y="1819"/>
                      </a:lnTo>
                      <a:lnTo>
                        <a:pt x="112" y="1613"/>
                      </a:lnTo>
                      <a:lnTo>
                        <a:pt x="64" y="1423"/>
                      </a:lnTo>
                      <a:lnTo>
                        <a:pt x="0" y="1140"/>
                      </a:lnTo>
                      <a:lnTo>
                        <a:pt x="8" y="854"/>
                      </a:lnTo>
                      <a:lnTo>
                        <a:pt x="8" y="600"/>
                      </a:lnTo>
                      <a:lnTo>
                        <a:pt x="24" y="426"/>
                      </a:lnTo>
                      <a:lnTo>
                        <a:pt x="64" y="348"/>
                      </a:lnTo>
                      <a:lnTo>
                        <a:pt x="152" y="284"/>
                      </a:lnTo>
                      <a:lnTo>
                        <a:pt x="254" y="180"/>
                      </a:lnTo>
                      <a:lnTo>
                        <a:pt x="372" y="1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7" name="Freeform 159"/>
                <p:cNvSpPr>
                  <a:spLocks/>
                </p:cNvSpPr>
                <p:nvPr/>
              </p:nvSpPr>
              <p:spPr bwMode="auto">
                <a:xfrm>
                  <a:off x="2468" y="631"/>
                  <a:ext cx="546" cy="903"/>
                </a:xfrm>
                <a:custGeom>
                  <a:avLst/>
                  <a:gdLst>
                    <a:gd name="T0" fmla="*/ 0 w 1269"/>
                    <a:gd name="T1" fmla="*/ 0 h 2099"/>
                    <a:gd name="T2" fmla="*/ 0 w 1269"/>
                    <a:gd name="T3" fmla="*/ 0 h 2099"/>
                    <a:gd name="T4" fmla="*/ 0 w 1269"/>
                    <a:gd name="T5" fmla="*/ 0 h 2099"/>
                    <a:gd name="T6" fmla="*/ 0 w 1269"/>
                    <a:gd name="T7" fmla="*/ 0 h 2099"/>
                    <a:gd name="T8" fmla="*/ 0 w 1269"/>
                    <a:gd name="T9" fmla="*/ 0 h 2099"/>
                    <a:gd name="T10" fmla="*/ 0 w 1269"/>
                    <a:gd name="T11" fmla="*/ 0 h 2099"/>
                    <a:gd name="T12" fmla="*/ 0 w 1269"/>
                    <a:gd name="T13" fmla="*/ 0 h 2099"/>
                    <a:gd name="T14" fmla="*/ 0 w 1269"/>
                    <a:gd name="T15" fmla="*/ 0 h 2099"/>
                    <a:gd name="T16" fmla="*/ 0 w 1269"/>
                    <a:gd name="T17" fmla="*/ 0 h 2099"/>
                    <a:gd name="T18" fmla="*/ 0 w 1269"/>
                    <a:gd name="T19" fmla="*/ 0 h 2099"/>
                    <a:gd name="T20" fmla="*/ 0 w 1269"/>
                    <a:gd name="T21" fmla="*/ 0 h 2099"/>
                    <a:gd name="T22" fmla="*/ 0 w 1269"/>
                    <a:gd name="T23" fmla="*/ 0 h 2099"/>
                    <a:gd name="T24" fmla="*/ 0 w 1269"/>
                    <a:gd name="T25" fmla="*/ 0 h 2099"/>
                    <a:gd name="T26" fmla="*/ 0 w 1269"/>
                    <a:gd name="T27" fmla="*/ 0 h 2099"/>
                    <a:gd name="T28" fmla="*/ 0 w 1269"/>
                    <a:gd name="T29" fmla="*/ 0 h 2099"/>
                    <a:gd name="T30" fmla="*/ 0 w 1269"/>
                    <a:gd name="T31" fmla="*/ 0 h 2099"/>
                    <a:gd name="T32" fmla="*/ 0 w 1269"/>
                    <a:gd name="T33" fmla="*/ 0 h 2099"/>
                    <a:gd name="T34" fmla="*/ 0 w 1269"/>
                    <a:gd name="T35" fmla="*/ 0 h 2099"/>
                    <a:gd name="T36" fmla="*/ 0 w 1269"/>
                    <a:gd name="T37" fmla="*/ 0 h 2099"/>
                    <a:gd name="T38" fmla="*/ 0 w 1269"/>
                    <a:gd name="T39" fmla="*/ 0 h 2099"/>
                    <a:gd name="T40" fmla="*/ 0 w 1269"/>
                    <a:gd name="T41" fmla="*/ 0 h 2099"/>
                    <a:gd name="T42" fmla="*/ 0 w 1269"/>
                    <a:gd name="T43" fmla="*/ 0 h 2099"/>
                    <a:gd name="T44" fmla="*/ 0 w 1269"/>
                    <a:gd name="T45" fmla="*/ 0 h 2099"/>
                    <a:gd name="T46" fmla="*/ 0 w 1269"/>
                    <a:gd name="T47" fmla="*/ 0 h 2099"/>
                    <a:gd name="T48" fmla="*/ 0 w 1269"/>
                    <a:gd name="T49" fmla="*/ 0 h 2099"/>
                    <a:gd name="T50" fmla="*/ 0 w 1269"/>
                    <a:gd name="T51" fmla="*/ 0 h 2099"/>
                    <a:gd name="T52" fmla="*/ 0 w 1269"/>
                    <a:gd name="T53" fmla="*/ 0 h 2099"/>
                    <a:gd name="T54" fmla="*/ 0 w 1269"/>
                    <a:gd name="T55" fmla="*/ 0 h 2099"/>
                    <a:gd name="T56" fmla="*/ 0 w 1269"/>
                    <a:gd name="T57" fmla="*/ 0 h 2099"/>
                    <a:gd name="T58" fmla="*/ 0 w 1269"/>
                    <a:gd name="T59" fmla="*/ 0 h 2099"/>
                    <a:gd name="T60" fmla="*/ 0 w 1269"/>
                    <a:gd name="T61" fmla="*/ 0 h 2099"/>
                    <a:gd name="T62" fmla="*/ 0 w 1269"/>
                    <a:gd name="T63" fmla="*/ 0 h 2099"/>
                    <a:gd name="T64" fmla="*/ 0 w 1269"/>
                    <a:gd name="T65" fmla="*/ 0 h 2099"/>
                    <a:gd name="T66" fmla="*/ 0 w 1269"/>
                    <a:gd name="T67" fmla="*/ 0 h 2099"/>
                    <a:gd name="T68" fmla="*/ 0 w 1269"/>
                    <a:gd name="T69" fmla="*/ 0 h 2099"/>
                    <a:gd name="T70" fmla="*/ 0 w 1269"/>
                    <a:gd name="T71" fmla="*/ 0 h 2099"/>
                    <a:gd name="T72" fmla="*/ 0 w 1269"/>
                    <a:gd name="T73" fmla="*/ 0 h 2099"/>
                    <a:gd name="T74" fmla="*/ 0 w 1269"/>
                    <a:gd name="T75" fmla="*/ 0 h 2099"/>
                    <a:gd name="T76" fmla="*/ 0 w 1269"/>
                    <a:gd name="T77" fmla="*/ 0 h 209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69"/>
                    <a:gd name="T118" fmla="*/ 0 h 2099"/>
                    <a:gd name="T119" fmla="*/ 1269 w 1269"/>
                    <a:gd name="T120" fmla="*/ 2099 h 209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69" h="2099">
                      <a:moveTo>
                        <a:pt x="1269" y="1761"/>
                      </a:moveTo>
                      <a:lnTo>
                        <a:pt x="1103" y="1735"/>
                      </a:lnTo>
                      <a:lnTo>
                        <a:pt x="961" y="1727"/>
                      </a:lnTo>
                      <a:lnTo>
                        <a:pt x="805" y="1713"/>
                      </a:lnTo>
                      <a:lnTo>
                        <a:pt x="629" y="1687"/>
                      </a:lnTo>
                      <a:lnTo>
                        <a:pt x="549" y="1633"/>
                      </a:lnTo>
                      <a:lnTo>
                        <a:pt x="338" y="1367"/>
                      </a:lnTo>
                      <a:lnTo>
                        <a:pt x="448" y="1445"/>
                      </a:lnTo>
                      <a:lnTo>
                        <a:pt x="519" y="1509"/>
                      </a:lnTo>
                      <a:lnTo>
                        <a:pt x="480" y="1319"/>
                      </a:lnTo>
                      <a:lnTo>
                        <a:pt x="400" y="1247"/>
                      </a:lnTo>
                      <a:lnTo>
                        <a:pt x="284" y="1052"/>
                      </a:lnTo>
                      <a:lnTo>
                        <a:pt x="394" y="1144"/>
                      </a:lnTo>
                      <a:lnTo>
                        <a:pt x="466" y="1170"/>
                      </a:lnTo>
                      <a:lnTo>
                        <a:pt x="448" y="1034"/>
                      </a:lnTo>
                      <a:lnTo>
                        <a:pt x="370" y="932"/>
                      </a:lnTo>
                      <a:lnTo>
                        <a:pt x="292" y="854"/>
                      </a:lnTo>
                      <a:lnTo>
                        <a:pt x="212" y="622"/>
                      </a:lnTo>
                      <a:lnTo>
                        <a:pt x="362" y="814"/>
                      </a:lnTo>
                      <a:lnTo>
                        <a:pt x="448" y="884"/>
                      </a:lnTo>
                      <a:lnTo>
                        <a:pt x="458" y="590"/>
                      </a:lnTo>
                      <a:lnTo>
                        <a:pt x="480" y="474"/>
                      </a:lnTo>
                      <a:lnTo>
                        <a:pt x="527" y="420"/>
                      </a:lnTo>
                      <a:lnTo>
                        <a:pt x="597" y="332"/>
                      </a:lnTo>
                      <a:lnTo>
                        <a:pt x="709" y="292"/>
                      </a:lnTo>
                      <a:lnTo>
                        <a:pt x="765" y="268"/>
                      </a:lnTo>
                      <a:lnTo>
                        <a:pt x="607" y="118"/>
                      </a:lnTo>
                      <a:lnTo>
                        <a:pt x="440" y="158"/>
                      </a:lnTo>
                      <a:lnTo>
                        <a:pt x="330" y="222"/>
                      </a:lnTo>
                      <a:lnTo>
                        <a:pt x="292" y="284"/>
                      </a:lnTo>
                      <a:lnTo>
                        <a:pt x="322" y="188"/>
                      </a:lnTo>
                      <a:lnTo>
                        <a:pt x="386" y="158"/>
                      </a:lnTo>
                      <a:lnTo>
                        <a:pt x="488" y="118"/>
                      </a:lnTo>
                      <a:lnTo>
                        <a:pt x="567" y="104"/>
                      </a:lnTo>
                      <a:lnTo>
                        <a:pt x="519" y="78"/>
                      </a:lnTo>
                      <a:lnTo>
                        <a:pt x="440" y="56"/>
                      </a:lnTo>
                      <a:lnTo>
                        <a:pt x="370" y="30"/>
                      </a:lnTo>
                      <a:lnTo>
                        <a:pt x="330" y="0"/>
                      </a:lnTo>
                      <a:lnTo>
                        <a:pt x="238" y="64"/>
                      </a:lnTo>
                      <a:lnTo>
                        <a:pt x="182" y="118"/>
                      </a:lnTo>
                      <a:lnTo>
                        <a:pt x="128" y="188"/>
                      </a:lnTo>
                      <a:lnTo>
                        <a:pt x="48" y="228"/>
                      </a:lnTo>
                      <a:lnTo>
                        <a:pt x="32" y="302"/>
                      </a:lnTo>
                      <a:lnTo>
                        <a:pt x="0" y="420"/>
                      </a:lnTo>
                      <a:lnTo>
                        <a:pt x="0" y="600"/>
                      </a:lnTo>
                      <a:lnTo>
                        <a:pt x="8" y="788"/>
                      </a:lnTo>
                      <a:lnTo>
                        <a:pt x="14" y="1004"/>
                      </a:lnTo>
                      <a:lnTo>
                        <a:pt x="54" y="1223"/>
                      </a:lnTo>
                      <a:lnTo>
                        <a:pt x="102" y="1453"/>
                      </a:lnTo>
                      <a:lnTo>
                        <a:pt x="128" y="1649"/>
                      </a:lnTo>
                      <a:lnTo>
                        <a:pt x="166" y="1791"/>
                      </a:lnTo>
                      <a:lnTo>
                        <a:pt x="158" y="1919"/>
                      </a:lnTo>
                      <a:lnTo>
                        <a:pt x="174" y="1989"/>
                      </a:lnTo>
                      <a:lnTo>
                        <a:pt x="230" y="2043"/>
                      </a:lnTo>
                      <a:lnTo>
                        <a:pt x="300" y="2091"/>
                      </a:lnTo>
                      <a:lnTo>
                        <a:pt x="394" y="2099"/>
                      </a:lnTo>
                      <a:lnTo>
                        <a:pt x="440" y="2077"/>
                      </a:lnTo>
                      <a:lnTo>
                        <a:pt x="503" y="2069"/>
                      </a:lnTo>
                      <a:lnTo>
                        <a:pt x="655" y="2037"/>
                      </a:lnTo>
                      <a:lnTo>
                        <a:pt x="589" y="1959"/>
                      </a:lnTo>
                      <a:lnTo>
                        <a:pt x="519" y="1845"/>
                      </a:lnTo>
                      <a:lnTo>
                        <a:pt x="623" y="1925"/>
                      </a:lnTo>
                      <a:lnTo>
                        <a:pt x="701" y="1997"/>
                      </a:lnTo>
                      <a:lnTo>
                        <a:pt x="757" y="2037"/>
                      </a:lnTo>
                      <a:lnTo>
                        <a:pt x="835" y="2077"/>
                      </a:lnTo>
                      <a:lnTo>
                        <a:pt x="923" y="2077"/>
                      </a:lnTo>
                      <a:lnTo>
                        <a:pt x="1007" y="2077"/>
                      </a:lnTo>
                      <a:lnTo>
                        <a:pt x="1055" y="2053"/>
                      </a:lnTo>
                      <a:lnTo>
                        <a:pt x="1079" y="2029"/>
                      </a:lnTo>
                      <a:lnTo>
                        <a:pt x="969" y="1965"/>
                      </a:lnTo>
                      <a:lnTo>
                        <a:pt x="859" y="1863"/>
                      </a:lnTo>
                      <a:lnTo>
                        <a:pt x="827" y="1815"/>
                      </a:lnTo>
                      <a:lnTo>
                        <a:pt x="915" y="1839"/>
                      </a:lnTo>
                      <a:lnTo>
                        <a:pt x="1047" y="1941"/>
                      </a:lnTo>
                      <a:lnTo>
                        <a:pt x="1103" y="1989"/>
                      </a:lnTo>
                      <a:lnTo>
                        <a:pt x="1229" y="1997"/>
                      </a:lnTo>
                      <a:lnTo>
                        <a:pt x="1269" y="1973"/>
                      </a:lnTo>
                      <a:lnTo>
                        <a:pt x="1269" y="1919"/>
                      </a:lnTo>
                      <a:lnTo>
                        <a:pt x="1269" y="1761"/>
                      </a:ln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8" name="Freeform 160"/>
                <p:cNvSpPr>
                  <a:spLocks/>
                </p:cNvSpPr>
                <p:nvPr/>
              </p:nvSpPr>
              <p:spPr bwMode="auto">
                <a:xfrm>
                  <a:off x="2508" y="1080"/>
                  <a:ext cx="160" cy="418"/>
                </a:xfrm>
                <a:custGeom>
                  <a:avLst/>
                  <a:gdLst>
                    <a:gd name="T0" fmla="*/ 0 w 370"/>
                    <a:gd name="T1" fmla="*/ 0 h 969"/>
                    <a:gd name="T2" fmla="*/ 0 w 370"/>
                    <a:gd name="T3" fmla="*/ 0 h 969"/>
                    <a:gd name="T4" fmla="*/ 0 w 370"/>
                    <a:gd name="T5" fmla="*/ 0 h 969"/>
                    <a:gd name="T6" fmla="*/ 0 w 370"/>
                    <a:gd name="T7" fmla="*/ 0 h 969"/>
                    <a:gd name="T8" fmla="*/ 0 w 370"/>
                    <a:gd name="T9" fmla="*/ 0 h 969"/>
                    <a:gd name="T10" fmla="*/ 0 w 370"/>
                    <a:gd name="T11" fmla="*/ 0 h 969"/>
                    <a:gd name="T12" fmla="*/ 0 w 370"/>
                    <a:gd name="T13" fmla="*/ 0 h 969"/>
                    <a:gd name="T14" fmla="*/ 0 w 370"/>
                    <a:gd name="T15" fmla="*/ 0 h 969"/>
                    <a:gd name="T16" fmla="*/ 0 w 370"/>
                    <a:gd name="T17" fmla="*/ 0 h 969"/>
                    <a:gd name="T18" fmla="*/ 0 w 370"/>
                    <a:gd name="T19" fmla="*/ 0 h 969"/>
                    <a:gd name="T20" fmla="*/ 0 w 370"/>
                    <a:gd name="T21" fmla="*/ 0 h 969"/>
                    <a:gd name="T22" fmla="*/ 0 w 370"/>
                    <a:gd name="T23" fmla="*/ 0 h 969"/>
                    <a:gd name="T24" fmla="*/ 0 w 370"/>
                    <a:gd name="T25" fmla="*/ 0 h 969"/>
                    <a:gd name="T26" fmla="*/ 0 w 370"/>
                    <a:gd name="T27" fmla="*/ 0 h 96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70"/>
                    <a:gd name="T43" fmla="*/ 0 h 969"/>
                    <a:gd name="T44" fmla="*/ 370 w 370"/>
                    <a:gd name="T45" fmla="*/ 969 h 96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70" h="969">
                      <a:moveTo>
                        <a:pt x="370" y="969"/>
                      </a:moveTo>
                      <a:lnTo>
                        <a:pt x="304" y="937"/>
                      </a:lnTo>
                      <a:lnTo>
                        <a:pt x="236" y="859"/>
                      </a:lnTo>
                      <a:lnTo>
                        <a:pt x="174" y="719"/>
                      </a:lnTo>
                      <a:lnTo>
                        <a:pt x="142" y="599"/>
                      </a:lnTo>
                      <a:lnTo>
                        <a:pt x="94" y="465"/>
                      </a:lnTo>
                      <a:lnTo>
                        <a:pt x="72" y="337"/>
                      </a:lnTo>
                      <a:lnTo>
                        <a:pt x="34" y="142"/>
                      </a:lnTo>
                      <a:lnTo>
                        <a:pt x="0" y="0"/>
                      </a:lnTo>
                      <a:lnTo>
                        <a:pt x="80" y="283"/>
                      </a:lnTo>
                      <a:lnTo>
                        <a:pt x="142" y="503"/>
                      </a:lnTo>
                      <a:lnTo>
                        <a:pt x="212" y="653"/>
                      </a:lnTo>
                      <a:lnTo>
                        <a:pt x="322" y="811"/>
                      </a:lnTo>
                      <a:lnTo>
                        <a:pt x="370" y="96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9" name="Freeform 161"/>
                <p:cNvSpPr>
                  <a:spLocks/>
                </p:cNvSpPr>
                <p:nvPr/>
              </p:nvSpPr>
              <p:spPr bwMode="auto">
                <a:xfrm>
                  <a:off x="2672" y="743"/>
                  <a:ext cx="632" cy="628"/>
                </a:xfrm>
                <a:custGeom>
                  <a:avLst/>
                  <a:gdLst>
                    <a:gd name="T0" fmla="*/ 0 w 1467"/>
                    <a:gd name="T1" fmla="*/ 0 h 1459"/>
                    <a:gd name="T2" fmla="*/ 0 w 1467"/>
                    <a:gd name="T3" fmla="*/ 0 h 1459"/>
                    <a:gd name="T4" fmla="*/ 0 w 1467"/>
                    <a:gd name="T5" fmla="*/ 0 h 1459"/>
                    <a:gd name="T6" fmla="*/ 0 w 1467"/>
                    <a:gd name="T7" fmla="*/ 0 h 1459"/>
                    <a:gd name="T8" fmla="*/ 0 w 1467"/>
                    <a:gd name="T9" fmla="*/ 0 h 1459"/>
                    <a:gd name="T10" fmla="*/ 0 w 1467"/>
                    <a:gd name="T11" fmla="*/ 0 h 1459"/>
                    <a:gd name="T12" fmla="*/ 0 w 1467"/>
                    <a:gd name="T13" fmla="*/ 0 h 1459"/>
                    <a:gd name="T14" fmla="*/ 0 w 1467"/>
                    <a:gd name="T15" fmla="*/ 0 h 1459"/>
                    <a:gd name="T16" fmla="*/ 0 w 1467"/>
                    <a:gd name="T17" fmla="*/ 0 h 1459"/>
                    <a:gd name="T18" fmla="*/ 0 w 1467"/>
                    <a:gd name="T19" fmla="*/ 0 h 1459"/>
                    <a:gd name="T20" fmla="*/ 0 w 1467"/>
                    <a:gd name="T21" fmla="*/ 0 h 1459"/>
                    <a:gd name="T22" fmla="*/ 0 w 1467"/>
                    <a:gd name="T23" fmla="*/ 0 h 1459"/>
                    <a:gd name="T24" fmla="*/ 0 w 1467"/>
                    <a:gd name="T25" fmla="*/ 0 h 1459"/>
                    <a:gd name="T26" fmla="*/ 0 w 1467"/>
                    <a:gd name="T27" fmla="*/ 0 h 1459"/>
                    <a:gd name="T28" fmla="*/ 0 w 1467"/>
                    <a:gd name="T29" fmla="*/ 0 h 1459"/>
                    <a:gd name="T30" fmla="*/ 0 w 1467"/>
                    <a:gd name="T31" fmla="*/ 0 h 1459"/>
                    <a:gd name="T32" fmla="*/ 0 w 1467"/>
                    <a:gd name="T33" fmla="*/ 0 h 1459"/>
                    <a:gd name="T34" fmla="*/ 0 w 1467"/>
                    <a:gd name="T35" fmla="*/ 0 h 1459"/>
                    <a:gd name="T36" fmla="*/ 0 w 1467"/>
                    <a:gd name="T37" fmla="*/ 0 h 1459"/>
                    <a:gd name="T38" fmla="*/ 0 w 1467"/>
                    <a:gd name="T39" fmla="*/ 0 h 1459"/>
                    <a:gd name="T40" fmla="*/ 0 w 1467"/>
                    <a:gd name="T41" fmla="*/ 0 h 1459"/>
                    <a:gd name="T42" fmla="*/ 0 w 1467"/>
                    <a:gd name="T43" fmla="*/ 0 h 1459"/>
                    <a:gd name="T44" fmla="*/ 0 w 1467"/>
                    <a:gd name="T45" fmla="*/ 0 h 1459"/>
                    <a:gd name="T46" fmla="*/ 0 w 1467"/>
                    <a:gd name="T47" fmla="*/ 0 h 1459"/>
                    <a:gd name="T48" fmla="*/ 0 w 1467"/>
                    <a:gd name="T49" fmla="*/ 0 h 1459"/>
                    <a:gd name="T50" fmla="*/ 0 w 1467"/>
                    <a:gd name="T51" fmla="*/ 0 h 1459"/>
                    <a:gd name="T52" fmla="*/ 0 w 1467"/>
                    <a:gd name="T53" fmla="*/ 0 h 1459"/>
                    <a:gd name="T54" fmla="*/ 0 w 1467"/>
                    <a:gd name="T55" fmla="*/ 0 h 1459"/>
                    <a:gd name="T56" fmla="*/ 0 w 1467"/>
                    <a:gd name="T57" fmla="*/ 0 h 1459"/>
                    <a:gd name="T58" fmla="*/ 0 w 1467"/>
                    <a:gd name="T59" fmla="*/ 0 h 1459"/>
                    <a:gd name="T60" fmla="*/ 0 w 1467"/>
                    <a:gd name="T61" fmla="*/ 0 h 1459"/>
                    <a:gd name="T62" fmla="*/ 0 w 1467"/>
                    <a:gd name="T63" fmla="*/ 0 h 1459"/>
                    <a:gd name="T64" fmla="*/ 0 w 1467"/>
                    <a:gd name="T65" fmla="*/ 0 h 1459"/>
                    <a:gd name="T66" fmla="*/ 0 w 1467"/>
                    <a:gd name="T67" fmla="*/ 0 h 1459"/>
                    <a:gd name="T68" fmla="*/ 0 w 1467"/>
                    <a:gd name="T69" fmla="*/ 0 h 1459"/>
                    <a:gd name="T70" fmla="*/ 0 w 1467"/>
                    <a:gd name="T71" fmla="*/ 0 h 1459"/>
                    <a:gd name="T72" fmla="*/ 0 w 1467"/>
                    <a:gd name="T73" fmla="*/ 0 h 1459"/>
                    <a:gd name="T74" fmla="*/ 0 w 1467"/>
                    <a:gd name="T75" fmla="*/ 0 h 1459"/>
                    <a:gd name="T76" fmla="*/ 0 w 1467"/>
                    <a:gd name="T77" fmla="*/ 0 h 1459"/>
                    <a:gd name="T78" fmla="*/ 0 w 1467"/>
                    <a:gd name="T79" fmla="*/ 0 h 1459"/>
                    <a:gd name="T80" fmla="*/ 0 w 1467"/>
                    <a:gd name="T81" fmla="*/ 0 h 1459"/>
                    <a:gd name="T82" fmla="*/ 0 w 1467"/>
                    <a:gd name="T83" fmla="*/ 0 h 1459"/>
                    <a:gd name="T84" fmla="*/ 0 w 1467"/>
                    <a:gd name="T85" fmla="*/ 0 h 1459"/>
                    <a:gd name="T86" fmla="*/ 0 w 1467"/>
                    <a:gd name="T87" fmla="*/ 0 h 1459"/>
                    <a:gd name="T88" fmla="*/ 0 w 1467"/>
                    <a:gd name="T89" fmla="*/ 0 h 1459"/>
                    <a:gd name="T90" fmla="*/ 0 w 1467"/>
                    <a:gd name="T91" fmla="*/ 0 h 1459"/>
                    <a:gd name="T92" fmla="*/ 0 w 1467"/>
                    <a:gd name="T93" fmla="*/ 0 h 1459"/>
                    <a:gd name="T94" fmla="*/ 0 w 1467"/>
                    <a:gd name="T95" fmla="*/ 0 h 1459"/>
                    <a:gd name="T96" fmla="*/ 0 w 1467"/>
                    <a:gd name="T97" fmla="*/ 0 h 1459"/>
                    <a:gd name="T98" fmla="*/ 0 w 1467"/>
                    <a:gd name="T99" fmla="*/ 0 h 1459"/>
                    <a:gd name="T100" fmla="*/ 0 w 1467"/>
                    <a:gd name="T101" fmla="*/ 0 h 1459"/>
                    <a:gd name="T102" fmla="*/ 0 w 1467"/>
                    <a:gd name="T103" fmla="*/ 0 h 1459"/>
                    <a:gd name="T104" fmla="*/ 0 w 1467"/>
                    <a:gd name="T105" fmla="*/ 0 h 1459"/>
                    <a:gd name="T106" fmla="*/ 0 w 1467"/>
                    <a:gd name="T107" fmla="*/ 0 h 1459"/>
                    <a:gd name="T108" fmla="*/ 0 w 1467"/>
                    <a:gd name="T109" fmla="*/ 0 h 1459"/>
                    <a:gd name="T110" fmla="*/ 0 w 1467"/>
                    <a:gd name="T111" fmla="*/ 0 h 145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467"/>
                    <a:gd name="T169" fmla="*/ 0 h 1459"/>
                    <a:gd name="T170" fmla="*/ 1467 w 1467"/>
                    <a:gd name="T171" fmla="*/ 1459 h 145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467" h="1459">
                      <a:moveTo>
                        <a:pt x="269" y="0"/>
                      </a:moveTo>
                      <a:lnTo>
                        <a:pt x="441" y="54"/>
                      </a:lnTo>
                      <a:lnTo>
                        <a:pt x="521" y="124"/>
                      </a:lnTo>
                      <a:lnTo>
                        <a:pt x="569" y="268"/>
                      </a:lnTo>
                      <a:lnTo>
                        <a:pt x="569" y="400"/>
                      </a:lnTo>
                      <a:lnTo>
                        <a:pt x="543" y="478"/>
                      </a:lnTo>
                      <a:lnTo>
                        <a:pt x="559" y="614"/>
                      </a:lnTo>
                      <a:lnTo>
                        <a:pt x="559" y="716"/>
                      </a:lnTo>
                      <a:lnTo>
                        <a:pt x="535" y="742"/>
                      </a:lnTo>
                      <a:lnTo>
                        <a:pt x="559" y="780"/>
                      </a:lnTo>
                      <a:lnTo>
                        <a:pt x="575" y="820"/>
                      </a:lnTo>
                      <a:lnTo>
                        <a:pt x="543" y="860"/>
                      </a:lnTo>
                      <a:lnTo>
                        <a:pt x="543" y="900"/>
                      </a:lnTo>
                      <a:lnTo>
                        <a:pt x="607" y="914"/>
                      </a:lnTo>
                      <a:lnTo>
                        <a:pt x="599" y="953"/>
                      </a:lnTo>
                      <a:lnTo>
                        <a:pt x="661" y="977"/>
                      </a:lnTo>
                      <a:lnTo>
                        <a:pt x="719" y="961"/>
                      </a:lnTo>
                      <a:lnTo>
                        <a:pt x="757" y="977"/>
                      </a:lnTo>
                      <a:lnTo>
                        <a:pt x="931" y="1001"/>
                      </a:lnTo>
                      <a:lnTo>
                        <a:pt x="1089" y="993"/>
                      </a:lnTo>
                      <a:lnTo>
                        <a:pt x="1189" y="1001"/>
                      </a:lnTo>
                      <a:lnTo>
                        <a:pt x="1255" y="1041"/>
                      </a:lnTo>
                      <a:lnTo>
                        <a:pt x="1413" y="1041"/>
                      </a:lnTo>
                      <a:lnTo>
                        <a:pt x="1467" y="1095"/>
                      </a:lnTo>
                      <a:lnTo>
                        <a:pt x="1467" y="1157"/>
                      </a:lnTo>
                      <a:lnTo>
                        <a:pt x="1459" y="1261"/>
                      </a:lnTo>
                      <a:lnTo>
                        <a:pt x="1333" y="1293"/>
                      </a:lnTo>
                      <a:lnTo>
                        <a:pt x="1333" y="1227"/>
                      </a:lnTo>
                      <a:lnTo>
                        <a:pt x="1325" y="1173"/>
                      </a:lnTo>
                      <a:lnTo>
                        <a:pt x="1301" y="1149"/>
                      </a:lnTo>
                      <a:lnTo>
                        <a:pt x="1293" y="1213"/>
                      </a:lnTo>
                      <a:lnTo>
                        <a:pt x="1285" y="1293"/>
                      </a:lnTo>
                      <a:lnTo>
                        <a:pt x="1255" y="1341"/>
                      </a:lnTo>
                      <a:lnTo>
                        <a:pt x="1199" y="1403"/>
                      </a:lnTo>
                      <a:lnTo>
                        <a:pt x="1067" y="1433"/>
                      </a:lnTo>
                      <a:lnTo>
                        <a:pt x="963" y="1451"/>
                      </a:lnTo>
                      <a:lnTo>
                        <a:pt x="843" y="1459"/>
                      </a:lnTo>
                      <a:lnTo>
                        <a:pt x="995" y="1371"/>
                      </a:lnTo>
                      <a:lnTo>
                        <a:pt x="1097" y="1293"/>
                      </a:lnTo>
                      <a:lnTo>
                        <a:pt x="1119" y="1227"/>
                      </a:lnTo>
                      <a:lnTo>
                        <a:pt x="1105" y="1173"/>
                      </a:lnTo>
                      <a:lnTo>
                        <a:pt x="1019" y="1165"/>
                      </a:lnTo>
                      <a:lnTo>
                        <a:pt x="987" y="1227"/>
                      </a:lnTo>
                      <a:lnTo>
                        <a:pt x="963" y="1301"/>
                      </a:lnTo>
                      <a:lnTo>
                        <a:pt x="883" y="1379"/>
                      </a:lnTo>
                      <a:lnTo>
                        <a:pt x="797" y="1443"/>
                      </a:lnTo>
                      <a:lnTo>
                        <a:pt x="709" y="1451"/>
                      </a:lnTo>
                      <a:lnTo>
                        <a:pt x="575" y="1443"/>
                      </a:lnTo>
                      <a:lnTo>
                        <a:pt x="719" y="1331"/>
                      </a:lnTo>
                      <a:lnTo>
                        <a:pt x="821" y="1275"/>
                      </a:lnTo>
                      <a:lnTo>
                        <a:pt x="899" y="1213"/>
                      </a:lnTo>
                      <a:lnTo>
                        <a:pt x="923" y="1165"/>
                      </a:lnTo>
                      <a:lnTo>
                        <a:pt x="917" y="1117"/>
                      </a:lnTo>
                      <a:lnTo>
                        <a:pt x="869" y="1109"/>
                      </a:lnTo>
                      <a:lnTo>
                        <a:pt x="813" y="1157"/>
                      </a:lnTo>
                      <a:lnTo>
                        <a:pt x="781" y="1221"/>
                      </a:lnTo>
                      <a:lnTo>
                        <a:pt x="709" y="1301"/>
                      </a:lnTo>
                      <a:lnTo>
                        <a:pt x="623" y="1341"/>
                      </a:lnTo>
                      <a:lnTo>
                        <a:pt x="559" y="1379"/>
                      </a:lnTo>
                      <a:lnTo>
                        <a:pt x="489" y="1411"/>
                      </a:lnTo>
                      <a:lnTo>
                        <a:pt x="409" y="1425"/>
                      </a:lnTo>
                      <a:lnTo>
                        <a:pt x="315" y="1425"/>
                      </a:lnTo>
                      <a:lnTo>
                        <a:pt x="225" y="1409"/>
                      </a:lnTo>
                      <a:lnTo>
                        <a:pt x="425" y="1341"/>
                      </a:lnTo>
                      <a:lnTo>
                        <a:pt x="503" y="1301"/>
                      </a:lnTo>
                      <a:lnTo>
                        <a:pt x="559" y="1227"/>
                      </a:lnTo>
                      <a:lnTo>
                        <a:pt x="569" y="1165"/>
                      </a:lnTo>
                      <a:lnTo>
                        <a:pt x="521" y="1165"/>
                      </a:lnTo>
                      <a:lnTo>
                        <a:pt x="497" y="1221"/>
                      </a:lnTo>
                      <a:lnTo>
                        <a:pt x="457" y="1267"/>
                      </a:lnTo>
                      <a:lnTo>
                        <a:pt x="393" y="1317"/>
                      </a:lnTo>
                      <a:lnTo>
                        <a:pt x="323" y="1365"/>
                      </a:lnTo>
                      <a:lnTo>
                        <a:pt x="229" y="1405"/>
                      </a:lnTo>
                      <a:lnTo>
                        <a:pt x="157" y="1379"/>
                      </a:lnTo>
                      <a:lnTo>
                        <a:pt x="125" y="1341"/>
                      </a:lnTo>
                      <a:lnTo>
                        <a:pt x="71" y="1243"/>
                      </a:lnTo>
                      <a:lnTo>
                        <a:pt x="173" y="1221"/>
                      </a:lnTo>
                      <a:lnTo>
                        <a:pt x="369" y="1197"/>
                      </a:lnTo>
                      <a:lnTo>
                        <a:pt x="489" y="1143"/>
                      </a:lnTo>
                      <a:lnTo>
                        <a:pt x="551" y="1089"/>
                      </a:lnTo>
                      <a:lnTo>
                        <a:pt x="575" y="1025"/>
                      </a:lnTo>
                      <a:lnTo>
                        <a:pt x="583" y="993"/>
                      </a:lnTo>
                      <a:lnTo>
                        <a:pt x="551" y="993"/>
                      </a:lnTo>
                      <a:lnTo>
                        <a:pt x="511" y="1041"/>
                      </a:lnTo>
                      <a:lnTo>
                        <a:pt x="449" y="1125"/>
                      </a:lnTo>
                      <a:lnTo>
                        <a:pt x="307" y="1173"/>
                      </a:lnTo>
                      <a:lnTo>
                        <a:pt x="173" y="1215"/>
                      </a:lnTo>
                      <a:lnTo>
                        <a:pt x="71" y="1243"/>
                      </a:lnTo>
                      <a:lnTo>
                        <a:pt x="31" y="1079"/>
                      </a:lnTo>
                      <a:lnTo>
                        <a:pt x="24" y="961"/>
                      </a:lnTo>
                      <a:lnTo>
                        <a:pt x="24" y="858"/>
                      </a:lnTo>
                      <a:lnTo>
                        <a:pt x="157" y="930"/>
                      </a:lnTo>
                      <a:lnTo>
                        <a:pt x="315" y="961"/>
                      </a:lnTo>
                      <a:lnTo>
                        <a:pt x="441" y="953"/>
                      </a:lnTo>
                      <a:lnTo>
                        <a:pt x="473" y="940"/>
                      </a:lnTo>
                      <a:lnTo>
                        <a:pt x="489" y="900"/>
                      </a:lnTo>
                      <a:lnTo>
                        <a:pt x="417" y="900"/>
                      </a:lnTo>
                      <a:lnTo>
                        <a:pt x="341" y="922"/>
                      </a:lnTo>
                      <a:lnTo>
                        <a:pt x="153" y="930"/>
                      </a:lnTo>
                      <a:lnTo>
                        <a:pt x="24" y="860"/>
                      </a:lnTo>
                      <a:lnTo>
                        <a:pt x="16" y="710"/>
                      </a:lnTo>
                      <a:lnTo>
                        <a:pt x="8" y="606"/>
                      </a:lnTo>
                      <a:lnTo>
                        <a:pt x="0" y="504"/>
                      </a:lnTo>
                      <a:lnTo>
                        <a:pt x="16" y="330"/>
                      </a:lnTo>
                      <a:lnTo>
                        <a:pt x="55" y="268"/>
                      </a:lnTo>
                      <a:lnTo>
                        <a:pt x="173" y="190"/>
                      </a:lnTo>
                      <a:lnTo>
                        <a:pt x="135" y="198"/>
                      </a:lnTo>
                      <a:lnTo>
                        <a:pt x="16" y="252"/>
                      </a:lnTo>
                      <a:lnTo>
                        <a:pt x="63" y="142"/>
                      </a:lnTo>
                      <a:lnTo>
                        <a:pt x="103" y="84"/>
                      </a:lnTo>
                      <a:lnTo>
                        <a:pt x="135" y="46"/>
                      </a:ln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60" name="Freeform 162"/>
                <p:cNvSpPr>
                  <a:spLocks/>
                </p:cNvSpPr>
                <p:nvPr/>
              </p:nvSpPr>
              <p:spPr bwMode="auto">
                <a:xfrm>
                  <a:off x="2715" y="977"/>
                  <a:ext cx="159" cy="142"/>
                </a:xfrm>
                <a:custGeom>
                  <a:avLst/>
                  <a:gdLst>
                    <a:gd name="T0" fmla="*/ 0 w 368"/>
                    <a:gd name="T1" fmla="*/ 0 h 328"/>
                    <a:gd name="T2" fmla="*/ 0 w 368"/>
                    <a:gd name="T3" fmla="*/ 0 h 328"/>
                    <a:gd name="T4" fmla="*/ 0 w 368"/>
                    <a:gd name="T5" fmla="*/ 0 h 328"/>
                    <a:gd name="T6" fmla="*/ 0 w 368"/>
                    <a:gd name="T7" fmla="*/ 0 h 328"/>
                    <a:gd name="T8" fmla="*/ 0 w 368"/>
                    <a:gd name="T9" fmla="*/ 0 h 328"/>
                    <a:gd name="T10" fmla="*/ 0 w 368"/>
                    <a:gd name="T11" fmla="*/ 0 h 328"/>
                    <a:gd name="T12" fmla="*/ 0 w 368"/>
                    <a:gd name="T13" fmla="*/ 0 h 328"/>
                    <a:gd name="T14" fmla="*/ 0 w 368"/>
                    <a:gd name="T15" fmla="*/ 0 h 328"/>
                    <a:gd name="T16" fmla="*/ 0 w 368"/>
                    <a:gd name="T17" fmla="*/ 0 h 328"/>
                    <a:gd name="T18" fmla="*/ 0 w 368"/>
                    <a:gd name="T19" fmla="*/ 0 h 328"/>
                    <a:gd name="T20" fmla="*/ 0 w 368"/>
                    <a:gd name="T21" fmla="*/ 0 h 328"/>
                    <a:gd name="T22" fmla="*/ 0 w 368"/>
                    <a:gd name="T23" fmla="*/ 0 h 328"/>
                    <a:gd name="T24" fmla="*/ 0 w 368"/>
                    <a:gd name="T25" fmla="*/ 0 h 328"/>
                    <a:gd name="T26" fmla="*/ 0 w 368"/>
                    <a:gd name="T27" fmla="*/ 0 h 328"/>
                    <a:gd name="T28" fmla="*/ 0 w 368"/>
                    <a:gd name="T29" fmla="*/ 0 h 328"/>
                    <a:gd name="T30" fmla="*/ 0 w 368"/>
                    <a:gd name="T31" fmla="*/ 0 h 328"/>
                    <a:gd name="T32" fmla="*/ 0 w 368"/>
                    <a:gd name="T33" fmla="*/ 0 h 328"/>
                    <a:gd name="T34" fmla="*/ 0 w 368"/>
                    <a:gd name="T35" fmla="*/ 0 h 328"/>
                    <a:gd name="T36" fmla="*/ 0 w 368"/>
                    <a:gd name="T37" fmla="*/ 0 h 328"/>
                    <a:gd name="T38" fmla="*/ 0 w 368"/>
                    <a:gd name="T39" fmla="*/ 0 h 328"/>
                    <a:gd name="T40" fmla="*/ 0 w 368"/>
                    <a:gd name="T41" fmla="*/ 0 h 328"/>
                    <a:gd name="T42" fmla="*/ 0 w 368"/>
                    <a:gd name="T43" fmla="*/ 0 h 328"/>
                    <a:gd name="T44" fmla="*/ 0 w 368"/>
                    <a:gd name="T45" fmla="*/ 0 h 32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68"/>
                    <a:gd name="T70" fmla="*/ 0 h 328"/>
                    <a:gd name="T71" fmla="*/ 368 w 368"/>
                    <a:gd name="T72" fmla="*/ 328 h 328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68" h="328">
                      <a:moveTo>
                        <a:pt x="368" y="0"/>
                      </a:moveTo>
                      <a:lnTo>
                        <a:pt x="368" y="26"/>
                      </a:lnTo>
                      <a:lnTo>
                        <a:pt x="320" y="90"/>
                      </a:lnTo>
                      <a:lnTo>
                        <a:pt x="276" y="124"/>
                      </a:lnTo>
                      <a:lnTo>
                        <a:pt x="176" y="198"/>
                      </a:lnTo>
                      <a:lnTo>
                        <a:pt x="136" y="228"/>
                      </a:lnTo>
                      <a:lnTo>
                        <a:pt x="44" y="298"/>
                      </a:lnTo>
                      <a:lnTo>
                        <a:pt x="144" y="266"/>
                      </a:lnTo>
                      <a:lnTo>
                        <a:pt x="246" y="236"/>
                      </a:lnTo>
                      <a:lnTo>
                        <a:pt x="348" y="228"/>
                      </a:lnTo>
                      <a:lnTo>
                        <a:pt x="340" y="258"/>
                      </a:lnTo>
                      <a:lnTo>
                        <a:pt x="176" y="288"/>
                      </a:lnTo>
                      <a:lnTo>
                        <a:pt x="92" y="322"/>
                      </a:lnTo>
                      <a:lnTo>
                        <a:pt x="44" y="328"/>
                      </a:lnTo>
                      <a:lnTo>
                        <a:pt x="4" y="316"/>
                      </a:lnTo>
                      <a:lnTo>
                        <a:pt x="0" y="278"/>
                      </a:lnTo>
                      <a:lnTo>
                        <a:pt x="32" y="248"/>
                      </a:lnTo>
                      <a:lnTo>
                        <a:pt x="78" y="204"/>
                      </a:lnTo>
                      <a:lnTo>
                        <a:pt x="132" y="140"/>
                      </a:lnTo>
                      <a:lnTo>
                        <a:pt x="188" y="70"/>
                      </a:lnTo>
                      <a:lnTo>
                        <a:pt x="254" y="22"/>
                      </a:lnTo>
                      <a:lnTo>
                        <a:pt x="324" y="4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61" name="Freeform 163"/>
                <p:cNvSpPr>
                  <a:spLocks/>
                </p:cNvSpPr>
                <p:nvPr/>
              </p:nvSpPr>
              <p:spPr bwMode="auto">
                <a:xfrm>
                  <a:off x="2720" y="858"/>
                  <a:ext cx="145" cy="185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0 h 432"/>
                    <a:gd name="T4" fmla="*/ 0 w 336"/>
                    <a:gd name="T5" fmla="*/ 0 h 432"/>
                    <a:gd name="T6" fmla="*/ 0 w 336"/>
                    <a:gd name="T7" fmla="*/ 0 h 432"/>
                    <a:gd name="T8" fmla="*/ 0 w 336"/>
                    <a:gd name="T9" fmla="*/ 0 h 432"/>
                    <a:gd name="T10" fmla="*/ 0 w 336"/>
                    <a:gd name="T11" fmla="*/ 0 h 432"/>
                    <a:gd name="T12" fmla="*/ 0 w 336"/>
                    <a:gd name="T13" fmla="*/ 0 h 432"/>
                    <a:gd name="T14" fmla="*/ 0 w 336"/>
                    <a:gd name="T15" fmla="*/ 0 h 432"/>
                    <a:gd name="T16" fmla="*/ 0 w 336"/>
                    <a:gd name="T17" fmla="*/ 0 h 432"/>
                    <a:gd name="T18" fmla="*/ 0 w 336"/>
                    <a:gd name="T19" fmla="*/ 0 h 432"/>
                    <a:gd name="T20" fmla="*/ 0 w 336"/>
                    <a:gd name="T21" fmla="*/ 0 h 432"/>
                    <a:gd name="T22" fmla="*/ 0 w 336"/>
                    <a:gd name="T23" fmla="*/ 0 h 432"/>
                    <a:gd name="T24" fmla="*/ 0 w 336"/>
                    <a:gd name="T25" fmla="*/ 0 h 432"/>
                    <a:gd name="T26" fmla="*/ 0 w 336"/>
                    <a:gd name="T27" fmla="*/ 0 h 432"/>
                    <a:gd name="T28" fmla="*/ 0 w 336"/>
                    <a:gd name="T29" fmla="*/ 0 h 432"/>
                    <a:gd name="T30" fmla="*/ 0 w 336"/>
                    <a:gd name="T31" fmla="*/ 0 h 432"/>
                    <a:gd name="T32" fmla="*/ 0 w 336"/>
                    <a:gd name="T33" fmla="*/ 0 h 43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36"/>
                    <a:gd name="T52" fmla="*/ 0 h 432"/>
                    <a:gd name="T53" fmla="*/ 336 w 336"/>
                    <a:gd name="T54" fmla="*/ 432 h 43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36" h="432">
                      <a:moveTo>
                        <a:pt x="272" y="0"/>
                      </a:moveTo>
                      <a:lnTo>
                        <a:pt x="320" y="8"/>
                      </a:lnTo>
                      <a:lnTo>
                        <a:pt x="336" y="48"/>
                      </a:lnTo>
                      <a:lnTo>
                        <a:pt x="332" y="82"/>
                      </a:lnTo>
                      <a:lnTo>
                        <a:pt x="304" y="126"/>
                      </a:lnTo>
                      <a:lnTo>
                        <a:pt x="266" y="138"/>
                      </a:lnTo>
                      <a:lnTo>
                        <a:pt x="192" y="186"/>
                      </a:lnTo>
                      <a:lnTo>
                        <a:pt x="120" y="246"/>
                      </a:lnTo>
                      <a:lnTo>
                        <a:pt x="72" y="324"/>
                      </a:lnTo>
                      <a:lnTo>
                        <a:pt x="14" y="406"/>
                      </a:lnTo>
                      <a:lnTo>
                        <a:pt x="0" y="432"/>
                      </a:lnTo>
                      <a:lnTo>
                        <a:pt x="14" y="334"/>
                      </a:lnTo>
                      <a:lnTo>
                        <a:pt x="28" y="248"/>
                      </a:lnTo>
                      <a:lnTo>
                        <a:pt x="54" y="174"/>
                      </a:lnTo>
                      <a:lnTo>
                        <a:pt x="100" y="106"/>
                      </a:lnTo>
                      <a:lnTo>
                        <a:pt x="224" y="12"/>
                      </a:lnTo>
                      <a:lnTo>
                        <a:pt x="27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62" name="Freeform 164"/>
                <p:cNvSpPr>
                  <a:spLocks/>
                </p:cNvSpPr>
                <p:nvPr/>
              </p:nvSpPr>
              <p:spPr bwMode="auto">
                <a:xfrm>
                  <a:off x="2737" y="675"/>
                  <a:ext cx="155" cy="107"/>
                </a:xfrm>
                <a:custGeom>
                  <a:avLst/>
                  <a:gdLst>
                    <a:gd name="T0" fmla="*/ 0 w 358"/>
                    <a:gd name="T1" fmla="*/ 0 h 248"/>
                    <a:gd name="T2" fmla="*/ 0 w 358"/>
                    <a:gd name="T3" fmla="*/ 0 h 248"/>
                    <a:gd name="T4" fmla="*/ 0 w 358"/>
                    <a:gd name="T5" fmla="*/ 0 h 248"/>
                    <a:gd name="T6" fmla="*/ 0 w 358"/>
                    <a:gd name="T7" fmla="*/ 0 h 248"/>
                    <a:gd name="T8" fmla="*/ 0 w 358"/>
                    <a:gd name="T9" fmla="*/ 0 h 248"/>
                    <a:gd name="T10" fmla="*/ 0 w 358"/>
                    <a:gd name="T11" fmla="*/ 0 h 248"/>
                    <a:gd name="T12" fmla="*/ 0 w 358"/>
                    <a:gd name="T13" fmla="*/ 0 h 248"/>
                    <a:gd name="T14" fmla="*/ 0 w 358"/>
                    <a:gd name="T15" fmla="*/ 0 h 248"/>
                    <a:gd name="T16" fmla="*/ 0 w 358"/>
                    <a:gd name="T17" fmla="*/ 0 h 248"/>
                    <a:gd name="T18" fmla="*/ 0 w 358"/>
                    <a:gd name="T19" fmla="*/ 0 h 2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8"/>
                    <a:gd name="T31" fmla="*/ 0 h 248"/>
                    <a:gd name="T32" fmla="*/ 358 w 358"/>
                    <a:gd name="T33" fmla="*/ 248 h 2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8" h="248">
                      <a:moveTo>
                        <a:pt x="358" y="248"/>
                      </a:moveTo>
                      <a:lnTo>
                        <a:pt x="296" y="194"/>
                      </a:lnTo>
                      <a:lnTo>
                        <a:pt x="194" y="156"/>
                      </a:lnTo>
                      <a:lnTo>
                        <a:pt x="124" y="138"/>
                      </a:lnTo>
                      <a:lnTo>
                        <a:pt x="0" y="0"/>
                      </a:lnTo>
                      <a:lnTo>
                        <a:pt x="92" y="54"/>
                      </a:lnTo>
                      <a:lnTo>
                        <a:pt x="180" y="90"/>
                      </a:lnTo>
                      <a:lnTo>
                        <a:pt x="242" y="122"/>
                      </a:lnTo>
                      <a:lnTo>
                        <a:pt x="272" y="156"/>
                      </a:lnTo>
                      <a:lnTo>
                        <a:pt x="358" y="24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63" name="Freeform 165"/>
                <p:cNvSpPr>
                  <a:spLocks/>
                </p:cNvSpPr>
                <p:nvPr/>
              </p:nvSpPr>
              <p:spPr bwMode="auto">
                <a:xfrm>
                  <a:off x="2921" y="872"/>
                  <a:ext cx="86" cy="277"/>
                </a:xfrm>
                <a:custGeom>
                  <a:avLst/>
                  <a:gdLst>
                    <a:gd name="T0" fmla="*/ 0 w 202"/>
                    <a:gd name="T1" fmla="*/ 0 h 646"/>
                    <a:gd name="T2" fmla="*/ 0 w 202"/>
                    <a:gd name="T3" fmla="*/ 0 h 646"/>
                    <a:gd name="T4" fmla="*/ 0 w 202"/>
                    <a:gd name="T5" fmla="*/ 0 h 646"/>
                    <a:gd name="T6" fmla="*/ 0 w 202"/>
                    <a:gd name="T7" fmla="*/ 0 h 646"/>
                    <a:gd name="T8" fmla="*/ 0 w 202"/>
                    <a:gd name="T9" fmla="*/ 0 h 646"/>
                    <a:gd name="T10" fmla="*/ 0 w 202"/>
                    <a:gd name="T11" fmla="*/ 0 h 646"/>
                    <a:gd name="T12" fmla="*/ 0 w 202"/>
                    <a:gd name="T13" fmla="*/ 0 h 646"/>
                    <a:gd name="T14" fmla="*/ 0 w 202"/>
                    <a:gd name="T15" fmla="*/ 0 h 646"/>
                    <a:gd name="T16" fmla="*/ 0 w 202"/>
                    <a:gd name="T17" fmla="*/ 0 h 646"/>
                    <a:gd name="T18" fmla="*/ 0 w 202"/>
                    <a:gd name="T19" fmla="*/ 0 h 646"/>
                    <a:gd name="T20" fmla="*/ 0 w 202"/>
                    <a:gd name="T21" fmla="*/ 0 h 646"/>
                    <a:gd name="T22" fmla="*/ 0 w 202"/>
                    <a:gd name="T23" fmla="*/ 0 h 646"/>
                    <a:gd name="T24" fmla="*/ 0 w 202"/>
                    <a:gd name="T25" fmla="*/ 0 h 646"/>
                    <a:gd name="T26" fmla="*/ 0 w 202"/>
                    <a:gd name="T27" fmla="*/ 0 h 646"/>
                    <a:gd name="T28" fmla="*/ 0 w 202"/>
                    <a:gd name="T29" fmla="*/ 0 h 646"/>
                    <a:gd name="T30" fmla="*/ 0 w 202"/>
                    <a:gd name="T31" fmla="*/ 0 h 646"/>
                    <a:gd name="T32" fmla="*/ 0 w 202"/>
                    <a:gd name="T33" fmla="*/ 0 h 646"/>
                    <a:gd name="T34" fmla="*/ 0 w 202"/>
                    <a:gd name="T35" fmla="*/ 0 h 646"/>
                    <a:gd name="T36" fmla="*/ 0 w 202"/>
                    <a:gd name="T37" fmla="*/ 0 h 64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2"/>
                    <a:gd name="T58" fmla="*/ 0 h 646"/>
                    <a:gd name="T59" fmla="*/ 202 w 202"/>
                    <a:gd name="T60" fmla="*/ 646 h 64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2" h="646">
                      <a:moveTo>
                        <a:pt x="202" y="646"/>
                      </a:moveTo>
                      <a:lnTo>
                        <a:pt x="102" y="646"/>
                      </a:lnTo>
                      <a:lnTo>
                        <a:pt x="70" y="638"/>
                      </a:lnTo>
                      <a:lnTo>
                        <a:pt x="70" y="612"/>
                      </a:lnTo>
                      <a:lnTo>
                        <a:pt x="48" y="590"/>
                      </a:lnTo>
                      <a:lnTo>
                        <a:pt x="16" y="566"/>
                      </a:lnTo>
                      <a:lnTo>
                        <a:pt x="32" y="542"/>
                      </a:lnTo>
                      <a:lnTo>
                        <a:pt x="32" y="510"/>
                      </a:lnTo>
                      <a:lnTo>
                        <a:pt x="8" y="472"/>
                      </a:lnTo>
                      <a:lnTo>
                        <a:pt x="8" y="432"/>
                      </a:lnTo>
                      <a:lnTo>
                        <a:pt x="24" y="384"/>
                      </a:lnTo>
                      <a:lnTo>
                        <a:pt x="24" y="282"/>
                      </a:lnTo>
                      <a:lnTo>
                        <a:pt x="0" y="188"/>
                      </a:lnTo>
                      <a:lnTo>
                        <a:pt x="8" y="118"/>
                      </a:lnTo>
                      <a:lnTo>
                        <a:pt x="8" y="0"/>
                      </a:lnTo>
                      <a:lnTo>
                        <a:pt x="70" y="178"/>
                      </a:lnTo>
                      <a:lnTo>
                        <a:pt x="124" y="346"/>
                      </a:lnTo>
                      <a:lnTo>
                        <a:pt x="162" y="526"/>
                      </a:lnTo>
                      <a:lnTo>
                        <a:pt x="202" y="646"/>
                      </a:ln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64" name="Freeform 166"/>
                <p:cNvSpPr>
                  <a:spLocks/>
                </p:cNvSpPr>
                <p:nvPr/>
              </p:nvSpPr>
              <p:spPr bwMode="auto">
                <a:xfrm>
                  <a:off x="2722" y="1171"/>
                  <a:ext cx="156" cy="54"/>
                </a:xfrm>
                <a:custGeom>
                  <a:avLst/>
                  <a:gdLst>
                    <a:gd name="T0" fmla="*/ 0 w 362"/>
                    <a:gd name="T1" fmla="*/ 0 h 122"/>
                    <a:gd name="T2" fmla="*/ 0 w 362"/>
                    <a:gd name="T3" fmla="*/ 0 h 122"/>
                    <a:gd name="T4" fmla="*/ 0 w 362"/>
                    <a:gd name="T5" fmla="*/ 0 h 122"/>
                    <a:gd name="T6" fmla="*/ 0 w 362"/>
                    <a:gd name="T7" fmla="*/ 0 h 122"/>
                    <a:gd name="T8" fmla="*/ 0 w 362"/>
                    <a:gd name="T9" fmla="*/ 0 h 122"/>
                    <a:gd name="T10" fmla="*/ 0 w 362"/>
                    <a:gd name="T11" fmla="*/ 0 h 122"/>
                    <a:gd name="T12" fmla="*/ 0 w 362"/>
                    <a:gd name="T13" fmla="*/ 0 h 122"/>
                    <a:gd name="T14" fmla="*/ 0 w 362"/>
                    <a:gd name="T15" fmla="*/ 0 h 122"/>
                    <a:gd name="T16" fmla="*/ 0 w 362"/>
                    <a:gd name="T17" fmla="*/ 0 h 122"/>
                    <a:gd name="T18" fmla="*/ 0 w 362"/>
                    <a:gd name="T19" fmla="*/ 0 h 122"/>
                    <a:gd name="T20" fmla="*/ 0 w 362"/>
                    <a:gd name="T21" fmla="*/ 0 h 1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2"/>
                    <a:gd name="T34" fmla="*/ 0 h 122"/>
                    <a:gd name="T35" fmla="*/ 362 w 362"/>
                    <a:gd name="T36" fmla="*/ 122 h 1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2" h="122">
                      <a:moveTo>
                        <a:pt x="74" y="60"/>
                      </a:moveTo>
                      <a:lnTo>
                        <a:pt x="152" y="26"/>
                      </a:lnTo>
                      <a:lnTo>
                        <a:pt x="226" y="6"/>
                      </a:lnTo>
                      <a:lnTo>
                        <a:pt x="322" y="0"/>
                      </a:lnTo>
                      <a:lnTo>
                        <a:pt x="362" y="8"/>
                      </a:lnTo>
                      <a:lnTo>
                        <a:pt x="344" y="46"/>
                      </a:lnTo>
                      <a:lnTo>
                        <a:pt x="306" y="76"/>
                      </a:lnTo>
                      <a:lnTo>
                        <a:pt x="222" y="100"/>
                      </a:lnTo>
                      <a:lnTo>
                        <a:pt x="88" y="122"/>
                      </a:lnTo>
                      <a:lnTo>
                        <a:pt x="0" y="114"/>
                      </a:lnTo>
                      <a:lnTo>
                        <a:pt x="74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65" name="Freeform 167"/>
                <p:cNvSpPr>
                  <a:spLocks/>
                </p:cNvSpPr>
                <p:nvPr/>
              </p:nvSpPr>
              <p:spPr bwMode="auto">
                <a:xfrm>
                  <a:off x="2914" y="1200"/>
                  <a:ext cx="93" cy="117"/>
                </a:xfrm>
                <a:custGeom>
                  <a:avLst/>
                  <a:gdLst>
                    <a:gd name="T0" fmla="*/ 0 w 218"/>
                    <a:gd name="T1" fmla="*/ 0 h 270"/>
                    <a:gd name="T2" fmla="*/ 0 w 218"/>
                    <a:gd name="T3" fmla="*/ 0 h 270"/>
                    <a:gd name="T4" fmla="*/ 0 w 218"/>
                    <a:gd name="T5" fmla="*/ 0 h 270"/>
                    <a:gd name="T6" fmla="*/ 0 w 218"/>
                    <a:gd name="T7" fmla="*/ 0 h 270"/>
                    <a:gd name="T8" fmla="*/ 0 w 218"/>
                    <a:gd name="T9" fmla="*/ 0 h 270"/>
                    <a:gd name="T10" fmla="*/ 0 w 218"/>
                    <a:gd name="T11" fmla="*/ 0 h 270"/>
                    <a:gd name="T12" fmla="*/ 0 w 218"/>
                    <a:gd name="T13" fmla="*/ 0 h 270"/>
                    <a:gd name="T14" fmla="*/ 0 w 218"/>
                    <a:gd name="T15" fmla="*/ 0 h 270"/>
                    <a:gd name="T16" fmla="*/ 0 w 218"/>
                    <a:gd name="T17" fmla="*/ 0 h 270"/>
                    <a:gd name="T18" fmla="*/ 0 w 218"/>
                    <a:gd name="T19" fmla="*/ 0 h 270"/>
                    <a:gd name="T20" fmla="*/ 0 w 218"/>
                    <a:gd name="T21" fmla="*/ 0 h 270"/>
                    <a:gd name="T22" fmla="*/ 0 w 218"/>
                    <a:gd name="T23" fmla="*/ 0 h 270"/>
                    <a:gd name="T24" fmla="*/ 0 w 218"/>
                    <a:gd name="T25" fmla="*/ 0 h 27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18"/>
                    <a:gd name="T40" fmla="*/ 0 h 270"/>
                    <a:gd name="T41" fmla="*/ 218 w 218"/>
                    <a:gd name="T42" fmla="*/ 270 h 27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18" h="270">
                      <a:moveTo>
                        <a:pt x="118" y="74"/>
                      </a:moveTo>
                      <a:lnTo>
                        <a:pt x="144" y="16"/>
                      </a:lnTo>
                      <a:lnTo>
                        <a:pt x="186" y="0"/>
                      </a:lnTo>
                      <a:lnTo>
                        <a:pt x="214" y="12"/>
                      </a:lnTo>
                      <a:lnTo>
                        <a:pt x="218" y="44"/>
                      </a:lnTo>
                      <a:lnTo>
                        <a:pt x="200" y="96"/>
                      </a:lnTo>
                      <a:lnTo>
                        <a:pt x="166" y="144"/>
                      </a:lnTo>
                      <a:lnTo>
                        <a:pt x="128" y="188"/>
                      </a:lnTo>
                      <a:lnTo>
                        <a:pt x="78" y="232"/>
                      </a:lnTo>
                      <a:lnTo>
                        <a:pt x="0" y="270"/>
                      </a:lnTo>
                      <a:lnTo>
                        <a:pt x="70" y="192"/>
                      </a:lnTo>
                      <a:lnTo>
                        <a:pt x="92" y="136"/>
                      </a:lnTo>
                      <a:lnTo>
                        <a:pt x="118" y="7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66" name="Freeform 168"/>
                <p:cNvSpPr>
                  <a:spLocks/>
                </p:cNvSpPr>
                <p:nvPr/>
              </p:nvSpPr>
              <p:spPr bwMode="auto">
                <a:xfrm>
                  <a:off x="2628" y="583"/>
                  <a:ext cx="225" cy="141"/>
                </a:xfrm>
                <a:custGeom>
                  <a:avLst/>
                  <a:gdLst>
                    <a:gd name="T0" fmla="*/ 0 w 521"/>
                    <a:gd name="T1" fmla="*/ 0 h 326"/>
                    <a:gd name="T2" fmla="*/ 0 w 521"/>
                    <a:gd name="T3" fmla="*/ 0 h 326"/>
                    <a:gd name="T4" fmla="*/ 0 w 521"/>
                    <a:gd name="T5" fmla="*/ 0 h 326"/>
                    <a:gd name="T6" fmla="*/ 0 w 521"/>
                    <a:gd name="T7" fmla="*/ 0 h 326"/>
                    <a:gd name="T8" fmla="*/ 0 w 521"/>
                    <a:gd name="T9" fmla="*/ 0 h 326"/>
                    <a:gd name="T10" fmla="*/ 0 w 521"/>
                    <a:gd name="T11" fmla="*/ 0 h 326"/>
                    <a:gd name="T12" fmla="*/ 0 w 521"/>
                    <a:gd name="T13" fmla="*/ 0 h 326"/>
                    <a:gd name="T14" fmla="*/ 0 w 521"/>
                    <a:gd name="T15" fmla="*/ 0 h 326"/>
                    <a:gd name="T16" fmla="*/ 0 w 521"/>
                    <a:gd name="T17" fmla="*/ 0 h 326"/>
                    <a:gd name="T18" fmla="*/ 0 w 521"/>
                    <a:gd name="T19" fmla="*/ 0 h 326"/>
                    <a:gd name="T20" fmla="*/ 0 w 521"/>
                    <a:gd name="T21" fmla="*/ 0 h 326"/>
                    <a:gd name="T22" fmla="*/ 0 w 521"/>
                    <a:gd name="T23" fmla="*/ 0 h 3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21"/>
                    <a:gd name="T37" fmla="*/ 0 h 326"/>
                    <a:gd name="T38" fmla="*/ 521 w 521"/>
                    <a:gd name="T39" fmla="*/ 326 h 3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21" h="326">
                      <a:moveTo>
                        <a:pt x="521" y="326"/>
                      </a:moveTo>
                      <a:lnTo>
                        <a:pt x="505" y="192"/>
                      </a:lnTo>
                      <a:lnTo>
                        <a:pt x="395" y="144"/>
                      </a:lnTo>
                      <a:lnTo>
                        <a:pt x="247" y="86"/>
                      </a:lnTo>
                      <a:lnTo>
                        <a:pt x="139" y="44"/>
                      </a:lnTo>
                      <a:lnTo>
                        <a:pt x="40" y="0"/>
                      </a:lnTo>
                      <a:lnTo>
                        <a:pt x="0" y="94"/>
                      </a:lnTo>
                      <a:lnTo>
                        <a:pt x="96" y="148"/>
                      </a:lnTo>
                      <a:lnTo>
                        <a:pt x="207" y="188"/>
                      </a:lnTo>
                      <a:lnTo>
                        <a:pt x="293" y="214"/>
                      </a:lnTo>
                      <a:lnTo>
                        <a:pt x="399" y="270"/>
                      </a:lnTo>
                      <a:lnTo>
                        <a:pt x="521" y="326"/>
                      </a:ln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67" name="Freeform 169"/>
                <p:cNvSpPr>
                  <a:spLocks/>
                </p:cNvSpPr>
                <p:nvPr/>
              </p:nvSpPr>
              <p:spPr bwMode="auto">
                <a:xfrm>
                  <a:off x="3515" y="1959"/>
                  <a:ext cx="32" cy="531"/>
                </a:xfrm>
                <a:custGeom>
                  <a:avLst/>
                  <a:gdLst>
                    <a:gd name="T0" fmla="*/ 0 w 76"/>
                    <a:gd name="T1" fmla="*/ 0 h 1231"/>
                    <a:gd name="T2" fmla="*/ 0 w 76"/>
                    <a:gd name="T3" fmla="*/ 0 h 1231"/>
                    <a:gd name="T4" fmla="*/ 0 w 76"/>
                    <a:gd name="T5" fmla="*/ 0 h 1231"/>
                    <a:gd name="T6" fmla="*/ 0 w 76"/>
                    <a:gd name="T7" fmla="*/ 0 h 1231"/>
                    <a:gd name="T8" fmla="*/ 0 w 76"/>
                    <a:gd name="T9" fmla="*/ 0 h 1231"/>
                    <a:gd name="T10" fmla="*/ 0 w 76"/>
                    <a:gd name="T11" fmla="*/ 0 h 1231"/>
                    <a:gd name="T12" fmla="*/ 0 w 76"/>
                    <a:gd name="T13" fmla="*/ 0 h 1231"/>
                    <a:gd name="T14" fmla="*/ 0 w 76"/>
                    <a:gd name="T15" fmla="*/ 0 h 1231"/>
                    <a:gd name="T16" fmla="*/ 0 w 76"/>
                    <a:gd name="T17" fmla="*/ 0 h 1231"/>
                    <a:gd name="T18" fmla="*/ 0 w 76"/>
                    <a:gd name="T19" fmla="*/ 0 h 1231"/>
                    <a:gd name="T20" fmla="*/ 0 w 76"/>
                    <a:gd name="T21" fmla="*/ 0 h 1231"/>
                    <a:gd name="T22" fmla="*/ 0 w 76"/>
                    <a:gd name="T23" fmla="*/ 0 h 1231"/>
                    <a:gd name="T24" fmla="*/ 0 w 76"/>
                    <a:gd name="T25" fmla="*/ 0 h 1231"/>
                    <a:gd name="T26" fmla="*/ 0 w 76"/>
                    <a:gd name="T27" fmla="*/ 0 h 1231"/>
                    <a:gd name="T28" fmla="*/ 0 w 76"/>
                    <a:gd name="T29" fmla="*/ 0 h 123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6"/>
                    <a:gd name="T46" fmla="*/ 0 h 1231"/>
                    <a:gd name="T47" fmla="*/ 76 w 76"/>
                    <a:gd name="T48" fmla="*/ 1231 h 123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6" h="1231">
                      <a:moveTo>
                        <a:pt x="52" y="0"/>
                      </a:moveTo>
                      <a:lnTo>
                        <a:pt x="76" y="62"/>
                      </a:lnTo>
                      <a:lnTo>
                        <a:pt x="48" y="110"/>
                      </a:lnTo>
                      <a:lnTo>
                        <a:pt x="26" y="214"/>
                      </a:lnTo>
                      <a:lnTo>
                        <a:pt x="56" y="308"/>
                      </a:lnTo>
                      <a:lnTo>
                        <a:pt x="38" y="860"/>
                      </a:lnTo>
                      <a:lnTo>
                        <a:pt x="38" y="1213"/>
                      </a:lnTo>
                      <a:lnTo>
                        <a:pt x="0" y="1231"/>
                      </a:lnTo>
                      <a:lnTo>
                        <a:pt x="4" y="498"/>
                      </a:lnTo>
                      <a:lnTo>
                        <a:pt x="38" y="322"/>
                      </a:lnTo>
                      <a:lnTo>
                        <a:pt x="18" y="240"/>
                      </a:lnTo>
                      <a:lnTo>
                        <a:pt x="8" y="210"/>
                      </a:lnTo>
                      <a:lnTo>
                        <a:pt x="22" y="120"/>
                      </a:lnTo>
                      <a:lnTo>
                        <a:pt x="48" y="7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68" name="Freeform 170"/>
                <p:cNvSpPr>
                  <a:spLocks/>
                </p:cNvSpPr>
                <p:nvPr/>
              </p:nvSpPr>
              <p:spPr bwMode="auto">
                <a:xfrm>
                  <a:off x="3378" y="1965"/>
                  <a:ext cx="84" cy="27"/>
                </a:xfrm>
                <a:custGeom>
                  <a:avLst/>
                  <a:gdLst>
                    <a:gd name="T0" fmla="*/ 0 w 196"/>
                    <a:gd name="T1" fmla="*/ 0 h 62"/>
                    <a:gd name="T2" fmla="*/ 0 w 196"/>
                    <a:gd name="T3" fmla="*/ 0 h 62"/>
                    <a:gd name="T4" fmla="*/ 0 w 196"/>
                    <a:gd name="T5" fmla="*/ 0 h 62"/>
                    <a:gd name="T6" fmla="*/ 0 w 196"/>
                    <a:gd name="T7" fmla="*/ 0 h 62"/>
                    <a:gd name="T8" fmla="*/ 0 w 196"/>
                    <a:gd name="T9" fmla="*/ 0 h 62"/>
                    <a:gd name="T10" fmla="*/ 0 w 196"/>
                    <a:gd name="T11" fmla="*/ 0 h 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6"/>
                    <a:gd name="T19" fmla="*/ 0 h 62"/>
                    <a:gd name="T20" fmla="*/ 196 w 196"/>
                    <a:gd name="T21" fmla="*/ 62 h 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6" h="62">
                      <a:moveTo>
                        <a:pt x="196" y="0"/>
                      </a:moveTo>
                      <a:lnTo>
                        <a:pt x="100" y="46"/>
                      </a:lnTo>
                      <a:lnTo>
                        <a:pt x="16" y="62"/>
                      </a:lnTo>
                      <a:lnTo>
                        <a:pt x="0" y="62"/>
                      </a:lnTo>
                      <a:lnTo>
                        <a:pt x="50" y="18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069" name="Group 171"/>
                <p:cNvGrpSpPr>
                  <a:grpSpLocks/>
                </p:cNvGrpSpPr>
                <p:nvPr/>
              </p:nvGrpSpPr>
              <p:grpSpPr bwMode="auto">
                <a:xfrm>
                  <a:off x="2372" y="1242"/>
                  <a:ext cx="466" cy="630"/>
                  <a:chOff x="1327" y="2239"/>
                  <a:chExt cx="541" cy="732"/>
                </a:xfrm>
              </p:grpSpPr>
              <p:sp>
                <p:nvSpPr>
                  <p:cNvPr id="1070" name="Freeform 172"/>
                  <p:cNvSpPr>
                    <a:spLocks/>
                  </p:cNvSpPr>
                  <p:nvPr/>
                </p:nvSpPr>
                <p:spPr bwMode="auto">
                  <a:xfrm>
                    <a:off x="1327" y="2239"/>
                    <a:ext cx="541" cy="732"/>
                  </a:xfrm>
                  <a:custGeom>
                    <a:avLst/>
                    <a:gdLst>
                      <a:gd name="T0" fmla="*/ 1 w 1081"/>
                      <a:gd name="T1" fmla="*/ 1 h 1463"/>
                      <a:gd name="T2" fmla="*/ 1 w 1081"/>
                      <a:gd name="T3" fmla="*/ 1 h 1463"/>
                      <a:gd name="T4" fmla="*/ 1 w 1081"/>
                      <a:gd name="T5" fmla="*/ 1 h 1463"/>
                      <a:gd name="T6" fmla="*/ 1 w 1081"/>
                      <a:gd name="T7" fmla="*/ 1 h 1463"/>
                      <a:gd name="T8" fmla="*/ 1 w 1081"/>
                      <a:gd name="T9" fmla="*/ 1 h 1463"/>
                      <a:gd name="T10" fmla="*/ 1 w 1081"/>
                      <a:gd name="T11" fmla="*/ 1 h 1463"/>
                      <a:gd name="T12" fmla="*/ 1 w 1081"/>
                      <a:gd name="T13" fmla="*/ 0 h 1463"/>
                      <a:gd name="T14" fmla="*/ 0 w 1081"/>
                      <a:gd name="T15" fmla="*/ 1 h 1463"/>
                      <a:gd name="T16" fmla="*/ 1 w 1081"/>
                      <a:gd name="T17" fmla="*/ 1 h 1463"/>
                      <a:gd name="T18" fmla="*/ 1 w 1081"/>
                      <a:gd name="T19" fmla="*/ 1 h 1463"/>
                      <a:gd name="T20" fmla="*/ 1 w 1081"/>
                      <a:gd name="T21" fmla="*/ 1 h 1463"/>
                      <a:gd name="T22" fmla="*/ 1 w 1081"/>
                      <a:gd name="T23" fmla="*/ 1 h 1463"/>
                      <a:gd name="T24" fmla="*/ 1 w 1081"/>
                      <a:gd name="T25" fmla="*/ 1 h 1463"/>
                      <a:gd name="T26" fmla="*/ 1 w 1081"/>
                      <a:gd name="T27" fmla="*/ 1 h 1463"/>
                      <a:gd name="T28" fmla="*/ 1 w 1081"/>
                      <a:gd name="T29" fmla="*/ 1 h 1463"/>
                      <a:gd name="T30" fmla="*/ 1 w 1081"/>
                      <a:gd name="T31" fmla="*/ 1 h 1463"/>
                      <a:gd name="T32" fmla="*/ 1 w 1081"/>
                      <a:gd name="T33" fmla="*/ 1 h 1463"/>
                      <a:gd name="T34" fmla="*/ 1 w 1081"/>
                      <a:gd name="T35" fmla="*/ 1 h 1463"/>
                      <a:gd name="T36" fmla="*/ 1 w 1081"/>
                      <a:gd name="T37" fmla="*/ 1 h 1463"/>
                      <a:gd name="T38" fmla="*/ 1 w 1081"/>
                      <a:gd name="T39" fmla="*/ 1 h 1463"/>
                      <a:gd name="T40" fmla="*/ 1 w 1081"/>
                      <a:gd name="T41" fmla="*/ 1 h 1463"/>
                      <a:gd name="T42" fmla="*/ 1 w 1081"/>
                      <a:gd name="T43" fmla="*/ 1 h 1463"/>
                      <a:gd name="T44" fmla="*/ 1 w 1081"/>
                      <a:gd name="T45" fmla="*/ 1 h 1463"/>
                      <a:gd name="T46" fmla="*/ 1 w 1081"/>
                      <a:gd name="T47" fmla="*/ 1 h 146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081"/>
                      <a:gd name="T73" fmla="*/ 0 h 1463"/>
                      <a:gd name="T74" fmla="*/ 1081 w 1081"/>
                      <a:gd name="T75" fmla="*/ 1463 h 146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081" h="1463">
                        <a:moveTo>
                          <a:pt x="600" y="216"/>
                        </a:moveTo>
                        <a:lnTo>
                          <a:pt x="402" y="198"/>
                        </a:lnTo>
                        <a:lnTo>
                          <a:pt x="282" y="168"/>
                        </a:lnTo>
                        <a:lnTo>
                          <a:pt x="244" y="112"/>
                        </a:lnTo>
                        <a:lnTo>
                          <a:pt x="244" y="66"/>
                        </a:lnTo>
                        <a:lnTo>
                          <a:pt x="212" y="26"/>
                        </a:lnTo>
                        <a:lnTo>
                          <a:pt x="102" y="0"/>
                        </a:lnTo>
                        <a:lnTo>
                          <a:pt x="0" y="8"/>
                        </a:lnTo>
                        <a:lnTo>
                          <a:pt x="124" y="1140"/>
                        </a:lnTo>
                        <a:lnTo>
                          <a:pt x="212" y="1244"/>
                        </a:lnTo>
                        <a:lnTo>
                          <a:pt x="322" y="1345"/>
                        </a:lnTo>
                        <a:lnTo>
                          <a:pt x="480" y="1425"/>
                        </a:lnTo>
                        <a:lnTo>
                          <a:pt x="662" y="1449"/>
                        </a:lnTo>
                        <a:lnTo>
                          <a:pt x="907" y="1463"/>
                        </a:lnTo>
                        <a:lnTo>
                          <a:pt x="1049" y="1441"/>
                        </a:lnTo>
                        <a:lnTo>
                          <a:pt x="1081" y="1361"/>
                        </a:lnTo>
                        <a:lnTo>
                          <a:pt x="1065" y="1258"/>
                        </a:lnTo>
                        <a:lnTo>
                          <a:pt x="963" y="942"/>
                        </a:lnTo>
                        <a:lnTo>
                          <a:pt x="877" y="626"/>
                        </a:lnTo>
                        <a:lnTo>
                          <a:pt x="837" y="388"/>
                        </a:lnTo>
                        <a:lnTo>
                          <a:pt x="837" y="326"/>
                        </a:lnTo>
                        <a:lnTo>
                          <a:pt x="781" y="238"/>
                        </a:lnTo>
                        <a:lnTo>
                          <a:pt x="718" y="216"/>
                        </a:lnTo>
                        <a:lnTo>
                          <a:pt x="600" y="21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71" name="Freeform 173"/>
                  <p:cNvSpPr>
                    <a:spLocks/>
                  </p:cNvSpPr>
                  <p:nvPr/>
                </p:nvSpPr>
                <p:spPr bwMode="auto">
                  <a:xfrm>
                    <a:off x="1338" y="2275"/>
                    <a:ext cx="465" cy="671"/>
                  </a:xfrm>
                  <a:custGeom>
                    <a:avLst/>
                    <a:gdLst>
                      <a:gd name="T0" fmla="*/ 1 w 929"/>
                      <a:gd name="T1" fmla="*/ 1 h 1341"/>
                      <a:gd name="T2" fmla="*/ 1 w 929"/>
                      <a:gd name="T3" fmla="*/ 1 h 1341"/>
                      <a:gd name="T4" fmla="*/ 1 w 929"/>
                      <a:gd name="T5" fmla="*/ 1 h 1341"/>
                      <a:gd name="T6" fmla="*/ 1 w 929"/>
                      <a:gd name="T7" fmla="*/ 1 h 1341"/>
                      <a:gd name="T8" fmla="*/ 1 w 929"/>
                      <a:gd name="T9" fmla="*/ 1 h 1341"/>
                      <a:gd name="T10" fmla="*/ 0 w 929"/>
                      <a:gd name="T11" fmla="*/ 0 h 1341"/>
                      <a:gd name="T12" fmla="*/ 1 w 929"/>
                      <a:gd name="T13" fmla="*/ 1 h 1341"/>
                      <a:gd name="T14" fmla="*/ 1 w 929"/>
                      <a:gd name="T15" fmla="*/ 1 h 1341"/>
                      <a:gd name="T16" fmla="*/ 1 w 929"/>
                      <a:gd name="T17" fmla="*/ 1 h 1341"/>
                      <a:gd name="T18" fmla="*/ 1 w 929"/>
                      <a:gd name="T19" fmla="*/ 1 h 1341"/>
                      <a:gd name="T20" fmla="*/ 1 w 929"/>
                      <a:gd name="T21" fmla="*/ 1 h 1341"/>
                      <a:gd name="T22" fmla="*/ 1 w 929"/>
                      <a:gd name="T23" fmla="*/ 1 h 1341"/>
                      <a:gd name="T24" fmla="*/ 1 w 929"/>
                      <a:gd name="T25" fmla="*/ 1 h 1341"/>
                      <a:gd name="T26" fmla="*/ 1 w 929"/>
                      <a:gd name="T27" fmla="*/ 1 h 1341"/>
                      <a:gd name="T28" fmla="*/ 1 w 929"/>
                      <a:gd name="T29" fmla="*/ 1 h 1341"/>
                      <a:gd name="T30" fmla="*/ 1 w 929"/>
                      <a:gd name="T31" fmla="*/ 1 h 1341"/>
                      <a:gd name="T32" fmla="*/ 1 w 929"/>
                      <a:gd name="T33" fmla="*/ 1 h 1341"/>
                      <a:gd name="T34" fmla="*/ 1 w 929"/>
                      <a:gd name="T35" fmla="*/ 1 h 1341"/>
                      <a:gd name="T36" fmla="*/ 1 w 929"/>
                      <a:gd name="T37" fmla="*/ 1 h 1341"/>
                      <a:gd name="T38" fmla="*/ 1 w 929"/>
                      <a:gd name="T39" fmla="*/ 1 h 1341"/>
                      <a:gd name="T40" fmla="*/ 1 w 929"/>
                      <a:gd name="T41" fmla="*/ 1 h 1341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29"/>
                      <a:gd name="T64" fmla="*/ 0 h 1341"/>
                      <a:gd name="T65" fmla="*/ 929 w 929"/>
                      <a:gd name="T66" fmla="*/ 1341 h 1341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29" h="1341">
                        <a:moveTo>
                          <a:pt x="608" y="270"/>
                        </a:moveTo>
                        <a:lnTo>
                          <a:pt x="434" y="262"/>
                        </a:lnTo>
                        <a:lnTo>
                          <a:pt x="250" y="230"/>
                        </a:lnTo>
                        <a:lnTo>
                          <a:pt x="142" y="174"/>
                        </a:lnTo>
                        <a:lnTo>
                          <a:pt x="80" y="126"/>
                        </a:lnTo>
                        <a:lnTo>
                          <a:pt x="0" y="0"/>
                        </a:lnTo>
                        <a:lnTo>
                          <a:pt x="118" y="1032"/>
                        </a:lnTo>
                        <a:lnTo>
                          <a:pt x="198" y="1128"/>
                        </a:lnTo>
                        <a:lnTo>
                          <a:pt x="284" y="1216"/>
                        </a:lnTo>
                        <a:lnTo>
                          <a:pt x="394" y="1277"/>
                        </a:lnTo>
                        <a:lnTo>
                          <a:pt x="488" y="1309"/>
                        </a:lnTo>
                        <a:lnTo>
                          <a:pt x="608" y="1325"/>
                        </a:lnTo>
                        <a:lnTo>
                          <a:pt x="715" y="1341"/>
                        </a:lnTo>
                        <a:lnTo>
                          <a:pt x="841" y="1341"/>
                        </a:lnTo>
                        <a:lnTo>
                          <a:pt x="897" y="1325"/>
                        </a:lnTo>
                        <a:lnTo>
                          <a:pt x="929" y="1277"/>
                        </a:lnTo>
                        <a:lnTo>
                          <a:pt x="913" y="1200"/>
                        </a:lnTo>
                        <a:lnTo>
                          <a:pt x="833" y="1018"/>
                        </a:lnTo>
                        <a:lnTo>
                          <a:pt x="699" y="402"/>
                        </a:lnTo>
                        <a:lnTo>
                          <a:pt x="678" y="316"/>
                        </a:lnTo>
                        <a:lnTo>
                          <a:pt x="608" y="2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</p:grpSp>
        </p:grpSp>
        <p:sp>
          <p:nvSpPr>
            <p:cNvPr id="840" name="Rectangle 174"/>
            <p:cNvSpPr>
              <a:spLocks noChangeArrowheads="1"/>
            </p:cNvSpPr>
            <p:nvPr/>
          </p:nvSpPr>
          <p:spPr bwMode="auto">
            <a:xfrm>
              <a:off x="4736" y="1733"/>
              <a:ext cx="921" cy="2239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9525">
              <a:solidFill>
                <a:srgbClr val="DDDDDD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41" name="Rectangle 175"/>
            <p:cNvSpPr>
              <a:spLocks noChangeArrowheads="1"/>
            </p:cNvSpPr>
            <p:nvPr/>
          </p:nvSpPr>
          <p:spPr bwMode="auto">
            <a:xfrm>
              <a:off x="4905" y="1735"/>
              <a:ext cx="582" cy="19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RM Group</a:t>
              </a:r>
            </a:p>
          </p:txBody>
        </p:sp>
        <p:sp>
          <p:nvSpPr>
            <p:cNvPr id="842" name="Rectangle 176"/>
            <p:cNvSpPr>
              <a:spLocks noChangeArrowheads="1"/>
            </p:cNvSpPr>
            <p:nvPr/>
          </p:nvSpPr>
          <p:spPr bwMode="auto">
            <a:xfrm>
              <a:off x="1226" y="1420"/>
              <a:ext cx="528" cy="508"/>
            </a:xfrm>
            <a:prstGeom prst="rect">
              <a:avLst/>
            </a:prstGeom>
            <a:solidFill>
              <a:srgbClr val="662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Data</a:t>
              </a:r>
              <a:b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</a:b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Loaders</a:t>
              </a:r>
            </a:p>
          </p:txBody>
        </p:sp>
        <p:sp>
          <p:nvSpPr>
            <p:cNvPr id="843" name="AutoShape 177"/>
            <p:cNvSpPr>
              <a:spLocks noChangeArrowheads="1"/>
            </p:cNvSpPr>
            <p:nvPr/>
          </p:nvSpPr>
          <p:spPr bwMode="auto">
            <a:xfrm>
              <a:off x="156" y="245"/>
              <a:ext cx="664" cy="3731"/>
            </a:xfrm>
            <a:prstGeom prst="can">
              <a:avLst>
                <a:gd name="adj" fmla="val 20187"/>
              </a:avLst>
            </a:prstGeom>
            <a:solidFill>
              <a:srgbClr val="FFFFCC">
                <a:alpha val="50195"/>
              </a:srgbClr>
            </a:solidFill>
            <a:ln w="12700">
              <a:solidFill>
                <a:srgbClr val="CC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44" name="Line 178"/>
            <p:cNvSpPr>
              <a:spLocks noChangeShapeType="1"/>
            </p:cNvSpPr>
            <p:nvPr/>
          </p:nvSpPr>
          <p:spPr bwMode="auto">
            <a:xfrm>
              <a:off x="1490" y="1659"/>
              <a:ext cx="584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45" name="Line 179"/>
            <p:cNvSpPr>
              <a:spLocks noChangeShapeType="1"/>
            </p:cNvSpPr>
            <p:nvPr/>
          </p:nvSpPr>
          <p:spPr bwMode="auto">
            <a:xfrm>
              <a:off x="2414" y="3809"/>
              <a:ext cx="2308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46" name="Line 180"/>
            <p:cNvSpPr>
              <a:spLocks noChangeShapeType="1"/>
            </p:cNvSpPr>
            <p:nvPr/>
          </p:nvSpPr>
          <p:spPr bwMode="auto">
            <a:xfrm rot="10800000">
              <a:off x="864" y="479"/>
              <a:ext cx="3920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47" name="Rectangle 181"/>
            <p:cNvSpPr>
              <a:spLocks noChangeArrowheads="1"/>
            </p:cNvSpPr>
            <p:nvPr/>
          </p:nvSpPr>
          <p:spPr bwMode="auto">
            <a:xfrm>
              <a:off x="159" y="558"/>
              <a:ext cx="67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Reservation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System</a:t>
              </a:r>
            </a:p>
          </p:txBody>
        </p:sp>
        <p:sp>
          <p:nvSpPr>
            <p:cNvPr id="848" name="Text Box 182"/>
            <p:cNvSpPr txBox="1">
              <a:spLocks noChangeArrowheads="1"/>
            </p:cNvSpPr>
            <p:nvPr/>
          </p:nvSpPr>
          <p:spPr bwMode="auto">
            <a:xfrm>
              <a:off x="3490" y="464"/>
              <a:ext cx="1217" cy="164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Availability, Booking Request</a:t>
              </a:r>
            </a:p>
          </p:txBody>
        </p:sp>
        <p:sp>
          <p:nvSpPr>
            <p:cNvPr id="849" name="Text Box 183"/>
            <p:cNvSpPr txBox="1">
              <a:spLocks noChangeArrowheads="1"/>
            </p:cNvSpPr>
            <p:nvPr/>
          </p:nvSpPr>
          <p:spPr bwMode="auto">
            <a:xfrm>
              <a:off x="3475" y="270"/>
              <a:ext cx="1247" cy="164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Availability,  Accept/Reject</a:t>
              </a:r>
            </a:p>
          </p:txBody>
        </p:sp>
        <p:sp>
          <p:nvSpPr>
            <p:cNvPr id="850" name="Line 184"/>
            <p:cNvSpPr>
              <a:spLocks noChangeShapeType="1"/>
            </p:cNvSpPr>
            <p:nvPr/>
          </p:nvSpPr>
          <p:spPr bwMode="auto">
            <a:xfrm>
              <a:off x="813" y="392"/>
              <a:ext cx="3864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51" name="Rectangle 185"/>
            <p:cNvSpPr>
              <a:spLocks noChangeArrowheads="1"/>
            </p:cNvSpPr>
            <p:nvPr/>
          </p:nvSpPr>
          <p:spPr bwMode="auto">
            <a:xfrm>
              <a:off x="1211" y="1396"/>
              <a:ext cx="528" cy="509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Data</a:t>
              </a:r>
              <a:b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</a:b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Loaders</a:t>
              </a:r>
            </a:p>
          </p:txBody>
        </p:sp>
        <p:sp>
          <p:nvSpPr>
            <p:cNvPr id="852" name="Text Box 186"/>
            <p:cNvSpPr txBox="1">
              <a:spLocks noChangeArrowheads="1"/>
            </p:cNvSpPr>
            <p:nvPr/>
          </p:nvSpPr>
          <p:spPr bwMode="auto">
            <a:xfrm>
              <a:off x="3165" y="3812"/>
              <a:ext cx="725" cy="16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O&amp;D Data Views</a:t>
              </a:r>
            </a:p>
          </p:txBody>
        </p:sp>
        <p:sp>
          <p:nvSpPr>
            <p:cNvPr id="853" name="Rectangle 187"/>
            <p:cNvSpPr>
              <a:spLocks noChangeArrowheads="1"/>
            </p:cNvSpPr>
            <p:nvPr/>
          </p:nvSpPr>
          <p:spPr bwMode="auto">
            <a:xfrm>
              <a:off x="4736" y="370"/>
              <a:ext cx="273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E6A7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5E6A7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 </a:t>
              </a: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GDS</a:t>
              </a:r>
              <a:endParaRPr kumimoji="0" lang="en-US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</a:endParaRPr>
            </a:p>
          </p:txBody>
        </p:sp>
        <p:grpSp>
          <p:nvGrpSpPr>
            <p:cNvPr id="854" name="Group 188"/>
            <p:cNvGrpSpPr>
              <a:grpSpLocks/>
            </p:cNvGrpSpPr>
            <p:nvPr/>
          </p:nvGrpSpPr>
          <p:grpSpPr bwMode="auto">
            <a:xfrm>
              <a:off x="2109" y="1453"/>
              <a:ext cx="556" cy="2480"/>
              <a:chOff x="2136" y="1390"/>
              <a:chExt cx="556" cy="2480"/>
            </a:xfrm>
          </p:grpSpPr>
          <p:sp>
            <p:nvSpPr>
              <p:cNvPr id="1011" name="AutoShape 189"/>
              <p:cNvSpPr>
                <a:spLocks noChangeArrowheads="1"/>
              </p:cNvSpPr>
              <p:nvPr/>
            </p:nvSpPr>
            <p:spPr bwMode="auto">
              <a:xfrm>
                <a:off x="2136" y="1390"/>
                <a:ext cx="550" cy="2480"/>
              </a:xfrm>
              <a:prstGeom prst="can">
                <a:avLst>
                  <a:gd name="adj" fmla="val 18704"/>
                </a:avLst>
              </a:prstGeom>
              <a:solidFill>
                <a:srgbClr val="DDDDDD"/>
              </a:solidFill>
              <a:ln w="19050">
                <a:solidFill>
                  <a:srgbClr val="FF99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5E6A71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12" name="Rectangle 190"/>
              <p:cNvSpPr>
                <a:spLocks noChangeArrowheads="1"/>
              </p:cNvSpPr>
              <p:nvPr/>
            </p:nvSpPr>
            <p:spPr bwMode="auto">
              <a:xfrm>
                <a:off x="2162" y="2446"/>
                <a:ext cx="53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4450" rIns="92075" bIns="44450" anchor="ctr"/>
              <a:lstStyle>
                <a:lvl1pPr defTabSz="896938"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 defTabSz="896938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 defTabSz="896938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 defTabSz="896938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 defTabSz="896938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89693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PROS</a:t>
                </a:r>
              </a:p>
              <a:p>
                <a:pPr marL="0" marR="0" lvl="0" indent="0" algn="ctr" defTabSz="89693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O&amp;D</a:t>
                </a:r>
              </a:p>
              <a:p>
                <a:pPr marL="0" marR="0" lvl="0" indent="0" algn="ctr" defTabSz="89693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Database</a:t>
                </a:r>
              </a:p>
            </p:txBody>
          </p:sp>
        </p:grpSp>
        <p:sp>
          <p:nvSpPr>
            <p:cNvPr id="855" name="Freeform 191"/>
            <p:cNvSpPr>
              <a:spLocks/>
            </p:cNvSpPr>
            <p:nvPr/>
          </p:nvSpPr>
          <p:spPr bwMode="auto">
            <a:xfrm>
              <a:off x="418" y="1578"/>
              <a:ext cx="752" cy="463"/>
            </a:xfrm>
            <a:custGeom>
              <a:avLst/>
              <a:gdLst>
                <a:gd name="T0" fmla="*/ 0 w 752"/>
                <a:gd name="T1" fmla="*/ 451 h 463"/>
                <a:gd name="T2" fmla="*/ 256 w 752"/>
                <a:gd name="T3" fmla="*/ 463 h 463"/>
                <a:gd name="T4" fmla="*/ 256 w 752"/>
                <a:gd name="T5" fmla="*/ 0 h 463"/>
                <a:gd name="T6" fmla="*/ 752 w 752"/>
                <a:gd name="T7" fmla="*/ 0 h 4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2"/>
                <a:gd name="T13" fmla="*/ 0 h 463"/>
                <a:gd name="T14" fmla="*/ 752 w 752"/>
                <a:gd name="T15" fmla="*/ 463 h 4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2" h="463">
                  <a:moveTo>
                    <a:pt x="0" y="451"/>
                  </a:moveTo>
                  <a:lnTo>
                    <a:pt x="256" y="463"/>
                  </a:lnTo>
                  <a:lnTo>
                    <a:pt x="256" y="0"/>
                  </a:lnTo>
                  <a:lnTo>
                    <a:pt x="752" y="0"/>
                  </a:lnTo>
                </a:path>
              </a:pathLst>
            </a:custGeom>
            <a:noFill/>
            <a:ln w="9525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56" name="Freeform 192"/>
            <p:cNvSpPr>
              <a:spLocks/>
            </p:cNvSpPr>
            <p:nvPr/>
          </p:nvSpPr>
          <p:spPr bwMode="auto">
            <a:xfrm>
              <a:off x="505" y="1685"/>
              <a:ext cx="662" cy="1082"/>
            </a:xfrm>
            <a:custGeom>
              <a:avLst/>
              <a:gdLst>
                <a:gd name="T0" fmla="*/ 0 w 662"/>
                <a:gd name="T1" fmla="*/ 1081 h 1082"/>
                <a:gd name="T2" fmla="*/ 214 w 662"/>
                <a:gd name="T3" fmla="*/ 1082 h 1082"/>
                <a:gd name="T4" fmla="*/ 214 w 662"/>
                <a:gd name="T5" fmla="*/ 0 h 1082"/>
                <a:gd name="T6" fmla="*/ 662 w 662"/>
                <a:gd name="T7" fmla="*/ 1 h 10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2"/>
                <a:gd name="T13" fmla="*/ 0 h 1082"/>
                <a:gd name="T14" fmla="*/ 662 w 662"/>
                <a:gd name="T15" fmla="*/ 1082 h 10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2" h="1082">
                  <a:moveTo>
                    <a:pt x="0" y="1081"/>
                  </a:moveTo>
                  <a:lnTo>
                    <a:pt x="214" y="1082"/>
                  </a:lnTo>
                  <a:lnTo>
                    <a:pt x="214" y="0"/>
                  </a:lnTo>
                  <a:lnTo>
                    <a:pt x="662" y="1"/>
                  </a:lnTo>
                </a:path>
              </a:pathLst>
            </a:custGeom>
            <a:noFill/>
            <a:ln w="9525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57" name="Freeform 193"/>
            <p:cNvSpPr>
              <a:spLocks/>
            </p:cNvSpPr>
            <p:nvPr/>
          </p:nvSpPr>
          <p:spPr bwMode="auto">
            <a:xfrm>
              <a:off x="496" y="1791"/>
              <a:ext cx="677" cy="1714"/>
            </a:xfrm>
            <a:custGeom>
              <a:avLst/>
              <a:gdLst>
                <a:gd name="T0" fmla="*/ 0 w 677"/>
                <a:gd name="T1" fmla="*/ 1707 h 1714"/>
                <a:gd name="T2" fmla="*/ 274 w 677"/>
                <a:gd name="T3" fmla="*/ 1714 h 1714"/>
                <a:gd name="T4" fmla="*/ 274 w 677"/>
                <a:gd name="T5" fmla="*/ 4 h 1714"/>
                <a:gd name="T6" fmla="*/ 677 w 677"/>
                <a:gd name="T7" fmla="*/ 0 h 1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7"/>
                <a:gd name="T13" fmla="*/ 0 h 1714"/>
                <a:gd name="T14" fmla="*/ 677 w 677"/>
                <a:gd name="T15" fmla="*/ 1714 h 1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7" h="1714">
                  <a:moveTo>
                    <a:pt x="0" y="1707"/>
                  </a:moveTo>
                  <a:lnTo>
                    <a:pt x="274" y="1714"/>
                  </a:lnTo>
                  <a:lnTo>
                    <a:pt x="274" y="4"/>
                  </a:lnTo>
                  <a:lnTo>
                    <a:pt x="677" y="0"/>
                  </a:lnTo>
                </a:path>
              </a:pathLst>
            </a:custGeom>
            <a:noFill/>
            <a:ln w="9525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58" name="Freeform 194"/>
            <p:cNvSpPr>
              <a:spLocks/>
            </p:cNvSpPr>
            <p:nvPr/>
          </p:nvSpPr>
          <p:spPr bwMode="auto">
            <a:xfrm>
              <a:off x="429" y="1320"/>
              <a:ext cx="741" cy="183"/>
            </a:xfrm>
            <a:custGeom>
              <a:avLst/>
              <a:gdLst>
                <a:gd name="T0" fmla="*/ 0 w 741"/>
                <a:gd name="T1" fmla="*/ 0 h 183"/>
                <a:gd name="T2" fmla="*/ 255 w 741"/>
                <a:gd name="T3" fmla="*/ 0 h 183"/>
                <a:gd name="T4" fmla="*/ 255 w 741"/>
                <a:gd name="T5" fmla="*/ 183 h 183"/>
                <a:gd name="T6" fmla="*/ 741 w 741"/>
                <a:gd name="T7" fmla="*/ 183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1"/>
                <a:gd name="T13" fmla="*/ 0 h 183"/>
                <a:gd name="T14" fmla="*/ 741 w 741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1" h="183">
                  <a:moveTo>
                    <a:pt x="0" y="0"/>
                  </a:moveTo>
                  <a:lnTo>
                    <a:pt x="255" y="0"/>
                  </a:lnTo>
                  <a:lnTo>
                    <a:pt x="255" y="183"/>
                  </a:lnTo>
                  <a:lnTo>
                    <a:pt x="741" y="183"/>
                  </a:lnTo>
                </a:path>
              </a:pathLst>
            </a:custGeom>
            <a:noFill/>
            <a:ln w="9525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59" name="AutoShape 195"/>
            <p:cNvSpPr>
              <a:spLocks noChangeArrowheads="1"/>
            </p:cNvSpPr>
            <p:nvPr/>
          </p:nvSpPr>
          <p:spPr bwMode="auto">
            <a:xfrm>
              <a:off x="207" y="1071"/>
              <a:ext cx="419" cy="41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5E6A71"/>
              </a:solidFill>
              <a:round/>
              <a:headEnd/>
              <a:tailEnd/>
            </a:ln>
            <a:effectLst>
              <a:outerShdw dist="45791" dir="2021404" algn="ctr" rotWithShape="0">
                <a:srgbClr val="5E6A7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" name="Text Box 196"/>
            <p:cNvSpPr txBox="1">
              <a:spLocks noChangeArrowheads="1"/>
            </p:cNvSpPr>
            <p:nvPr/>
          </p:nvSpPr>
          <p:spPr bwMode="auto">
            <a:xfrm>
              <a:off x="158" y="1191"/>
              <a:ext cx="51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PNRs</a:t>
              </a:r>
            </a:p>
          </p:txBody>
        </p:sp>
        <p:grpSp>
          <p:nvGrpSpPr>
            <p:cNvPr id="861" name="Group 197"/>
            <p:cNvGrpSpPr>
              <a:grpSpLocks/>
            </p:cNvGrpSpPr>
            <p:nvPr/>
          </p:nvGrpSpPr>
          <p:grpSpPr bwMode="auto">
            <a:xfrm>
              <a:off x="158" y="1799"/>
              <a:ext cx="518" cy="419"/>
              <a:chOff x="113" y="1697"/>
              <a:chExt cx="518" cy="419"/>
            </a:xfrm>
          </p:grpSpPr>
          <p:sp>
            <p:nvSpPr>
              <p:cNvPr id="1009" name="AutoShape 198"/>
              <p:cNvSpPr>
                <a:spLocks noChangeArrowheads="1"/>
              </p:cNvSpPr>
              <p:nvPr/>
            </p:nvSpPr>
            <p:spPr bwMode="auto">
              <a:xfrm>
                <a:off x="162" y="1697"/>
                <a:ext cx="419" cy="419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5E6A71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5E6A71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10" name="Text Box 199"/>
              <p:cNvSpPr txBox="1">
                <a:spLocks noChangeArrowheads="1"/>
              </p:cNvSpPr>
              <p:nvPr/>
            </p:nvSpPr>
            <p:spPr bwMode="auto">
              <a:xfrm>
                <a:off x="113" y="1808"/>
                <a:ext cx="51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Schedule</a:t>
                </a:r>
              </a:p>
            </p:txBody>
          </p:sp>
        </p:grpSp>
        <p:grpSp>
          <p:nvGrpSpPr>
            <p:cNvPr id="862" name="Group 200"/>
            <p:cNvGrpSpPr>
              <a:grpSpLocks/>
            </p:cNvGrpSpPr>
            <p:nvPr/>
          </p:nvGrpSpPr>
          <p:grpSpPr bwMode="auto">
            <a:xfrm>
              <a:off x="158" y="2519"/>
              <a:ext cx="518" cy="419"/>
              <a:chOff x="113" y="2401"/>
              <a:chExt cx="518" cy="419"/>
            </a:xfrm>
          </p:grpSpPr>
          <p:sp>
            <p:nvSpPr>
              <p:cNvPr id="1007" name="AutoShape 201"/>
              <p:cNvSpPr>
                <a:spLocks noChangeArrowheads="1"/>
              </p:cNvSpPr>
              <p:nvPr/>
            </p:nvSpPr>
            <p:spPr bwMode="auto">
              <a:xfrm>
                <a:off x="162" y="2401"/>
                <a:ext cx="419" cy="419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5E6A71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5E6A71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08" name="Text Box 202"/>
              <p:cNvSpPr txBox="1">
                <a:spLocks noChangeArrowheads="1"/>
              </p:cNvSpPr>
              <p:nvPr/>
            </p:nvSpPr>
            <p:spPr bwMode="auto">
              <a:xfrm>
                <a:off x="113" y="2526"/>
                <a:ext cx="51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Reference Data</a:t>
                </a:r>
              </a:p>
            </p:txBody>
          </p:sp>
        </p:grpSp>
        <p:grpSp>
          <p:nvGrpSpPr>
            <p:cNvPr id="863" name="Group 203"/>
            <p:cNvGrpSpPr>
              <a:grpSpLocks/>
            </p:cNvGrpSpPr>
            <p:nvPr/>
          </p:nvGrpSpPr>
          <p:grpSpPr bwMode="auto">
            <a:xfrm>
              <a:off x="158" y="3274"/>
              <a:ext cx="518" cy="419"/>
              <a:chOff x="113" y="3136"/>
              <a:chExt cx="518" cy="419"/>
            </a:xfrm>
          </p:grpSpPr>
          <p:sp>
            <p:nvSpPr>
              <p:cNvPr id="1005" name="AutoShape 204"/>
              <p:cNvSpPr>
                <a:spLocks noChangeArrowheads="1"/>
              </p:cNvSpPr>
              <p:nvPr/>
            </p:nvSpPr>
            <p:spPr bwMode="auto">
              <a:xfrm>
                <a:off x="162" y="3136"/>
                <a:ext cx="419" cy="419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5E6A71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5E6A71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06" name="Text Box 205"/>
              <p:cNvSpPr txBox="1">
                <a:spLocks noChangeArrowheads="1"/>
              </p:cNvSpPr>
              <p:nvPr/>
            </p:nvSpPr>
            <p:spPr bwMode="auto">
              <a:xfrm>
                <a:off x="113" y="3256"/>
                <a:ext cx="51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Inventory</a:t>
                </a:r>
              </a:p>
            </p:txBody>
          </p:sp>
        </p:grpSp>
        <p:sp>
          <p:nvSpPr>
            <p:cNvPr id="864" name="Rectangle 206"/>
            <p:cNvSpPr>
              <a:spLocks noChangeArrowheads="1"/>
            </p:cNvSpPr>
            <p:nvPr/>
          </p:nvSpPr>
          <p:spPr bwMode="auto">
            <a:xfrm>
              <a:off x="4727" y="3720"/>
              <a:ext cx="6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RM Analyst</a:t>
              </a:r>
              <a:endParaRPr kumimoji="0" lang="en-US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</a:endParaRPr>
            </a:p>
          </p:txBody>
        </p:sp>
        <p:grpSp>
          <p:nvGrpSpPr>
            <p:cNvPr id="865" name="Group 207"/>
            <p:cNvGrpSpPr>
              <a:grpSpLocks/>
            </p:cNvGrpSpPr>
            <p:nvPr/>
          </p:nvGrpSpPr>
          <p:grpSpPr bwMode="auto">
            <a:xfrm flipH="1">
              <a:off x="5346" y="3665"/>
              <a:ext cx="255" cy="252"/>
              <a:chOff x="2372" y="0"/>
              <a:chExt cx="2511" cy="2737"/>
            </a:xfrm>
          </p:grpSpPr>
          <p:grpSp>
            <p:nvGrpSpPr>
              <p:cNvPr id="866" name="Group 208"/>
              <p:cNvGrpSpPr>
                <a:grpSpLocks/>
              </p:cNvGrpSpPr>
              <p:nvPr/>
            </p:nvGrpSpPr>
            <p:grpSpPr bwMode="auto">
              <a:xfrm flipH="1">
                <a:off x="2530" y="0"/>
                <a:ext cx="2353" cy="2718"/>
                <a:chOff x="2351" y="149"/>
                <a:chExt cx="2599" cy="3001"/>
              </a:xfrm>
            </p:grpSpPr>
            <p:grpSp>
              <p:nvGrpSpPr>
                <p:cNvPr id="927" name="Group 209"/>
                <p:cNvGrpSpPr>
                  <a:grpSpLocks/>
                </p:cNvGrpSpPr>
                <p:nvPr/>
              </p:nvGrpSpPr>
              <p:grpSpPr bwMode="auto">
                <a:xfrm flipH="1">
                  <a:off x="2351" y="1113"/>
                  <a:ext cx="2370" cy="586"/>
                  <a:chOff x="1791" y="1942"/>
                  <a:chExt cx="2409" cy="533"/>
                </a:xfrm>
              </p:grpSpPr>
              <p:sp>
                <p:nvSpPr>
                  <p:cNvPr id="1002" name="Freeform 210"/>
                  <p:cNvSpPr>
                    <a:spLocks/>
                  </p:cNvSpPr>
                  <p:nvPr/>
                </p:nvSpPr>
                <p:spPr bwMode="auto">
                  <a:xfrm>
                    <a:off x="1791" y="1942"/>
                    <a:ext cx="2409" cy="457"/>
                  </a:xfrm>
                  <a:custGeom>
                    <a:avLst/>
                    <a:gdLst>
                      <a:gd name="T0" fmla="*/ 0 w 4819"/>
                      <a:gd name="T1" fmla="*/ 1 h 913"/>
                      <a:gd name="T2" fmla="*/ 0 w 4819"/>
                      <a:gd name="T3" fmla="*/ 1 h 913"/>
                      <a:gd name="T4" fmla="*/ 0 w 4819"/>
                      <a:gd name="T5" fmla="*/ 1 h 913"/>
                      <a:gd name="T6" fmla="*/ 0 w 4819"/>
                      <a:gd name="T7" fmla="*/ 0 h 913"/>
                      <a:gd name="T8" fmla="*/ 0 w 4819"/>
                      <a:gd name="T9" fmla="*/ 1 h 9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819"/>
                      <a:gd name="T16" fmla="*/ 0 h 913"/>
                      <a:gd name="T17" fmla="*/ 4819 w 4819"/>
                      <a:gd name="T18" fmla="*/ 913 h 91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819" h="913">
                        <a:moveTo>
                          <a:pt x="4819" y="471"/>
                        </a:moveTo>
                        <a:lnTo>
                          <a:pt x="1779" y="913"/>
                        </a:lnTo>
                        <a:lnTo>
                          <a:pt x="0" y="230"/>
                        </a:lnTo>
                        <a:lnTo>
                          <a:pt x="2281" y="0"/>
                        </a:lnTo>
                        <a:lnTo>
                          <a:pt x="4819" y="4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03" name="Freeform 211"/>
                  <p:cNvSpPr>
                    <a:spLocks/>
                  </p:cNvSpPr>
                  <p:nvPr/>
                </p:nvSpPr>
                <p:spPr bwMode="auto">
                  <a:xfrm>
                    <a:off x="2680" y="2179"/>
                    <a:ext cx="1514" cy="296"/>
                  </a:xfrm>
                  <a:custGeom>
                    <a:avLst/>
                    <a:gdLst>
                      <a:gd name="T0" fmla="*/ 1 w 3028"/>
                      <a:gd name="T1" fmla="*/ 0 h 592"/>
                      <a:gd name="T2" fmla="*/ 0 w 3028"/>
                      <a:gd name="T3" fmla="*/ 1 h 592"/>
                      <a:gd name="T4" fmla="*/ 0 w 3028"/>
                      <a:gd name="T5" fmla="*/ 1 h 592"/>
                      <a:gd name="T6" fmla="*/ 1 w 3028"/>
                      <a:gd name="T7" fmla="*/ 1 h 592"/>
                      <a:gd name="T8" fmla="*/ 1 w 3028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28"/>
                      <a:gd name="T16" fmla="*/ 0 h 592"/>
                      <a:gd name="T17" fmla="*/ 3028 w 3028"/>
                      <a:gd name="T18" fmla="*/ 592 h 5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28" h="592">
                        <a:moveTo>
                          <a:pt x="3028" y="0"/>
                        </a:moveTo>
                        <a:lnTo>
                          <a:pt x="0" y="440"/>
                        </a:lnTo>
                        <a:lnTo>
                          <a:pt x="0" y="592"/>
                        </a:lnTo>
                        <a:lnTo>
                          <a:pt x="3028" y="154"/>
                        </a:lnTo>
                        <a:lnTo>
                          <a:pt x="3028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004" name="Freeform 212"/>
                  <p:cNvSpPr>
                    <a:spLocks/>
                  </p:cNvSpPr>
                  <p:nvPr/>
                </p:nvSpPr>
                <p:spPr bwMode="auto">
                  <a:xfrm>
                    <a:off x="1791" y="2057"/>
                    <a:ext cx="889" cy="418"/>
                  </a:xfrm>
                  <a:custGeom>
                    <a:avLst/>
                    <a:gdLst>
                      <a:gd name="T0" fmla="*/ 0 w 1779"/>
                      <a:gd name="T1" fmla="*/ 1 h 835"/>
                      <a:gd name="T2" fmla="*/ 0 w 1779"/>
                      <a:gd name="T3" fmla="*/ 1 h 835"/>
                      <a:gd name="T4" fmla="*/ 0 w 1779"/>
                      <a:gd name="T5" fmla="*/ 0 h 835"/>
                      <a:gd name="T6" fmla="*/ 0 w 1779"/>
                      <a:gd name="T7" fmla="*/ 1 h 835"/>
                      <a:gd name="T8" fmla="*/ 0 w 1779"/>
                      <a:gd name="T9" fmla="*/ 1 h 8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79"/>
                      <a:gd name="T16" fmla="*/ 0 h 835"/>
                      <a:gd name="T17" fmla="*/ 1779 w 1779"/>
                      <a:gd name="T18" fmla="*/ 835 h 8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79" h="835">
                        <a:moveTo>
                          <a:pt x="1779" y="835"/>
                        </a:moveTo>
                        <a:lnTo>
                          <a:pt x="1779" y="683"/>
                        </a:lnTo>
                        <a:lnTo>
                          <a:pt x="0" y="0"/>
                        </a:lnTo>
                        <a:lnTo>
                          <a:pt x="0" y="106"/>
                        </a:lnTo>
                        <a:lnTo>
                          <a:pt x="1779" y="8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grpSp>
              <p:nvGrpSpPr>
                <p:cNvPr id="928" name="Group 213"/>
                <p:cNvGrpSpPr>
                  <a:grpSpLocks/>
                </p:cNvGrpSpPr>
                <p:nvPr/>
              </p:nvGrpSpPr>
              <p:grpSpPr bwMode="auto">
                <a:xfrm>
                  <a:off x="3018" y="149"/>
                  <a:ext cx="1479" cy="1321"/>
                  <a:chOff x="2656" y="0"/>
                  <a:chExt cx="1205" cy="1261"/>
                </a:xfrm>
              </p:grpSpPr>
              <p:sp>
                <p:nvSpPr>
                  <p:cNvPr id="934" name="Freeform 214"/>
                  <p:cNvSpPr>
                    <a:spLocks/>
                  </p:cNvSpPr>
                  <p:nvPr/>
                </p:nvSpPr>
                <p:spPr bwMode="auto">
                  <a:xfrm flipH="1">
                    <a:off x="2669" y="0"/>
                    <a:ext cx="1037" cy="1242"/>
                  </a:xfrm>
                  <a:custGeom>
                    <a:avLst/>
                    <a:gdLst>
                      <a:gd name="T0" fmla="*/ 2 w 1338"/>
                      <a:gd name="T1" fmla="*/ 4 h 1603"/>
                      <a:gd name="T2" fmla="*/ 2 w 1338"/>
                      <a:gd name="T3" fmla="*/ 4 h 1603"/>
                      <a:gd name="T4" fmla="*/ 2 w 1338"/>
                      <a:gd name="T5" fmla="*/ 3 h 1603"/>
                      <a:gd name="T6" fmla="*/ 2 w 1338"/>
                      <a:gd name="T7" fmla="*/ 3 h 1603"/>
                      <a:gd name="T8" fmla="*/ 2 w 1338"/>
                      <a:gd name="T9" fmla="*/ 3 h 1603"/>
                      <a:gd name="T10" fmla="*/ 2 w 1338"/>
                      <a:gd name="T11" fmla="*/ 3 h 1603"/>
                      <a:gd name="T12" fmla="*/ 2 w 1338"/>
                      <a:gd name="T13" fmla="*/ 3 h 1603"/>
                      <a:gd name="T14" fmla="*/ 2 w 1338"/>
                      <a:gd name="T15" fmla="*/ 3 h 1603"/>
                      <a:gd name="T16" fmla="*/ 2 w 1338"/>
                      <a:gd name="T17" fmla="*/ 3 h 1603"/>
                      <a:gd name="T18" fmla="*/ 2 w 1338"/>
                      <a:gd name="T19" fmla="*/ 3 h 1603"/>
                      <a:gd name="T20" fmla="*/ 2 w 1338"/>
                      <a:gd name="T21" fmla="*/ 2 h 1603"/>
                      <a:gd name="T22" fmla="*/ 2 w 1338"/>
                      <a:gd name="T23" fmla="*/ 2 h 1603"/>
                      <a:gd name="T24" fmla="*/ 2 w 1338"/>
                      <a:gd name="T25" fmla="*/ 2 h 1603"/>
                      <a:gd name="T26" fmla="*/ 2 w 1338"/>
                      <a:gd name="T27" fmla="*/ 2 h 1603"/>
                      <a:gd name="T28" fmla="*/ 2 w 1338"/>
                      <a:gd name="T29" fmla="*/ 2 h 1603"/>
                      <a:gd name="T30" fmla="*/ 2 w 1338"/>
                      <a:gd name="T31" fmla="*/ 2 h 1603"/>
                      <a:gd name="T32" fmla="*/ 2 w 1338"/>
                      <a:gd name="T33" fmla="*/ 2 h 1603"/>
                      <a:gd name="T34" fmla="*/ 2 w 1338"/>
                      <a:gd name="T35" fmla="*/ 2 h 1603"/>
                      <a:gd name="T36" fmla="*/ 2 w 1338"/>
                      <a:gd name="T37" fmla="*/ 2 h 1603"/>
                      <a:gd name="T38" fmla="*/ 3 w 1338"/>
                      <a:gd name="T39" fmla="*/ 2 h 1603"/>
                      <a:gd name="T40" fmla="*/ 3 w 1338"/>
                      <a:gd name="T41" fmla="*/ 0 h 1603"/>
                      <a:gd name="T42" fmla="*/ 3 w 1338"/>
                      <a:gd name="T43" fmla="*/ 1 h 1603"/>
                      <a:gd name="T44" fmla="*/ 3 w 1338"/>
                      <a:gd name="T45" fmla="*/ 2 h 1603"/>
                      <a:gd name="T46" fmla="*/ 4 w 1338"/>
                      <a:gd name="T47" fmla="*/ 2 h 1603"/>
                      <a:gd name="T48" fmla="*/ 4 w 1338"/>
                      <a:gd name="T49" fmla="*/ 2 h 1603"/>
                      <a:gd name="T50" fmla="*/ 3 w 1338"/>
                      <a:gd name="T51" fmla="*/ 2 h 1603"/>
                      <a:gd name="T52" fmla="*/ 3 w 1338"/>
                      <a:gd name="T53" fmla="*/ 3 h 1603"/>
                      <a:gd name="T54" fmla="*/ 3 w 1338"/>
                      <a:gd name="T55" fmla="*/ 3 h 1603"/>
                      <a:gd name="T56" fmla="*/ 3 w 1338"/>
                      <a:gd name="T57" fmla="*/ 3 h 1603"/>
                      <a:gd name="T58" fmla="*/ 2 w 1338"/>
                      <a:gd name="T59" fmla="*/ 3 h 1603"/>
                      <a:gd name="T60" fmla="*/ 3 w 1338"/>
                      <a:gd name="T61" fmla="*/ 3 h 1603"/>
                      <a:gd name="T62" fmla="*/ 3 w 1338"/>
                      <a:gd name="T63" fmla="*/ 3 h 1603"/>
                      <a:gd name="T64" fmla="*/ 3 w 1338"/>
                      <a:gd name="T65" fmla="*/ 3 h 1603"/>
                      <a:gd name="T66" fmla="*/ 4 w 1338"/>
                      <a:gd name="T67" fmla="*/ 3 h 1603"/>
                      <a:gd name="T68" fmla="*/ 4 w 1338"/>
                      <a:gd name="T69" fmla="*/ 3 h 1603"/>
                      <a:gd name="T70" fmla="*/ 4 w 1338"/>
                      <a:gd name="T71" fmla="*/ 4 h 1603"/>
                      <a:gd name="T72" fmla="*/ 4 w 1338"/>
                      <a:gd name="T73" fmla="*/ 4 h 1603"/>
                      <a:gd name="T74" fmla="*/ 4 w 1338"/>
                      <a:gd name="T75" fmla="*/ 4 h 1603"/>
                      <a:gd name="T76" fmla="*/ 4 w 1338"/>
                      <a:gd name="T77" fmla="*/ 4 h 1603"/>
                      <a:gd name="T78" fmla="*/ 4 w 1338"/>
                      <a:gd name="T79" fmla="*/ 4 h 1603"/>
                      <a:gd name="T80" fmla="*/ 2 w 1338"/>
                      <a:gd name="T81" fmla="*/ 4 h 1603"/>
                      <a:gd name="T82" fmla="*/ 0 w 1338"/>
                      <a:gd name="T83" fmla="*/ 4 h 160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338"/>
                      <a:gd name="T127" fmla="*/ 0 h 1603"/>
                      <a:gd name="T128" fmla="*/ 1338 w 1338"/>
                      <a:gd name="T129" fmla="*/ 1603 h 1603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338" h="1603">
                        <a:moveTo>
                          <a:pt x="167" y="1316"/>
                        </a:moveTo>
                        <a:lnTo>
                          <a:pt x="259" y="1283"/>
                        </a:lnTo>
                        <a:lnTo>
                          <a:pt x="275" y="1191"/>
                        </a:lnTo>
                        <a:lnTo>
                          <a:pt x="442" y="1174"/>
                        </a:lnTo>
                        <a:lnTo>
                          <a:pt x="440" y="1150"/>
                        </a:lnTo>
                        <a:lnTo>
                          <a:pt x="463" y="1134"/>
                        </a:lnTo>
                        <a:lnTo>
                          <a:pt x="491" y="1125"/>
                        </a:lnTo>
                        <a:lnTo>
                          <a:pt x="544" y="1082"/>
                        </a:lnTo>
                        <a:lnTo>
                          <a:pt x="543" y="1029"/>
                        </a:lnTo>
                        <a:lnTo>
                          <a:pt x="394" y="980"/>
                        </a:lnTo>
                        <a:lnTo>
                          <a:pt x="348" y="806"/>
                        </a:lnTo>
                        <a:lnTo>
                          <a:pt x="275" y="526"/>
                        </a:lnTo>
                        <a:lnTo>
                          <a:pt x="242" y="401"/>
                        </a:lnTo>
                        <a:lnTo>
                          <a:pt x="226" y="283"/>
                        </a:lnTo>
                        <a:lnTo>
                          <a:pt x="224" y="247"/>
                        </a:lnTo>
                        <a:lnTo>
                          <a:pt x="341" y="180"/>
                        </a:lnTo>
                        <a:lnTo>
                          <a:pt x="674" y="83"/>
                        </a:lnTo>
                        <a:lnTo>
                          <a:pt x="998" y="19"/>
                        </a:lnTo>
                        <a:lnTo>
                          <a:pt x="1111" y="0"/>
                        </a:lnTo>
                        <a:lnTo>
                          <a:pt x="1157" y="1"/>
                        </a:lnTo>
                        <a:lnTo>
                          <a:pt x="1212" y="32"/>
                        </a:lnTo>
                        <a:lnTo>
                          <a:pt x="1261" y="99"/>
                        </a:lnTo>
                        <a:lnTo>
                          <a:pt x="1280" y="169"/>
                        </a:lnTo>
                        <a:lnTo>
                          <a:pt x="1180" y="759"/>
                        </a:lnTo>
                        <a:lnTo>
                          <a:pt x="1146" y="983"/>
                        </a:lnTo>
                        <a:lnTo>
                          <a:pt x="1110" y="1026"/>
                        </a:lnTo>
                        <a:lnTo>
                          <a:pt x="972" y="1001"/>
                        </a:lnTo>
                        <a:lnTo>
                          <a:pt x="904" y="1028"/>
                        </a:lnTo>
                        <a:lnTo>
                          <a:pt x="977" y="1068"/>
                        </a:lnTo>
                        <a:lnTo>
                          <a:pt x="1072" y="1091"/>
                        </a:lnTo>
                        <a:lnTo>
                          <a:pt x="1077" y="1139"/>
                        </a:lnTo>
                        <a:lnTo>
                          <a:pt x="1283" y="1140"/>
                        </a:lnTo>
                        <a:lnTo>
                          <a:pt x="1314" y="1140"/>
                        </a:lnTo>
                        <a:lnTo>
                          <a:pt x="1292" y="1283"/>
                        </a:lnTo>
                        <a:lnTo>
                          <a:pt x="1266" y="1439"/>
                        </a:lnTo>
                        <a:lnTo>
                          <a:pt x="1333" y="1508"/>
                        </a:lnTo>
                        <a:lnTo>
                          <a:pt x="1338" y="1543"/>
                        </a:lnTo>
                        <a:lnTo>
                          <a:pt x="1276" y="1603"/>
                        </a:lnTo>
                        <a:lnTo>
                          <a:pt x="360" y="1521"/>
                        </a:lnTo>
                        <a:lnTo>
                          <a:pt x="0" y="1541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35" name="Freeform 215"/>
                  <p:cNvSpPr>
                    <a:spLocks/>
                  </p:cNvSpPr>
                  <p:nvPr/>
                </p:nvSpPr>
                <p:spPr bwMode="auto">
                  <a:xfrm flipH="1">
                    <a:off x="2725" y="34"/>
                    <a:ext cx="771" cy="762"/>
                  </a:xfrm>
                  <a:custGeom>
                    <a:avLst/>
                    <a:gdLst>
                      <a:gd name="T0" fmla="*/ 0 w 1777"/>
                      <a:gd name="T1" fmla="*/ 0 h 1757"/>
                      <a:gd name="T2" fmla="*/ 0 w 1777"/>
                      <a:gd name="T3" fmla="*/ 0 h 1757"/>
                      <a:gd name="T4" fmla="*/ 0 w 1777"/>
                      <a:gd name="T5" fmla="*/ 0 h 1757"/>
                      <a:gd name="T6" fmla="*/ 0 w 1777"/>
                      <a:gd name="T7" fmla="*/ 0 h 1757"/>
                      <a:gd name="T8" fmla="*/ 0 w 1777"/>
                      <a:gd name="T9" fmla="*/ 0 h 1757"/>
                      <a:gd name="T10" fmla="*/ 0 w 1777"/>
                      <a:gd name="T11" fmla="*/ 0 h 1757"/>
                      <a:gd name="T12" fmla="*/ 0 w 1777"/>
                      <a:gd name="T13" fmla="*/ 0 h 1757"/>
                      <a:gd name="T14" fmla="*/ 0 w 1777"/>
                      <a:gd name="T15" fmla="*/ 0 h 1757"/>
                      <a:gd name="T16" fmla="*/ 0 w 1777"/>
                      <a:gd name="T17" fmla="*/ 0 h 1757"/>
                      <a:gd name="T18" fmla="*/ 0 w 1777"/>
                      <a:gd name="T19" fmla="*/ 0 h 1757"/>
                      <a:gd name="T20" fmla="*/ 0 w 1777"/>
                      <a:gd name="T21" fmla="*/ 0 h 1757"/>
                      <a:gd name="T22" fmla="*/ 0 w 1777"/>
                      <a:gd name="T23" fmla="*/ 0 h 1757"/>
                      <a:gd name="T24" fmla="*/ 0 w 1777"/>
                      <a:gd name="T25" fmla="*/ 0 h 1757"/>
                      <a:gd name="T26" fmla="*/ 0 w 1777"/>
                      <a:gd name="T27" fmla="*/ 0 h 1757"/>
                      <a:gd name="T28" fmla="*/ 0 w 1777"/>
                      <a:gd name="T29" fmla="*/ 0 h 1757"/>
                      <a:gd name="T30" fmla="*/ 0 w 1777"/>
                      <a:gd name="T31" fmla="*/ 0 h 1757"/>
                      <a:gd name="T32" fmla="*/ 0 w 1777"/>
                      <a:gd name="T33" fmla="*/ 0 h 1757"/>
                      <a:gd name="T34" fmla="*/ 0 w 1777"/>
                      <a:gd name="T35" fmla="*/ 0 h 1757"/>
                      <a:gd name="T36" fmla="*/ 0 w 1777"/>
                      <a:gd name="T37" fmla="*/ 0 h 1757"/>
                      <a:gd name="T38" fmla="*/ 0 w 1777"/>
                      <a:gd name="T39" fmla="*/ 0 h 1757"/>
                      <a:gd name="T40" fmla="*/ 0 w 1777"/>
                      <a:gd name="T41" fmla="*/ 0 h 1757"/>
                      <a:gd name="T42" fmla="*/ 0 w 1777"/>
                      <a:gd name="T43" fmla="*/ 0 h 1757"/>
                      <a:gd name="T44" fmla="*/ 0 w 1777"/>
                      <a:gd name="T45" fmla="*/ 0 h 1757"/>
                      <a:gd name="T46" fmla="*/ 0 w 1777"/>
                      <a:gd name="T47" fmla="*/ 0 h 1757"/>
                      <a:gd name="T48" fmla="*/ 0 w 1777"/>
                      <a:gd name="T49" fmla="*/ 0 h 1757"/>
                      <a:gd name="T50" fmla="*/ 0 w 1777"/>
                      <a:gd name="T51" fmla="*/ 0 h 1757"/>
                      <a:gd name="T52" fmla="*/ 0 w 1777"/>
                      <a:gd name="T53" fmla="*/ 0 h 1757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777"/>
                      <a:gd name="T82" fmla="*/ 0 h 1757"/>
                      <a:gd name="T83" fmla="*/ 1777 w 1777"/>
                      <a:gd name="T84" fmla="*/ 1757 h 1757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777" h="1757">
                        <a:moveTo>
                          <a:pt x="256" y="1714"/>
                        </a:moveTo>
                        <a:lnTo>
                          <a:pt x="186" y="1544"/>
                        </a:lnTo>
                        <a:lnTo>
                          <a:pt x="0" y="530"/>
                        </a:lnTo>
                        <a:lnTo>
                          <a:pt x="6" y="413"/>
                        </a:lnTo>
                        <a:lnTo>
                          <a:pt x="70" y="360"/>
                        </a:lnTo>
                        <a:lnTo>
                          <a:pt x="250" y="284"/>
                        </a:lnTo>
                        <a:lnTo>
                          <a:pt x="530" y="215"/>
                        </a:lnTo>
                        <a:lnTo>
                          <a:pt x="1107" y="68"/>
                        </a:lnTo>
                        <a:lnTo>
                          <a:pt x="1421" y="0"/>
                        </a:lnTo>
                        <a:lnTo>
                          <a:pt x="1561" y="0"/>
                        </a:lnTo>
                        <a:lnTo>
                          <a:pt x="1591" y="10"/>
                        </a:lnTo>
                        <a:lnTo>
                          <a:pt x="1591" y="186"/>
                        </a:lnTo>
                        <a:lnTo>
                          <a:pt x="1561" y="459"/>
                        </a:lnTo>
                        <a:lnTo>
                          <a:pt x="1573" y="844"/>
                        </a:lnTo>
                        <a:lnTo>
                          <a:pt x="1679" y="85"/>
                        </a:lnTo>
                        <a:lnTo>
                          <a:pt x="1712" y="74"/>
                        </a:lnTo>
                        <a:lnTo>
                          <a:pt x="1753" y="168"/>
                        </a:lnTo>
                        <a:lnTo>
                          <a:pt x="1777" y="290"/>
                        </a:lnTo>
                        <a:lnTo>
                          <a:pt x="1701" y="915"/>
                        </a:lnTo>
                        <a:lnTo>
                          <a:pt x="1597" y="1701"/>
                        </a:lnTo>
                        <a:lnTo>
                          <a:pt x="1520" y="1739"/>
                        </a:lnTo>
                        <a:lnTo>
                          <a:pt x="1245" y="1757"/>
                        </a:lnTo>
                        <a:lnTo>
                          <a:pt x="395" y="1748"/>
                        </a:lnTo>
                        <a:lnTo>
                          <a:pt x="310" y="1729"/>
                        </a:lnTo>
                        <a:lnTo>
                          <a:pt x="256" y="1714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36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2865" y="139"/>
                    <a:ext cx="536" cy="538"/>
                  </a:xfrm>
                  <a:custGeom>
                    <a:avLst/>
                    <a:gdLst>
                      <a:gd name="T0" fmla="*/ 0 w 1236"/>
                      <a:gd name="T1" fmla="*/ 0 h 1242"/>
                      <a:gd name="T2" fmla="*/ 0 w 1236"/>
                      <a:gd name="T3" fmla="*/ 0 h 1242"/>
                      <a:gd name="T4" fmla="*/ 0 w 1236"/>
                      <a:gd name="T5" fmla="*/ 0 h 1242"/>
                      <a:gd name="T6" fmla="*/ 0 w 1236"/>
                      <a:gd name="T7" fmla="*/ 0 h 1242"/>
                      <a:gd name="T8" fmla="*/ 0 w 1236"/>
                      <a:gd name="T9" fmla="*/ 0 h 1242"/>
                      <a:gd name="T10" fmla="*/ 0 w 1236"/>
                      <a:gd name="T11" fmla="*/ 0 h 1242"/>
                      <a:gd name="T12" fmla="*/ 0 w 1236"/>
                      <a:gd name="T13" fmla="*/ 0 h 1242"/>
                      <a:gd name="T14" fmla="*/ 0 w 1236"/>
                      <a:gd name="T15" fmla="*/ 0 h 1242"/>
                      <a:gd name="T16" fmla="*/ 0 w 1236"/>
                      <a:gd name="T17" fmla="*/ 0 h 1242"/>
                      <a:gd name="T18" fmla="*/ 0 w 1236"/>
                      <a:gd name="T19" fmla="*/ 0 h 1242"/>
                      <a:gd name="T20" fmla="*/ 0 w 1236"/>
                      <a:gd name="T21" fmla="*/ 0 h 1242"/>
                      <a:gd name="T22" fmla="*/ 0 w 1236"/>
                      <a:gd name="T23" fmla="*/ 0 h 1242"/>
                      <a:gd name="T24" fmla="*/ 0 w 1236"/>
                      <a:gd name="T25" fmla="*/ 0 h 1242"/>
                      <a:gd name="T26" fmla="*/ 0 w 1236"/>
                      <a:gd name="T27" fmla="*/ 0 h 1242"/>
                      <a:gd name="T28" fmla="*/ 0 w 1236"/>
                      <a:gd name="T29" fmla="*/ 0 h 124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236"/>
                      <a:gd name="T46" fmla="*/ 0 h 1242"/>
                      <a:gd name="T47" fmla="*/ 1236 w 1236"/>
                      <a:gd name="T48" fmla="*/ 1242 h 124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236" h="1242">
                        <a:moveTo>
                          <a:pt x="35" y="720"/>
                        </a:moveTo>
                        <a:lnTo>
                          <a:pt x="16" y="578"/>
                        </a:lnTo>
                        <a:lnTo>
                          <a:pt x="0" y="448"/>
                        </a:lnTo>
                        <a:lnTo>
                          <a:pt x="49" y="227"/>
                        </a:lnTo>
                        <a:lnTo>
                          <a:pt x="194" y="171"/>
                        </a:lnTo>
                        <a:lnTo>
                          <a:pt x="846" y="0"/>
                        </a:lnTo>
                        <a:lnTo>
                          <a:pt x="1046" y="5"/>
                        </a:lnTo>
                        <a:lnTo>
                          <a:pt x="1195" y="108"/>
                        </a:lnTo>
                        <a:lnTo>
                          <a:pt x="1236" y="316"/>
                        </a:lnTo>
                        <a:lnTo>
                          <a:pt x="1100" y="1129"/>
                        </a:lnTo>
                        <a:lnTo>
                          <a:pt x="180" y="1242"/>
                        </a:lnTo>
                        <a:lnTo>
                          <a:pt x="134" y="1170"/>
                        </a:lnTo>
                        <a:lnTo>
                          <a:pt x="35" y="720"/>
                        </a:lnTo>
                        <a:close/>
                      </a:path>
                    </a:pathLst>
                  </a:custGeom>
                  <a:solidFill>
                    <a:srgbClr val="6DC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37" name="Freeform 217"/>
                  <p:cNvSpPr>
                    <a:spLocks/>
                  </p:cNvSpPr>
                  <p:nvPr/>
                </p:nvSpPr>
                <p:spPr bwMode="auto">
                  <a:xfrm flipH="1">
                    <a:off x="2846" y="830"/>
                    <a:ext cx="475" cy="88"/>
                  </a:xfrm>
                  <a:custGeom>
                    <a:avLst/>
                    <a:gdLst>
                      <a:gd name="T0" fmla="*/ 0 w 1093"/>
                      <a:gd name="T1" fmla="*/ 0 h 205"/>
                      <a:gd name="T2" fmla="*/ 0 w 1093"/>
                      <a:gd name="T3" fmla="*/ 0 h 205"/>
                      <a:gd name="T4" fmla="*/ 0 w 1093"/>
                      <a:gd name="T5" fmla="*/ 0 h 205"/>
                      <a:gd name="T6" fmla="*/ 0 w 1093"/>
                      <a:gd name="T7" fmla="*/ 0 h 205"/>
                      <a:gd name="T8" fmla="*/ 0 w 1093"/>
                      <a:gd name="T9" fmla="*/ 0 h 205"/>
                      <a:gd name="T10" fmla="*/ 0 w 1093"/>
                      <a:gd name="T11" fmla="*/ 0 h 205"/>
                      <a:gd name="T12" fmla="*/ 0 w 1093"/>
                      <a:gd name="T13" fmla="*/ 0 h 205"/>
                      <a:gd name="T14" fmla="*/ 0 w 1093"/>
                      <a:gd name="T15" fmla="*/ 0 h 205"/>
                      <a:gd name="T16" fmla="*/ 0 w 1093"/>
                      <a:gd name="T17" fmla="*/ 0 h 205"/>
                      <a:gd name="T18" fmla="*/ 0 w 1093"/>
                      <a:gd name="T19" fmla="*/ 0 h 205"/>
                      <a:gd name="T20" fmla="*/ 0 w 1093"/>
                      <a:gd name="T21" fmla="*/ 0 h 205"/>
                      <a:gd name="T22" fmla="*/ 0 w 1093"/>
                      <a:gd name="T23" fmla="*/ 0 h 205"/>
                      <a:gd name="T24" fmla="*/ 0 w 1093"/>
                      <a:gd name="T25" fmla="*/ 0 h 20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93"/>
                      <a:gd name="T40" fmla="*/ 0 h 205"/>
                      <a:gd name="T41" fmla="*/ 1093 w 1093"/>
                      <a:gd name="T42" fmla="*/ 205 h 20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93" h="205">
                        <a:moveTo>
                          <a:pt x="0" y="176"/>
                        </a:moveTo>
                        <a:lnTo>
                          <a:pt x="35" y="135"/>
                        </a:lnTo>
                        <a:lnTo>
                          <a:pt x="257" y="78"/>
                        </a:lnTo>
                        <a:lnTo>
                          <a:pt x="671" y="7"/>
                        </a:lnTo>
                        <a:lnTo>
                          <a:pt x="933" y="19"/>
                        </a:lnTo>
                        <a:lnTo>
                          <a:pt x="1093" y="0"/>
                        </a:lnTo>
                        <a:lnTo>
                          <a:pt x="1067" y="123"/>
                        </a:lnTo>
                        <a:lnTo>
                          <a:pt x="630" y="129"/>
                        </a:lnTo>
                        <a:lnTo>
                          <a:pt x="239" y="158"/>
                        </a:lnTo>
                        <a:lnTo>
                          <a:pt x="47" y="205"/>
                        </a:lnTo>
                        <a:lnTo>
                          <a:pt x="0" y="176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38" name="Freeform 218"/>
                  <p:cNvSpPr>
                    <a:spLocks/>
                  </p:cNvSpPr>
                  <p:nvPr/>
                </p:nvSpPr>
                <p:spPr bwMode="auto">
                  <a:xfrm flipH="1">
                    <a:off x="3165" y="225"/>
                    <a:ext cx="195" cy="172"/>
                  </a:xfrm>
                  <a:custGeom>
                    <a:avLst/>
                    <a:gdLst>
                      <a:gd name="T0" fmla="*/ 0 w 448"/>
                      <a:gd name="T1" fmla="*/ 0 h 394"/>
                      <a:gd name="T2" fmla="*/ 0 w 448"/>
                      <a:gd name="T3" fmla="*/ 0 h 394"/>
                      <a:gd name="T4" fmla="*/ 0 w 448"/>
                      <a:gd name="T5" fmla="*/ 0 h 394"/>
                      <a:gd name="T6" fmla="*/ 0 w 448"/>
                      <a:gd name="T7" fmla="*/ 0 h 394"/>
                      <a:gd name="T8" fmla="*/ 0 w 448"/>
                      <a:gd name="T9" fmla="*/ 0 h 394"/>
                      <a:gd name="T10" fmla="*/ 0 w 448"/>
                      <a:gd name="T11" fmla="*/ 0 h 394"/>
                      <a:gd name="T12" fmla="*/ 0 w 448"/>
                      <a:gd name="T13" fmla="*/ 0 h 394"/>
                      <a:gd name="T14" fmla="*/ 0 w 448"/>
                      <a:gd name="T15" fmla="*/ 0 h 394"/>
                      <a:gd name="T16" fmla="*/ 0 w 448"/>
                      <a:gd name="T17" fmla="*/ 0 h 394"/>
                      <a:gd name="T18" fmla="*/ 0 w 448"/>
                      <a:gd name="T19" fmla="*/ 0 h 394"/>
                      <a:gd name="T20" fmla="*/ 0 w 448"/>
                      <a:gd name="T21" fmla="*/ 0 h 394"/>
                      <a:gd name="T22" fmla="*/ 0 w 448"/>
                      <a:gd name="T23" fmla="*/ 0 h 39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48"/>
                      <a:gd name="T37" fmla="*/ 0 h 394"/>
                      <a:gd name="T38" fmla="*/ 448 w 448"/>
                      <a:gd name="T39" fmla="*/ 394 h 39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48" h="394">
                        <a:moveTo>
                          <a:pt x="307" y="13"/>
                        </a:moveTo>
                        <a:lnTo>
                          <a:pt x="184" y="46"/>
                        </a:lnTo>
                        <a:lnTo>
                          <a:pt x="76" y="100"/>
                        </a:lnTo>
                        <a:lnTo>
                          <a:pt x="26" y="169"/>
                        </a:lnTo>
                        <a:lnTo>
                          <a:pt x="0" y="245"/>
                        </a:lnTo>
                        <a:lnTo>
                          <a:pt x="39" y="394"/>
                        </a:lnTo>
                        <a:lnTo>
                          <a:pt x="126" y="240"/>
                        </a:lnTo>
                        <a:lnTo>
                          <a:pt x="249" y="100"/>
                        </a:lnTo>
                        <a:lnTo>
                          <a:pt x="448" y="0"/>
                        </a:lnTo>
                        <a:lnTo>
                          <a:pt x="307" y="13"/>
                        </a:lnTo>
                        <a:close/>
                      </a:path>
                    </a:pathLst>
                  </a:custGeom>
                  <a:solidFill>
                    <a:srgbClr val="DBE5C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39" name="Freeform 219"/>
                  <p:cNvSpPr>
                    <a:spLocks/>
                  </p:cNvSpPr>
                  <p:nvPr/>
                </p:nvSpPr>
                <p:spPr bwMode="auto">
                  <a:xfrm flipH="1">
                    <a:off x="2939" y="436"/>
                    <a:ext cx="122" cy="161"/>
                  </a:xfrm>
                  <a:custGeom>
                    <a:avLst/>
                    <a:gdLst>
                      <a:gd name="T0" fmla="*/ 0 w 282"/>
                      <a:gd name="T1" fmla="*/ 0 h 372"/>
                      <a:gd name="T2" fmla="*/ 0 w 282"/>
                      <a:gd name="T3" fmla="*/ 0 h 372"/>
                      <a:gd name="T4" fmla="*/ 0 w 282"/>
                      <a:gd name="T5" fmla="*/ 0 h 372"/>
                      <a:gd name="T6" fmla="*/ 0 w 282"/>
                      <a:gd name="T7" fmla="*/ 0 h 372"/>
                      <a:gd name="T8" fmla="*/ 0 w 282"/>
                      <a:gd name="T9" fmla="*/ 0 h 372"/>
                      <a:gd name="T10" fmla="*/ 0 w 282"/>
                      <a:gd name="T11" fmla="*/ 0 h 372"/>
                      <a:gd name="T12" fmla="*/ 0 w 282"/>
                      <a:gd name="T13" fmla="*/ 0 h 372"/>
                      <a:gd name="T14" fmla="*/ 0 w 282"/>
                      <a:gd name="T15" fmla="*/ 0 h 372"/>
                      <a:gd name="T16" fmla="*/ 0 w 282"/>
                      <a:gd name="T17" fmla="*/ 0 h 372"/>
                      <a:gd name="T18" fmla="*/ 0 w 282"/>
                      <a:gd name="T19" fmla="*/ 0 h 3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2"/>
                      <a:gd name="T31" fmla="*/ 0 h 372"/>
                      <a:gd name="T32" fmla="*/ 282 w 282"/>
                      <a:gd name="T33" fmla="*/ 372 h 3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2" h="372">
                        <a:moveTo>
                          <a:pt x="217" y="50"/>
                        </a:moveTo>
                        <a:lnTo>
                          <a:pt x="154" y="192"/>
                        </a:lnTo>
                        <a:lnTo>
                          <a:pt x="0" y="350"/>
                        </a:lnTo>
                        <a:lnTo>
                          <a:pt x="118" y="372"/>
                        </a:lnTo>
                        <a:lnTo>
                          <a:pt x="217" y="322"/>
                        </a:lnTo>
                        <a:lnTo>
                          <a:pt x="249" y="200"/>
                        </a:lnTo>
                        <a:lnTo>
                          <a:pt x="282" y="0"/>
                        </a:lnTo>
                        <a:lnTo>
                          <a:pt x="217" y="50"/>
                        </a:lnTo>
                        <a:close/>
                      </a:path>
                    </a:pathLst>
                  </a:custGeom>
                  <a:solidFill>
                    <a:srgbClr val="6D76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0" name="Freeform 220"/>
                  <p:cNvSpPr>
                    <a:spLocks/>
                  </p:cNvSpPr>
                  <p:nvPr/>
                </p:nvSpPr>
                <p:spPr bwMode="auto">
                  <a:xfrm flipH="1">
                    <a:off x="2660" y="1025"/>
                    <a:ext cx="1037" cy="225"/>
                  </a:xfrm>
                  <a:custGeom>
                    <a:avLst/>
                    <a:gdLst>
                      <a:gd name="T0" fmla="*/ 0 w 2396"/>
                      <a:gd name="T1" fmla="*/ 0 h 515"/>
                      <a:gd name="T2" fmla="*/ 0 w 2396"/>
                      <a:gd name="T3" fmla="*/ 0 h 515"/>
                      <a:gd name="T4" fmla="*/ 0 w 2396"/>
                      <a:gd name="T5" fmla="*/ 0 h 515"/>
                      <a:gd name="T6" fmla="*/ 0 w 2396"/>
                      <a:gd name="T7" fmla="*/ 0 h 515"/>
                      <a:gd name="T8" fmla="*/ 0 w 2396"/>
                      <a:gd name="T9" fmla="*/ 0 h 515"/>
                      <a:gd name="T10" fmla="*/ 0 w 2396"/>
                      <a:gd name="T11" fmla="*/ 0 h 515"/>
                      <a:gd name="T12" fmla="*/ 0 w 2396"/>
                      <a:gd name="T13" fmla="*/ 0 h 515"/>
                      <a:gd name="T14" fmla="*/ 0 w 2396"/>
                      <a:gd name="T15" fmla="*/ 0 h 515"/>
                      <a:gd name="T16" fmla="*/ 0 w 2396"/>
                      <a:gd name="T17" fmla="*/ 0 h 515"/>
                      <a:gd name="T18" fmla="*/ 0 w 2396"/>
                      <a:gd name="T19" fmla="*/ 0 h 515"/>
                      <a:gd name="T20" fmla="*/ 0 w 2396"/>
                      <a:gd name="T21" fmla="*/ 0 h 515"/>
                      <a:gd name="T22" fmla="*/ 0 w 2396"/>
                      <a:gd name="T23" fmla="*/ 0 h 515"/>
                      <a:gd name="T24" fmla="*/ 0 w 2396"/>
                      <a:gd name="T25" fmla="*/ 0 h 515"/>
                      <a:gd name="T26" fmla="*/ 0 w 2396"/>
                      <a:gd name="T27" fmla="*/ 0 h 515"/>
                      <a:gd name="T28" fmla="*/ 0 w 2396"/>
                      <a:gd name="T29" fmla="*/ 0 h 515"/>
                      <a:gd name="T30" fmla="*/ 0 w 2396"/>
                      <a:gd name="T31" fmla="*/ 0 h 515"/>
                      <a:gd name="T32" fmla="*/ 0 w 2396"/>
                      <a:gd name="T33" fmla="*/ 0 h 51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96"/>
                      <a:gd name="T52" fmla="*/ 0 h 515"/>
                      <a:gd name="T53" fmla="*/ 2396 w 2396"/>
                      <a:gd name="T54" fmla="*/ 515 h 51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96" h="515">
                        <a:moveTo>
                          <a:pt x="374" y="0"/>
                        </a:moveTo>
                        <a:lnTo>
                          <a:pt x="305" y="41"/>
                        </a:lnTo>
                        <a:lnTo>
                          <a:pt x="80" y="332"/>
                        </a:lnTo>
                        <a:lnTo>
                          <a:pt x="0" y="373"/>
                        </a:lnTo>
                        <a:lnTo>
                          <a:pt x="69" y="481"/>
                        </a:lnTo>
                        <a:lnTo>
                          <a:pt x="585" y="455"/>
                        </a:lnTo>
                        <a:lnTo>
                          <a:pt x="2233" y="515"/>
                        </a:lnTo>
                        <a:lnTo>
                          <a:pt x="2396" y="431"/>
                        </a:lnTo>
                        <a:lnTo>
                          <a:pt x="2024" y="390"/>
                        </a:lnTo>
                        <a:lnTo>
                          <a:pt x="2327" y="367"/>
                        </a:lnTo>
                        <a:lnTo>
                          <a:pt x="2257" y="275"/>
                        </a:lnTo>
                        <a:lnTo>
                          <a:pt x="2135" y="105"/>
                        </a:lnTo>
                        <a:lnTo>
                          <a:pt x="1231" y="58"/>
                        </a:lnTo>
                        <a:lnTo>
                          <a:pt x="462" y="5"/>
                        </a:lnTo>
                        <a:lnTo>
                          <a:pt x="374" y="0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1" name="Freeform 221"/>
                  <p:cNvSpPr>
                    <a:spLocks/>
                  </p:cNvSpPr>
                  <p:nvPr/>
                </p:nvSpPr>
                <p:spPr bwMode="auto">
                  <a:xfrm flipH="1">
                    <a:off x="2696" y="897"/>
                    <a:ext cx="796" cy="219"/>
                  </a:xfrm>
                  <a:custGeom>
                    <a:avLst/>
                    <a:gdLst>
                      <a:gd name="T0" fmla="*/ 0 w 1835"/>
                      <a:gd name="T1" fmla="*/ 0 h 503"/>
                      <a:gd name="T2" fmla="*/ 0 w 1835"/>
                      <a:gd name="T3" fmla="*/ 0 h 503"/>
                      <a:gd name="T4" fmla="*/ 0 w 1835"/>
                      <a:gd name="T5" fmla="*/ 0 h 503"/>
                      <a:gd name="T6" fmla="*/ 0 w 1835"/>
                      <a:gd name="T7" fmla="*/ 0 h 503"/>
                      <a:gd name="T8" fmla="*/ 0 w 1835"/>
                      <a:gd name="T9" fmla="*/ 0 h 503"/>
                      <a:gd name="T10" fmla="*/ 0 w 1835"/>
                      <a:gd name="T11" fmla="*/ 0 h 503"/>
                      <a:gd name="T12" fmla="*/ 0 w 1835"/>
                      <a:gd name="T13" fmla="*/ 0 h 503"/>
                      <a:gd name="T14" fmla="*/ 0 w 1835"/>
                      <a:gd name="T15" fmla="*/ 0 h 503"/>
                      <a:gd name="T16" fmla="*/ 0 w 1835"/>
                      <a:gd name="T17" fmla="*/ 0 h 503"/>
                      <a:gd name="T18" fmla="*/ 0 w 1835"/>
                      <a:gd name="T19" fmla="*/ 0 h 503"/>
                      <a:gd name="T20" fmla="*/ 0 w 1835"/>
                      <a:gd name="T21" fmla="*/ 0 h 503"/>
                      <a:gd name="T22" fmla="*/ 0 w 1835"/>
                      <a:gd name="T23" fmla="*/ 0 h 503"/>
                      <a:gd name="T24" fmla="*/ 0 w 1835"/>
                      <a:gd name="T25" fmla="*/ 0 h 50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5"/>
                      <a:gd name="T40" fmla="*/ 0 h 503"/>
                      <a:gd name="T41" fmla="*/ 1835 w 1835"/>
                      <a:gd name="T42" fmla="*/ 503 h 50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5" h="503">
                        <a:moveTo>
                          <a:pt x="0" y="258"/>
                        </a:moveTo>
                        <a:lnTo>
                          <a:pt x="11" y="118"/>
                        </a:lnTo>
                        <a:lnTo>
                          <a:pt x="156" y="113"/>
                        </a:lnTo>
                        <a:lnTo>
                          <a:pt x="792" y="60"/>
                        </a:lnTo>
                        <a:lnTo>
                          <a:pt x="1054" y="31"/>
                        </a:lnTo>
                        <a:lnTo>
                          <a:pt x="1591" y="25"/>
                        </a:lnTo>
                        <a:lnTo>
                          <a:pt x="1777" y="19"/>
                        </a:lnTo>
                        <a:lnTo>
                          <a:pt x="1835" y="0"/>
                        </a:lnTo>
                        <a:lnTo>
                          <a:pt x="1800" y="503"/>
                        </a:lnTo>
                        <a:lnTo>
                          <a:pt x="1708" y="348"/>
                        </a:lnTo>
                        <a:lnTo>
                          <a:pt x="0" y="258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2" name="Freeform 222"/>
                  <p:cNvSpPr>
                    <a:spLocks/>
                  </p:cNvSpPr>
                  <p:nvPr/>
                </p:nvSpPr>
                <p:spPr bwMode="auto">
                  <a:xfrm flipH="1">
                    <a:off x="2854" y="793"/>
                    <a:ext cx="432" cy="98"/>
                  </a:xfrm>
                  <a:custGeom>
                    <a:avLst/>
                    <a:gdLst>
                      <a:gd name="T0" fmla="*/ 0 w 996"/>
                      <a:gd name="T1" fmla="*/ 0 h 221"/>
                      <a:gd name="T2" fmla="*/ 0 w 996"/>
                      <a:gd name="T3" fmla="*/ 0 h 221"/>
                      <a:gd name="T4" fmla="*/ 0 w 996"/>
                      <a:gd name="T5" fmla="*/ 0 h 221"/>
                      <a:gd name="T6" fmla="*/ 0 w 996"/>
                      <a:gd name="T7" fmla="*/ 0 h 221"/>
                      <a:gd name="T8" fmla="*/ 0 w 996"/>
                      <a:gd name="T9" fmla="*/ 0 h 221"/>
                      <a:gd name="T10" fmla="*/ 0 w 996"/>
                      <a:gd name="T11" fmla="*/ 0 h 221"/>
                      <a:gd name="T12" fmla="*/ 0 w 996"/>
                      <a:gd name="T13" fmla="*/ 0 h 221"/>
                      <a:gd name="T14" fmla="*/ 0 w 996"/>
                      <a:gd name="T15" fmla="*/ 0 h 221"/>
                      <a:gd name="T16" fmla="*/ 0 w 996"/>
                      <a:gd name="T17" fmla="*/ 0 h 221"/>
                      <a:gd name="T18" fmla="*/ 0 w 996"/>
                      <a:gd name="T19" fmla="*/ 0 h 221"/>
                      <a:gd name="T20" fmla="*/ 0 w 996"/>
                      <a:gd name="T21" fmla="*/ 0 h 221"/>
                      <a:gd name="T22" fmla="*/ 0 w 996"/>
                      <a:gd name="T23" fmla="*/ 0 h 221"/>
                      <a:gd name="T24" fmla="*/ 0 w 996"/>
                      <a:gd name="T25" fmla="*/ 0 h 22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996"/>
                      <a:gd name="T40" fmla="*/ 0 h 221"/>
                      <a:gd name="T41" fmla="*/ 996 w 996"/>
                      <a:gd name="T42" fmla="*/ 221 h 22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996" h="221">
                        <a:moveTo>
                          <a:pt x="50" y="0"/>
                        </a:moveTo>
                        <a:lnTo>
                          <a:pt x="53" y="70"/>
                        </a:lnTo>
                        <a:lnTo>
                          <a:pt x="0" y="174"/>
                        </a:lnTo>
                        <a:lnTo>
                          <a:pt x="309" y="105"/>
                        </a:lnTo>
                        <a:lnTo>
                          <a:pt x="466" y="133"/>
                        </a:lnTo>
                        <a:lnTo>
                          <a:pt x="292" y="221"/>
                        </a:lnTo>
                        <a:lnTo>
                          <a:pt x="996" y="174"/>
                        </a:lnTo>
                        <a:lnTo>
                          <a:pt x="982" y="80"/>
                        </a:lnTo>
                        <a:lnTo>
                          <a:pt x="822" y="99"/>
                        </a:lnTo>
                        <a:lnTo>
                          <a:pt x="740" y="11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3" name="Freeform 223"/>
                  <p:cNvSpPr>
                    <a:spLocks/>
                  </p:cNvSpPr>
                  <p:nvPr/>
                </p:nvSpPr>
                <p:spPr bwMode="auto">
                  <a:xfrm flipH="1">
                    <a:off x="2743" y="169"/>
                    <a:ext cx="202" cy="644"/>
                  </a:xfrm>
                  <a:custGeom>
                    <a:avLst/>
                    <a:gdLst>
                      <a:gd name="T0" fmla="*/ 0 w 466"/>
                      <a:gd name="T1" fmla="*/ 0 h 1485"/>
                      <a:gd name="T2" fmla="*/ 0 w 466"/>
                      <a:gd name="T3" fmla="*/ 0 h 1485"/>
                      <a:gd name="T4" fmla="*/ 0 w 466"/>
                      <a:gd name="T5" fmla="*/ 0 h 1485"/>
                      <a:gd name="T6" fmla="*/ 0 w 466"/>
                      <a:gd name="T7" fmla="*/ 0 h 1485"/>
                      <a:gd name="T8" fmla="*/ 0 w 466"/>
                      <a:gd name="T9" fmla="*/ 0 h 1485"/>
                      <a:gd name="T10" fmla="*/ 0 w 466"/>
                      <a:gd name="T11" fmla="*/ 0 h 1485"/>
                      <a:gd name="T12" fmla="*/ 0 w 466"/>
                      <a:gd name="T13" fmla="*/ 0 h 1485"/>
                      <a:gd name="T14" fmla="*/ 0 w 466"/>
                      <a:gd name="T15" fmla="*/ 0 h 1485"/>
                      <a:gd name="T16" fmla="*/ 0 w 466"/>
                      <a:gd name="T17" fmla="*/ 0 h 1485"/>
                      <a:gd name="T18" fmla="*/ 0 w 466"/>
                      <a:gd name="T19" fmla="*/ 0 h 1485"/>
                      <a:gd name="T20" fmla="*/ 0 w 466"/>
                      <a:gd name="T21" fmla="*/ 0 h 1485"/>
                      <a:gd name="T22" fmla="*/ 0 w 466"/>
                      <a:gd name="T23" fmla="*/ 0 h 1485"/>
                      <a:gd name="T24" fmla="*/ 0 w 466"/>
                      <a:gd name="T25" fmla="*/ 0 h 148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466"/>
                      <a:gd name="T40" fmla="*/ 0 h 1485"/>
                      <a:gd name="T41" fmla="*/ 466 w 466"/>
                      <a:gd name="T42" fmla="*/ 1485 h 148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466" h="1485">
                        <a:moveTo>
                          <a:pt x="56" y="1417"/>
                        </a:moveTo>
                        <a:lnTo>
                          <a:pt x="186" y="1376"/>
                        </a:lnTo>
                        <a:lnTo>
                          <a:pt x="379" y="268"/>
                        </a:lnTo>
                        <a:lnTo>
                          <a:pt x="442" y="0"/>
                        </a:lnTo>
                        <a:lnTo>
                          <a:pt x="466" y="82"/>
                        </a:lnTo>
                        <a:lnTo>
                          <a:pt x="413" y="654"/>
                        </a:lnTo>
                        <a:lnTo>
                          <a:pt x="321" y="1365"/>
                        </a:lnTo>
                        <a:lnTo>
                          <a:pt x="300" y="1432"/>
                        </a:lnTo>
                        <a:lnTo>
                          <a:pt x="127" y="1485"/>
                        </a:lnTo>
                        <a:lnTo>
                          <a:pt x="0" y="1452"/>
                        </a:lnTo>
                        <a:lnTo>
                          <a:pt x="56" y="1417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4" name="Freeform 224"/>
                  <p:cNvSpPr>
                    <a:spLocks/>
                  </p:cNvSpPr>
                  <p:nvPr/>
                </p:nvSpPr>
                <p:spPr bwMode="auto">
                  <a:xfrm flipH="1">
                    <a:off x="2933" y="693"/>
                    <a:ext cx="384" cy="64"/>
                  </a:xfrm>
                  <a:custGeom>
                    <a:avLst/>
                    <a:gdLst>
                      <a:gd name="T0" fmla="*/ 0 w 888"/>
                      <a:gd name="T1" fmla="*/ 0 h 146"/>
                      <a:gd name="T2" fmla="*/ 0 w 888"/>
                      <a:gd name="T3" fmla="*/ 0 h 146"/>
                      <a:gd name="T4" fmla="*/ 0 w 888"/>
                      <a:gd name="T5" fmla="*/ 0 h 146"/>
                      <a:gd name="T6" fmla="*/ 0 w 888"/>
                      <a:gd name="T7" fmla="*/ 0 h 146"/>
                      <a:gd name="T8" fmla="*/ 0 w 888"/>
                      <a:gd name="T9" fmla="*/ 0 h 146"/>
                      <a:gd name="T10" fmla="*/ 0 w 888"/>
                      <a:gd name="T11" fmla="*/ 0 h 146"/>
                      <a:gd name="T12" fmla="*/ 0 w 888"/>
                      <a:gd name="T13" fmla="*/ 0 h 146"/>
                      <a:gd name="T14" fmla="*/ 0 w 888"/>
                      <a:gd name="T15" fmla="*/ 0 h 146"/>
                      <a:gd name="T16" fmla="*/ 0 w 888"/>
                      <a:gd name="T17" fmla="*/ 0 h 1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88"/>
                      <a:gd name="T28" fmla="*/ 0 h 146"/>
                      <a:gd name="T29" fmla="*/ 888 w 888"/>
                      <a:gd name="T30" fmla="*/ 146 h 1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88" h="146">
                        <a:moveTo>
                          <a:pt x="0" y="79"/>
                        </a:moveTo>
                        <a:lnTo>
                          <a:pt x="26" y="146"/>
                        </a:lnTo>
                        <a:lnTo>
                          <a:pt x="88" y="116"/>
                        </a:lnTo>
                        <a:lnTo>
                          <a:pt x="888" y="45"/>
                        </a:lnTo>
                        <a:lnTo>
                          <a:pt x="888" y="9"/>
                        </a:lnTo>
                        <a:lnTo>
                          <a:pt x="536" y="0"/>
                        </a:lnTo>
                        <a:lnTo>
                          <a:pt x="0" y="79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5" name="Freeform 225"/>
                  <p:cNvSpPr>
                    <a:spLocks/>
                  </p:cNvSpPr>
                  <p:nvPr/>
                </p:nvSpPr>
                <p:spPr bwMode="auto">
                  <a:xfrm flipH="1">
                    <a:off x="2851" y="99"/>
                    <a:ext cx="595" cy="556"/>
                  </a:xfrm>
                  <a:custGeom>
                    <a:avLst/>
                    <a:gdLst>
                      <a:gd name="T0" fmla="*/ 0 w 1374"/>
                      <a:gd name="T1" fmla="*/ 0 h 1286"/>
                      <a:gd name="T2" fmla="*/ 0 w 1374"/>
                      <a:gd name="T3" fmla="*/ 0 h 1286"/>
                      <a:gd name="T4" fmla="*/ 0 w 1374"/>
                      <a:gd name="T5" fmla="*/ 0 h 1286"/>
                      <a:gd name="T6" fmla="*/ 0 w 1374"/>
                      <a:gd name="T7" fmla="*/ 0 h 1286"/>
                      <a:gd name="T8" fmla="*/ 0 w 1374"/>
                      <a:gd name="T9" fmla="*/ 0 h 1286"/>
                      <a:gd name="T10" fmla="*/ 0 w 1374"/>
                      <a:gd name="T11" fmla="*/ 0 h 1286"/>
                      <a:gd name="T12" fmla="*/ 0 w 1374"/>
                      <a:gd name="T13" fmla="*/ 0 h 1286"/>
                      <a:gd name="T14" fmla="*/ 0 w 1374"/>
                      <a:gd name="T15" fmla="*/ 0 h 1286"/>
                      <a:gd name="T16" fmla="*/ 0 w 1374"/>
                      <a:gd name="T17" fmla="*/ 0 h 1286"/>
                      <a:gd name="T18" fmla="*/ 0 w 1374"/>
                      <a:gd name="T19" fmla="*/ 0 h 1286"/>
                      <a:gd name="T20" fmla="*/ 0 w 1374"/>
                      <a:gd name="T21" fmla="*/ 0 h 1286"/>
                      <a:gd name="T22" fmla="*/ 0 w 1374"/>
                      <a:gd name="T23" fmla="*/ 0 h 1286"/>
                      <a:gd name="T24" fmla="*/ 0 w 1374"/>
                      <a:gd name="T25" fmla="*/ 0 h 1286"/>
                      <a:gd name="T26" fmla="*/ 0 w 1374"/>
                      <a:gd name="T27" fmla="*/ 0 h 1286"/>
                      <a:gd name="T28" fmla="*/ 0 w 1374"/>
                      <a:gd name="T29" fmla="*/ 0 h 1286"/>
                      <a:gd name="T30" fmla="*/ 0 w 1374"/>
                      <a:gd name="T31" fmla="*/ 0 h 1286"/>
                      <a:gd name="T32" fmla="*/ 0 w 1374"/>
                      <a:gd name="T33" fmla="*/ 0 h 1286"/>
                      <a:gd name="T34" fmla="*/ 0 w 1374"/>
                      <a:gd name="T35" fmla="*/ 0 h 1286"/>
                      <a:gd name="T36" fmla="*/ 0 w 1374"/>
                      <a:gd name="T37" fmla="*/ 0 h 1286"/>
                      <a:gd name="T38" fmla="*/ 0 w 1374"/>
                      <a:gd name="T39" fmla="*/ 0 h 1286"/>
                      <a:gd name="T40" fmla="*/ 0 w 1374"/>
                      <a:gd name="T41" fmla="*/ 0 h 128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374"/>
                      <a:gd name="T64" fmla="*/ 0 h 1286"/>
                      <a:gd name="T65" fmla="*/ 1374 w 1374"/>
                      <a:gd name="T66" fmla="*/ 1286 h 128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374" h="1286">
                        <a:moveTo>
                          <a:pt x="229" y="1286"/>
                        </a:moveTo>
                        <a:lnTo>
                          <a:pt x="18" y="566"/>
                        </a:lnTo>
                        <a:lnTo>
                          <a:pt x="0" y="391"/>
                        </a:lnTo>
                        <a:lnTo>
                          <a:pt x="29" y="315"/>
                        </a:lnTo>
                        <a:lnTo>
                          <a:pt x="151" y="239"/>
                        </a:lnTo>
                        <a:lnTo>
                          <a:pt x="664" y="100"/>
                        </a:lnTo>
                        <a:lnTo>
                          <a:pt x="1229" y="6"/>
                        </a:lnTo>
                        <a:lnTo>
                          <a:pt x="1351" y="0"/>
                        </a:lnTo>
                        <a:lnTo>
                          <a:pt x="1374" y="59"/>
                        </a:lnTo>
                        <a:lnTo>
                          <a:pt x="1333" y="374"/>
                        </a:lnTo>
                        <a:lnTo>
                          <a:pt x="1247" y="198"/>
                        </a:lnTo>
                        <a:lnTo>
                          <a:pt x="1053" y="88"/>
                        </a:lnTo>
                        <a:lnTo>
                          <a:pt x="763" y="123"/>
                        </a:lnTo>
                        <a:lnTo>
                          <a:pt x="239" y="315"/>
                        </a:lnTo>
                        <a:lnTo>
                          <a:pt x="128" y="426"/>
                        </a:lnTo>
                        <a:lnTo>
                          <a:pt x="133" y="718"/>
                        </a:lnTo>
                        <a:lnTo>
                          <a:pt x="245" y="1038"/>
                        </a:lnTo>
                        <a:lnTo>
                          <a:pt x="268" y="1201"/>
                        </a:lnTo>
                        <a:lnTo>
                          <a:pt x="229" y="1286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6" name="Freeform 226"/>
                  <p:cNvSpPr>
                    <a:spLocks/>
                  </p:cNvSpPr>
                  <p:nvPr/>
                </p:nvSpPr>
                <p:spPr bwMode="auto">
                  <a:xfrm flipH="1">
                    <a:off x="2729" y="933"/>
                    <a:ext cx="255" cy="92"/>
                  </a:xfrm>
                  <a:custGeom>
                    <a:avLst/>
                    <a:gdLst>
                      <a:gd name="T0" fmla="*/ 0 w 591"/>
                      <a:gd name="T1" fmla="*/ 0 h 216"/>
                      <a:gd name="T2" fmla="*/ 0 w 591"/>
                      <a:gd name="T3" fmla="*/ 0 h 216"/>
                      <a:gd name="T4" fmla="*/ 0 w 591"/>
                      <a:gd name="T5" fmla="*/ 0 h 216"/>
                      <a:gd name="T6" fmla="*/ 0 w 591"/>
                      <a:gd name="T7" fmla="*/ 0 h 216"/>
                      <a:gd name="T8" fmla="*/ 0 w 591"/>
                      <a:gd name="T9" fmla="*/ 0 h 216"/>
                      <a:gd name="T10" fmla="*/ 0 w 591"/>
                      <a:gd name="T11" fmla="*/ 0 h 216"/>
                      <a:gd name="T12" fmla="*/ 0 w 591"/>
                      <a:gd name="T13" fmla="*/ 0 h 216"/>
                      <a:gd name="T14" fmla="*/ 0 w 591"/>
                      <a:gd name="T15" fmla="*/ 0 h 216"/>
                      <a:gd name="T16" fmla="*/ 0 w 591"/>
                      <a:gd name="T17" fmla="*/ 0 h 216"/>
                      <a:gd name="T18" fmla="*/ 0 w 591"/>
                      <a:gd name="T19" fmla="*/ 0 h 2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1"/>
                      <a:gd name="T31" fmla="*/ 0 h 216"/>
                      <a:gd name="T32" fmla="*/ 591 w 591"/>
                      <a:gd name="T33" fmla="*/ 216 h 2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1" h="216">
                        <a:moveTo>
                          <a:pt x="0" y="207"/>
                        </a:moveTo>
                        <a:lnTo>
                          <a:pt x="47" y="0"/>
                        </a:lnTo>
                        <a:lnTo>
                          <a:pt x="591" y="22"/>
                        </a:lnTo>
                        <a:lnTo>
                          <a:pt x="572" y="123"/>
                        </a:lnTo>
                        <a:lnTo>
                          <a:pt x="542" y="65"/>
                        </a:lnTo>
                        <a:lnTo>
                          <a:pt x="135" y="88"/>
                        </a:lnTo>
                        <a:lnTo>
                          <a:pt x="59" y="216"/>
                        </a:lnTo>
                        <a:lnTo>
                          <a:pt x="0" y="207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7" name="Freeform 227"/>
                  <p:cNvSpPr>
                    <a:spLocks/>
                  </p:cNvSpPr>
                  <p:nvPr/>
                </p:nvSpPr>
                <p:spPr bwMode="auto">
                  <a:xfrm flipH="1">
                    <a:off x="2762" y="976"/>
                    <a:ext cx="125" cy="57"/>
                  </a:xfrm>
                  <a:custGeom>
                    <a:avLst/>
                    <a:gdLst>
                      <a:gd name="T0" fmla="*/ 0 w 288"/>
                      <a:gd name="T1" fmla="*/ 0 h 131"/>
                      <a:gd name="T2" fmla="*/ 0 w 288"/>
                      <a:gd name="T3" fmla="*/ 0 h 131"/>
                      <a:gd name="T4" fmla="*/ 0 w 288"/>
                      <a:gd name="T5" fmla="*/ 0 h 131"/>
                      <a:gd name="T6" fmla="*/ 0 w 288"/>
                      <a:gd name="T7" fmla="*/ 0 h 131"/>
                      <a:gd name="T8" fmla="*/ 0 w 288"/>
                      <a:gd name="T9" fmla="*/ 0 h 131"/>
                      <a:gd name="T10" fmla="*/ 0 w 288"/>
                      <a:gd name="T11" fmla="*/ 0 h 131"/>
                      <a:gd name="T12" fmla="*/ 0 w 288"/>
                      <a:gd name="T13" fmla="*/ 0 h 131"/>
                      <a:gd name="T14" fmla="*/ 0 w 288"/>
                      <a:gd name="T15" fmla="*/ 0 h 131"/>
                      <a:gd name="T16" fmla="*/ 0 w 288"/>
                      <a:gd name="T17" fmla="*/ 0 h 131"/>
                      <a:gd name="T18" fmla="*/ 0 w 288"/>
                      <a:gd name="T19" fmla="*/ 0 h 1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8"/>
                      <a:gd name="T31" fmla="*/ 0 h 131"/>
                      <a:gd name="T32" fmla="*/ 288 w 288"/>
                      <a:gd name="T33" fmla="*/ 131 h 1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8" h="131">
                        <a:moveTo>
                          <a:pt x="0" y="95"/>
                        </a:moveTo>
                        <a:lnTo>
                          <a:pt x="48" y="126"/>
                        </a:lnTo>
                        <a:lnTo>
                          <a:pt x="157" y="131"/>
                        </a:lnTo>
                        <a:lnTo>
                          <a:pt x="159" y="87"/>
                        </a:lnTo>
                        <a:lnTo>
                          <a:pt x="288" y="12"/>
                        </a:lnTo>
                        <a:lnTo>
                          <a:pt x="83" y="0"/>
                        </a:lnTo>
                        <a:lnTo>
                          <a:pt x="36" y="65"/>
                        </a:lnTo>
                        <a:lnTo>
                          <a:pt x="0" y="95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8" name="Freeform 228"/>
                  <p:cNvSpPr>
                    <a:spLocks/>
                  </p:cNvSpPr>
                  <p:nvPr/>
                </p:nvSpPr>
                <p:spPr bwMode="auto">
                  <a:xfrm flipH="1">
                    <a:off x="2671" y="1186"/>
                    <a:ext cx="1036" cy="67"/>
                  </a:xfrm>
                  <a:custGeom>
                    <a:avLst/>
                    <a:gdLst>
                      <a:gd name="T0" fmla="*/ 0 w 2388"/>
                      <a:gd name="T1" fmla="*/ 0 h 154"/>
                      <a:gd name="T2" fmla="*/ 0 w 2388"/>
                      <a:gd name="T3" fmla="*/ 0 h 154"/>
                      <a:gd name="T4" fmla="*/ 0 w 2388"/>
                      <a:gd name="T5" fmla="*/ 0 h 154"/>
                      <a:gd name="T6" fmla="*/ 0 w 2388"/>
                      <a:gd name="T7" fmla="*/ 0 h 154"/>
                      <a:gd name="T8" fmla="*/ 0 w 2388"/>
                      <a:gd name="T9" fmla="*/ 0 h 154"/>
                      <a:gd name="T10" fmla="*/ 0 w 2388"/>
                      <a:gd name="T11" fmla="*/ 0 h 154"/>
                      <a:gd name="T12" fmla="*/ 0 w 2388"/>
                      <a:gd name="T13" fmla="*/ 0 h 154"/>
                      <a:gd name="T14" fmla="*/ 0 w 2388"/>
                      <a:gd name="T15" fmla="*/ 0 h 154"/>
                      <a:gd name="T16" fmla="*/ 0 w 2388"/>
                      <a:gd name="T17" fmla="*/ 0 h 154"/>
                      <a:gd name="T18" fmla="*/ 0 w 2388"/>
                      <a:gd name="T19" fmla="*/ 0 h 154"/>
                      <a:gd name="T20" fmla="*/ 0 w 2388"/>
                      <a:gd name="T21" fmla="*/ 0 h 154"/>
                      <a:gd name="T22" fmla="*/ 0 w 2388"/>
                      <a:gd name="T23" fmla="*/ 0 h 15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388"/>
                      <a:gd name="T37" fmla="*/ 0 h 154"/>
                      <a:gd name="T38" fmla="*/ 2388 w 2388"/>
                      <a:gd name="T39" fmla="*/ 154 h 15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388" h="154">
                        <a:moveTo>
                          <a:pt x="59" y="101"/>
                        </a:moveTo>
                        <a:lnTo>
                          <a:pt x="0" y="35"/>
                        </a:lnTo>
                        <a:lnTo>
                          <a:pt x="175" y="0"/>
                        </a:lnTo>
                        <a:lnTo>
                          <a:pt x="2331" y="41"/>
                        </a:lnTo>
                        <a:lnTo>
                          <a:pt x="2388" y="86"/>
                        </a:lnTo>
                        <a:lnTo>
                          <a:pt x="2298" y="154"/>
                        </a:lnTo>
                        <a:lnTo>
                          <a:pt x="1142" y="117"/>
                        </a:lnTo>
                        <a:lnTo>
                          <a:pt x="380" y="88"/>
                        </a:lnTo>
                        <a:lnTo>
                          <a:pt x="138" y="133"/>
                        </a:lnTo>
                        <a:lnTo>
                          <a:pt x="59" y="101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49" name="Freeform 229"/>
                  <p:cNvSpPr>
                    <a:spLocks/>
                  </p:cNvSpPr>
                  <p:nvPr/>
                </p:nvSpPr>
                <p:spPr bwMode="auto">
                  <a:xfrm flipH="1">
                    <a:off x="2684" y="865"/>
                    <a:ext cx="820" cy="66"/>
                  </a:xfrm>
                  <a:custGeom>
                    <a:avLst/>
                    <a:gdLst>
                      <a:gd name="T0" fmla="*/ 0 w 1893"/>
                      <a:gd name="T1" fmla="*/ 0 h 152"/>
                      <a:gd name="T2" fmla="*/ 0 w 1893"/>
                      <a:gd name="T3" fmla="*/ 0 h 152"/>
                      <a:gd name="T4" fmla="*/ 0 w 1893"/>
                      <a:gd name="T5" fmla="*/ 0 h 152"/>
                      <a:gd name="T6" fmla="*/ 0 w 1893"/>
                      <a:gd name="T7" fmla="*/ 0 h 152"/>
                      <a:gd name="T8" fmla="*/ 0 w 1893"/>
                      <a:gd name="T9" fmla="*/ 0 h 152"/>
                      <a:gd name="T10" fmla="*/ 0 w 1893"/>
                      <a:gd name="T11" fmla="*/ 0 h 152"/>
                      <a:gd name="T12" fmla="*/ 0 w 1893"/>
                      <a:gd name="T13" fmla="*/ 0 h 152"/>
                      <a:gd name="T14" fmla="*/ 0 w 1893"/>
                      <a:gd name="T15" fmla="*/ 0 h 152"/>
                      <a:gd name="T16" fmla="*/ 0 w 1893"/>
                      <a:gd name="T17" fmla="*/ 0 h 152"/>
                      <a:gd name="T18" fmla="*/ 0 w 1893"/>
                      <a:gd name="T19" fmla="*/ 0 h 152"/>
                      <a:gd name="T20" fmla="*/ 0 w 1893"/>
                      <a:gd name="T21" fmla="*/ 0 h 152"/>
                      <a:gd name="T22" fmla="*/ 0 w 1893"/>
                      <a:gd name="T23" fmla="*/ 0 h 152"/>
                      <a:gd name="T24" fmla="*/ 0 w 1893"/>
                      <a:gd name="T25" fmla="*/ 0 h 152"/>
                      <a:gd name="T26" fmla="*/ 0 w 1893"/>
                      <a:gd name="T27" fmla="*/ 0 h 152"/>
                      <a:gd name="T28" fmla="*/ 0 w 1893"/>
                      <a:gd name="T29" fmla="*/ 0 h 152"/>
                      <a:gd name="T30" fmla="*/ 0 w 1893"/>
                      <a:gd name="T31" fmla="*/ 0 h 152"/>
                      <a:gd name="T32" fmla="*/ 0 w 1893"/>
                      <a:gd name="T33" fmla="*/ 0 h 152"/>
                      <a:gd name="T34" fmla="*/ 0 w 1893"/>
                      <a:gd name="T35" fmla="*/ 0 h 152"/>
                      <a:gd name="T36" fmla="*/ 0 w 1893"/>
                      <a:gd name="T37" fmla="*/ 0 h 152"/>
                      <a:gd name="T38" fmla="*/ 0 w 1893"/>
                      <a:gd name="T39" fmla="*/ 0 h 152"/>
                      <a:gd name="T40" fmla="*/ 0 w 1893"/>
                      <a:gd name="T41" fmla="*/ 0 h 152"/>
                      <a:gd name="T42" fmla="*/ 0 w 1893"/>
                      <a:gd name="T43" fmla="*/ 0 h 152"/>
                      <a:gd name="T44" fmla="*/ 0 w 1893"/>
                      <a:gd name="T45" fmla="*/ 0 h 152"/>
                      <a:gd name="T46" fmla="*/ 0 w 1893"/>
                      <a:gd name="T47" fmla="*/ 0 h 152"/>
                      <a:gd name="T48" fmla="*/ 0 w 1893"/>
                      <a:gd name="T49" fmla="*/ 0 h 152"/>
                      <a:gd name="T50" fmla="*/ 0 w 1893"/>
                      <a:gd name="T51" fmla="*/ 0 h 152"/>
                      <a:gd name="T52" fmla="*/ 0 w 1893"/>
                      <a:gd name="T53" fmla="*/ 0 h 152"/>
                      <a:gd name="T54" fmla="*/ 0 w 1893"/>
                      <a:gd name="T55" fmla="*/ 0 h 152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1893"/>
                      <a:gd name="T85" fmla="*/ 0 h 152"/>
                      <a:gd name="T86" fmla="*/ 1893 w 1893"/>
                      <a:gd name="T87" fmla="*/ 152 h 152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1893" h="152">
                        <a:moveTo>
                          <a:pt x="12" y="128"/>
                        </a:moveTo>
                        <a:lnTo>
                          <a:pt x="174" y="111"/>
                        </a:lnTo>
                        <a:lnTo>
                          <a:pt x="337" y="95"/>
                        </a:lnTo>
                        <a:lnTo>
                          <a:pt x="549" y="71"/>
                        </a:lnTo>
                        <a:lnTo>
                          <a:pt x="649" y="52"/>
                        </a:lnTo>
                        <a:lnTo>
                          <a:pt x="762" y="29"/>
                        </a:lnTo>
                        <a:lnTo>
                          <a:pt x="954" y="14"/>
                        </a:lnTo>
                        <a:lnTo>
                          <a:pt x="1307" y="0"/>
                        </a:lnTo>
                        <a:lnTo>
                          <a:pt x="1661" y="4"/>
                        </a:lnTo>
                        <a:lnTo>
                          <a:pt x="1734" y="4"/>
                        </a:lnTo>
                        <a:lnTo>
                          <a:pt x="1868" y="13"/>
                        </a:lnTo>
                        <a:lnTo>
                          <a:pt x="1887" y="23"/>
                        </a:lnTo>
                        <a:lnTo>
                          <a:pt x="1893" y="44"/>
                        </a:lnTo>
                        <a:lnTo>
                          <a:pt x="1884" y="61"/>
                        </a:lnTo>
                        <a:lnTo>
                          <a:pt x="1862" y="67"/>
                        </a:lnTo>
                        <a:lnTo>
                          <a:pt x="1734" y="58"/>
                        </a:lnTo>
                        <a:lnTo>
                          <a:pt x="1661" y="58"/>
                        </a:lnTo>
                        <a:lnTo>
                          <a:pt x="1310" y="52"/>
                        </a:lnTo>
                        <a:lnTo>
                          <a:pt x="956" y="67"/>
                        </a:lnTo>
                        <a:lnTo>
                          <a:pt x="772" y="80"/>
                        </a:lnTo>
                        <a:lnTo>
                          <a:pt x="658" y="102"/>
                        </a:lnTo>
                        <a:lnTo>
                          <a:pt x="555" y="117"/>
                        </a:lnTo>
                        <a:lnTo>
                          <a:pt x="340" y="134"/>
                        </a:lnTo>
                        <a:lnTo>
                          <a:pt x="13" y="152"/>
                        </a:lnTo>
                        <a:lnTo>
                          <a:pt x="0" y="140"/>
                        </a:lnTo>
                        <a:lnTo>
                          <a:pt x="12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50" name="Freeform 230"/>
                  <p:cNvSpPr>
                    <a:spLocks/>
                  </p:cNvSpPr>
                  <p:nvPr/>
                </p:nvSpPr>
                <p:spPr bwMode="auto">
                  <a:xfrm flipH="1">
                    <a:off x="2675" y="871"/>
                    <a:ext cx="52" cy="253"/>
                  </a:xfrm>
                  <a:custGeom>
                    <a:avLst/>
                    <a:gdLst>
                      <a:gd name="T0" fmla="*/ 0 w 120"/>
                      <a:gd name="T1" fmla="*/ 0 h 578"/>
                      <a:gd name="T2" fmla="*/ 0 w 120"/>
                      <a:gd name="T3" fmla="*/ 0 h 578"/>
                      <a:gd name="T4" fmla="*/ 0 w 120"/>
                      <a:gd name="T5" fmla="*/ 0 h 578"/>
                      <a:gd name="T6" fmla="*/ 0 w 120"/>
                      <a:gd name="T7" fmla="*/ 0 h 578"/>
                      <a:gd name="T8" fmla="*/ 0 w 120"/>
                      <a:gd name="T9" fmla="*/ 0 h 578"/>
                      <a:gd name="T10" fmla="*/ 0 w 120"/>
                      <a:gd name="T11" fmla="*/ 0 h 578"/>
                      <a:gd name="T12" fmla="*/ 0 w 120"/>
                      <a:gd name="T13" fmla="*/ 0 h 578"/>
                      <a:gd name="T14" fmla="*/ 0 w 120"/>
                      <a:gd name="T15" fmla="*/ 0 h 578"/>
                      <a:gd name="T16" fmla="*/ 0 w 120"/>
                      <a:gd name="T17" fmla="*/ 0 h 578"/>
                      <a:gd name="T18" fmla="*/ 0 w 120"/>
                      <a:gd name="T19" fmla="*/ 0 h 578"/>
                      <a:gd name="T20" fmla="*/ 0 w 120"/>
                      <a:gd name="T21" fmla="*/ 0 h 578"/>
                      <a:gd name="T22" fmla="*/ 0 w 120"/>
                      <a:gd name="T23" fmla="*/ 0 h 578"/>
                      <a:gd name="T24" fmla="*/ 0 w 120"/>
                      <a:gd name="T25" fmla="*/ 0 h 57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0"/>
                      <a:gd name="T40" fmla="*/ 0 h 578"/>
                      <a:gd name="T41" fmla="*/ 120 w 120"/>
                      <a:gd name="T42" fmla="*/ 578 h 57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0" h="578">
                        <a:moveTo>
                          <a:pt x="120" y="26"/>
                        </a:moveTo>
                        <a:lnTo>
                          <a:pt x="107" y="187"/>
                        </a:lnTo>
                        <a:lnTo>
                          <a:pt x="82" y="348"/>
                        </a:lnTo>
                        <a:lnTo>
                          <a:pt x="66" y="451"/>
                        </a:lnTo>
                        <a:lnTo>
                          <a:pt x="47" y="578"/>
                        </a:lnTo>
                        <a:lnTo>
                          <a:pt x="0" y="496"/>
                        </a:lnTo>
                        <a:lnTo>
                          <a:pt x="13" y="427"/>
                        </a:lnTo>
                        <a:lnTo>
                          <a:pt x="38" y="341"/>
                        </a:lnTo>
                        <a:lnTo>
                          <a:pt x="64" y="26"/>
                        </a:lnTo>
                        <a:lnTo>
                          <a:pt x="73" y="6"/>
                        </a:lnTo>
                        <a:lnTo>
                          <a:pt x="92" y="0"/>
                        </a:lnTo>
                        <a:lnTo>
                          <a:pt x="120" y="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51" name="Freeform 231"/>
                  <p:cNvSpPr>
                    <a:spLocks/>
                  </p:cNvSpPr>
                  <p:nvPr/>
                </p:nvSpPr>
                <p:spPr bwMode="auto">
                  <a:xfrm flipH="1">
                    <a:off x="2967" y="939"/>
                    <a:ext cx="23" cy="85"/>
                  </a:xfrm>
                  <a:custGeom>
                    <a:avLst/>
                    <a:gdLst>
                      <a:gd name="T0" fmla="*/ 0 w 54"/>
                      <a:gd name="T1" fmla="*/ 0 h 195"/>
                      <a:gd name="T2" fmla="*/ 0 w 54"/>
                      <a:gd name="T3" fmla="*/ 0 h 195"/>
                      <a:gd name="T4" fmla="*/ 0 w 54"/>
                      <a:gd name="T5" fmla="*/ 0 h 195"/>
                      <a:gd name="T6" fmla="*/ 0 w 54"/>
                      <a:gd name="T7" fmla="*/ 0 h 195"/>
                      <a:gd name="T8" fmla="*/ 0 w 54"/>
                      <a:gd name="T9" fmla="*/ 0 h 195"/>
                      <a:gd name="T10" fmla="*/ 0 w 54"/>
                      <a:gd name="T11" fmla="*/ 0 h 195"/>
                      <a:gd name="T12" fmla="*/ 0 w 54"/>
                      <a:gd name="T13" fmla="*/ 0 h 195"/>
                      <a:gd name="T14" fmla="*/ 0 w 54"/>
                      <a:gd name="T15" fmla="*/ 0 h 195"/>
                      <a:gd name="T16" fmla="*/ 0 w 54"/>
                      <a:gd name="T17" fmla="*/ 0 h 195"/>
                      <a:gd name="T18" fmla="*/ 0 w 54"/>
                      <a:gd name="T19" fmla="*/ 0 h 195"/>
                      <a:gd name="T20" fmla="*/ 0 w 54"/>
                      <a:gd name="T21" fmla="*/ 0 h 195"/>
                      <a:gd name="T22" fmla="*/ 0 w 54"/>
                      <a:gd name="T23" fmla="*/ 0 h 1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4"/>
                      <a:gd name="T37" fmla="*/ 0 h 195"/>
                      <a:gd name="T38" fmla="*/ 54 w 54"/>
                      <a:gd name="T39" fmla="*/ 195 h 1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4" h="195">
                        <a:moveTo>
                          <a:pt x="54" y="23"/>
                        </a:moveTo>
                        <a:lnTo>
                          <a:pt x="39" y="75"/>
                        </a:lnTo>
                        <a:lnTo>
                          <a:pt x="24" y="184"/>
                        </a:lnTo>
                        <a:lnTo>
                          <a:pt x="13" y="195"/>
                        </a:lnTo>
                        <a:lnTo>
                          <a:pt x="2" y="183"/>
                        </a:lnTo>
                        <a:lnTo>
                          <a:pt x="0" y="72"/>
                        </a:lnTo>
                        <a:lnTo>
                          <a:pt x="20" y="10"/>
                        </a:lnTo>
                        <a:lnTo>
                          <a:pt x="30" y="0"/>
                        </a:lnTo>
                        <a:lnTo>
                          <a:pt x="43" y="0"/>
                        </a:lnTo>
                        <a:lnTo>
                          <a:pt x="54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52" name="Freeform 232"/>
                  <p:cNvSpPr>
                    <a:spLocks/>
                  </p:cNvSpPr>
                  <p:nvPr/>
                </p:nvSpPr>
                <p:spPr bwMode="auto">
                  <a:xfrm flipH="1">
                    <a:off x="2726" y="929"/>
                    <a:ext cx="257" cy="21"/>
                  </a:xfrm>
                  <a:custGeom>
                    <a:avLst/>
                    <a:gdLst>
                      <a:gd name="T0" fmla="*/ 0 w 591"/>
                      <a:gd name="T1" fmla="*/ 0 h 49"/>
                      <a:gd name="T2" fmla="*/ 0 w 591"/>
                      <a:gd name="T3" fmla="*/ 0 h 49"/>
                      <a:gd name="T4" fmla="*/ 0 w 591"/>
                      <a:gd name="T5" fmla="*/ 0 h 49"/>
                      <a:gd name="T6" fmla="*/ 0 w 591"/>
                      <a:gd name="T7" fmla="*/ 0 h 49"/>
                      <a:gd name="T8" fmla="*/ 0 w 591"/>
                      <a:gd name="T9" fmla="*/ 0 h 49"/>
                      <a:gd name="T10" fmla="*/ 0 w 591"/>
                      <a:gd name="T11" fmla="*/ 0 h 49"/>
                      <a:gd name="T12" fmla="*/ 0 w 591"/>
                      <a:gd name="T13" fmla="*/ 0 h 49"/>
                      <a:gd name="T14" fmla="*/ 0 w 591"/>
                      <a:gd name="T15" fmla="*/ 0 h 49"/>
                      <a:gd name="T16" fmla="*/ 0 w 591"/>
                      <a:gd name="T17" fmla="*/ 0 h 49"/>
                      <a:gd name="T18" fmla="*/ 0 w 591"/>
                      <a:gd name="T19" fmla="*/ 0 h 49"/>
                      <a:gd name="T20" fmla="*/ 0 w 591"/>
                      <a:gd name="T21" fmla="*/ 0 h 49"/>
                      <a:gd name="T22" fmla="*/ 0 w 591"/>
                      <a:gd name="T23" fmla="*/ 0 h 49"/>
                      <a:gd name="T24" fmla="*/ 0 w 591"/>
                      <a:gd name="T25" fmla="*/ 0 h 49"/>
                      <a:gd name="T26" fmla="*/ 0 w 591"/>
                      <a:gd name="T27" fmla="*/ 0 h 49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591"/>
                      <a:gd name="T43" fmla="*/ 0 h 49"/>
                      <a:gd name="T44" fmla="*/ 591 w 591"/>
                      <a:gd name="T45" fmla="*/ 49 h 49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591" h="49">
                        <a:moveTo>
                          <a:pt x="16" y="14"/>
                        </a:moveTo>
                        <a:lnTo>
                          <a:pt x="210" y="0"/>
                        </a:lnTo>
                        <a:lnTo>
                          <a:pt x="405" y="5"/>
                        </a:lnTo>
                        <a:lnTo>
                          <a:pt x="581" y="27"/>
                        </a:lnTo>
                        <a:lnTo>
                          <a:pt x="591" y="39"/>
                        </a:lnTo>
                        <a:lnTo>
                          <a:pt x="580" y="49"/>
                        </a:lnTo>
                        <a:lnTo>
                          <a:pt x="404" y="49"/>
                        </a:lnTo>
                        <a:lnTo>
                          <a:pt x="212" y="39"/>
                        </a:lnTo>
                        <a:lnTo>
                          <a:pt x="21" y="49"/>
                        </a:lnTo>
                        <a:lnTo>
                          <a:pt x="0" y="35"/>
                        </a:lnTo>
                        <a:lnTo>
                          <a:pt x="2" y="22"/>
                        </a:lnTo>
                        <a:lnTo>
                          <a:pt x="16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53" name="Freeform 233"/>
                  <p:cNvSpPr>
                    <a:spLocks/>
                  </p:cNvSpPr>
                  <p:nvPr/>
                </p:nvSpPr>
                <p:spPr bwMode="auto">
                  <a:xfrm flipH="1">
                    <a:off x="2747" y="973"/>
                    <a:ext cx="146" cy="43"/>
                  </a:xfrm>
                  <a:custGeom>
                    <a:avLst/>
                    <a:gdLst>
                      <a:gd name="T0" fmla="*/ 0 w 335"/>
                      <a:gd name="T1" fmla="*/ 0 h 97"/>
                      <a:gd name="T2" fmla="*/ 0 w 335"/>
                      <a:gd name="T3" fmla="*/ 0 h 97"/>
                      <a:gd name="T4" fmla="*/ 0 w 335"/>
                      <a:gd name="T5" fmla="*/ 0 h 97"/>
                      <a:gd name="T6" fmla="*/ 0 w 335"/>
                      <a:gd name="T7" fmla="*/ 0 h 97"/>
                      <a:gd name="T8" fmla="*/ 0 w 335"/>
                      <a:gd name="T9" fmla="*/ 0 h 97"/>
                      <a:gd name="T10" fmla="*/ 0 w 335"/>
                      <a:gd name="T11" fmla="*/ 0 h 97"/>
                      <a:gd name="T12" fmla="*/ 0 w 335"/>
                      <a:gd name="T13" fmla="*/ 0 h 97"/>
                      <a:gd name="T14" fmla="*/ 0 w 335"/>
                      <a:gd name="T15" fmla="*/ 0 h 97"/>
                      <a:gd name="T16" fmla="*/ 0 w 335"/>
                      <a:gd name="T17" fmla="*/ 0 h 97"/>
                      <a:gd name="T18" fmla="*/ 0 w 335"/>
                      <a:gd name="T19" fmla="*/ 0 h 97"/>
                      <a:gd name="T20" fmla="*/ 0 w 335"/>
                      <a:gd name="T21" fmla="*/ 0 h 97"/>
                      <a:gd name="T22" fmla="*/ 0 w 335"/>
                      <a:gd name="T23" fmla="*/ 0 h 97"/>
                      <a:gd name="T24" fmla="*/ 0 w 335"/>
                      <a:gd name="T25" fmla="*/ 0 h 97"/>
                      <a:gd name="T26" fmla="*/ 0 w 335"/>
                      <a:gd name="T27" fmla="*/ 0 h 97"/>
                      <a:gd name="T28" fmla="*/ 0 w 335"/>
                      <a:gd name="T29" fmla="*/ 0 h 97"/>
                      <a:gd name="T30" fmla="*/ 0 w 335"/>
                      <a:gd name="T31" fmla="*/ 0 h 97"/>
                      <a:gd name="T32" fmla="*/ 0 w 335"/>
                      <a:gd name="T33" fmla="*/ 0 h 97"/>
                      <a:gd name="T34" fmla="*/ 0 w 335"/>
                      <a:gd name="T35" fmla="*/ 0 h 97"/>
                      <a:gd name="T36" fmla="*/ 0 w 335"/>
                      <a:gd name="T37" fmla="*/ 0 h 97"/>
                      <a:gd name="T38" fmla="*/ 0 w 335"/>
                      <a:gd name="T39" fmla="*/ 0 h 97"/>
                      <a:gd name="T40" fmla="*/ 0 w 335"/>
                      <a:gd name="T41" fmla="*/ 0 h 97"/>
                      <a:gd name="T42" fmla="*/ 0 w 335"/>
                      <a:gd name="T43" fmla="*/ 0 h 97"/>
                      <a:gd name="T44" fmla="*/ 0 w 335"/>
                      <a:gd name="T45" fmla="*/ 0 h 9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335"/>
                      <a:gd name="T70" fmla="*/ 0 h 97"/>
                      <a:gd name="T71" fmla="*/ 335 w 335"/>
                      <a:gd name="T72" fmla="*/ 97 h 9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335" h="97">
                        <a:moveTo>
                          <a:pt x="30" y="23"/>
                        </a:moveTo>
                        <a:lnTo>
                          <a:pt x="23" y="70"/>
                        </a:lnTo>
                        <a:lnTo>
                          <a:pt x="55" y="54"/>
                        </a:lnTo>
                        <a:lnTo>
                          <a:pt x="71" y="23"/>
                        </a:lnTo>
                        <a:lnTo>
                          <a:pt x="77" y="7"/>
                        </a:lnTo>
                        <a:lnTo>
                          <a:pt x="93" y="1"/>
                        </a:lnTo>
                        <a:lnTo>
                          <a:pt x="150" y="0"/>
                        </a:lnTo>
                        <a:lnTo>
                          <a:pt x="265" y="0"/>
                        </a:lnTo>
                        <a:lnTo>
                          <a:pt x="323" y="13"/>
                        </a:lnTo>
                        <a:lnTo>
                          <a:pt x="335" y="23"/>
                        </a:lnTo>
                        <a:lnTo>
                          <a:pt x="323" y="34"/>
                        </a:lnTo>
                        <a:lnTo>
                          <a:pt x="265" y="51"/>
                        </a:lnTo>
                        <a:lnTo>
                          <a:pt x="150" y="51"/>
                        </a:lnTo>
                        <a:lnTo>
                          <a:pt x="111" y="50"/>
                        </a:lnTo>
                        <a:lnTo>
                          <a:pt x="95" y="70"/>
                        </a:lnTo>
                        <a:lnTo>
                          <a:pt x="70" y="85"/>
                        </a:lnTo>
                        <a:lnTo>
                          <a:pt x="11" y="97"/>
                        </a:lnTo>
                        <a:lnTo>
                          <a:pt x="0" y="86"/>
                        </a:lnTo>
                        <a:lnTo>
                          <a:pt x="10" y="15"/>
                        </a:lnTo>
                        <a:lnTo>
                          <a:pt x="25" y="9"/>
                        </a:lnTo>
                        <a:lnTo>
                          <a:pt x="30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54" name="Freeform 234"/>
                  <p:cNvSpPr>
                    <a:spLocks/>
                  </p:cNvSpPr>
                  <p:nvPr/>
                </p:nvSpPr>
                <p:spPr bwMode="auto">
                  <a:xfrm flipH="1">
                    <a:off x="2772" y="999"/>
                    <a:ext cx="781" cy="55"/>
                  </a:xfrm>
                  <a:custGeom>
                    <a:avLst/>
                    <a:gdLst>
                      <a:gd name="T0" fmla="*/ 0 w 1808"/>
                      <a:gd name="T1" fmla="*/ 0 h 127"/>
                      <a:gd name="T2" fmla="*/ 0 w 1808"/>
                      <a:gd name="T3" fmla="*/ 0 h 127"/>
                      <a:gd name="T4" fmla="*/ 0 w 1808"/>
                      <a:gd name="T5" fmla="*/ 0 h 127"/>
                      <a:gd name="T6" fmla="*/ 0 w 1808"/>
                      <a:gd name="T7" fmla="*/ 0 h 127"/>
                      <a:gd name="T8" fmla="*/ 0 w 1808"/>
                      <a:gd name="T9" fmla="*/ 0 h 127"/>
                      <a:gd name="T10" fmla="*/ 0 w 1808"/>
                      <a:gd name="T11" fmla="*/ 0 h 127"/>
                      <a:gd name="T12" fmla="*/ 0 w 1808"/>
                      <a:gd name="T13" fmla="*/ 0 h 127"/>
                      <a:gd name="T14" fmla="*/ 0 w 1808"/>
                      <a:gd name="T15" fmla="*/ 0 h 127"/>
                      <a:gd name="T16" fmla="*/ 0 w 1808"/>
                      <a:gd name="T17" fmla="*/ 0 h 127"/>
                      <a:gd name="T18" fmla="*/ 0 w 1808"/>
                      <a:gd name="T19" fmla="*/ 0 h 127"/>
                      <a:gd name="T20" fmla="*/ 0 w 1808"/>
                      <a:gd name="T21" fmla="*/ 0 h 127"/>
                      <a:gd name="T22" fmla="*/ 0 w 1808"/>
                      <a:gd name="T23" fmla="*/ 0 h 127"/>
                      <a:gd name="T24" fmla="*/ 0 w 1808"/>
                      <a:gd name="T25" fmla="*/ 0 h 127"/>
                      <a:gd name="T26" fmla="*/ 0 w 1808"/>
                      <a:gd name="T27" fmla="*/ 0 h 127"/>
                      <a:gd name="T28" fmla="*/ 0 w 1808"/>
                      <a:gd name="T29" fmla="*/ 0 h 127"/>
                      <a:gd name="T30" fmla="*/ 0 w 1808"/>
                      <a:gd name="T31" fmla="*/ 0 h 127"/>
                      <a:gd name="T32" fmla="*/ 0 w 1808"/>
                      <a:gd name="T33" fmla="*/ 0 h 127"/>
                      <a:gd name="T34" fmla="*/ 0 w 1808"/>
                      <a:gd name="T35" fmla="*/ 0 h 12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808"/>
                      <a:gd name="T55" fmla="*/ 0 h 127"/>
                      <a:gd name="T56" fmla="*/ 1808 w 1808"/>
                      <a:gd name="T57" fmla="*/ 127 h 12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808" h="127">
                        <a:moveTo>
                          <a:pt x="12" y="0"/>
                        </a:moveTo>
                        <a:lnTo>
                          <a:pt x="459" y="14"/>
                        </a:lnTo>
                        <a:lnTo>
                          <a:pt x="1313" y="49"/>
                        </a:lnTo>
                        <a:lnTo>
                          <a:pt x="1560" y="58"/>
                        </a:lnTo>
                        <a:lnTo>
                          <a:pt x="1782" y="73"/>
                        </a:lnTo>
                        <a:lnTo>
                          <a:pt x="1802" y="80"/>
                        </a:lnTo>
                        <a:lnTo>
                          <a:pt x="1808" y="99"/>
                        </a:lnTo>
                        <a:lnTo>
                          <a:pt x="1802" y="118"/>
                        </a:lnTo>
                        <a:lnTo>
                          <a:pt x="1782" y="127"/>
                        </a:lnTo>
                        <a:lnTo>
                          <a:pt x="1556" y="112"/>
                        </a:lnTo>
                        <a:lnTo>
                          <a:pt x="1308" y="104"/>
                        </a:lnTo>
                        <a:lnTo>
                          <a:pt x="456" y="54"/>
                        </a:lnTo>
                        <a:lnTo>
                          <a:pt x="233" y="33"/>
                        </a:lnTo>
                        <a:lnTo>
                          <a:pt x="12" y="22"/>
                        </a:lnTo>
                        <a:lnTo>
                          <a:pt x="0" y="1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55" name="Freeform 235"/>
                  <p:cNvSpPr>
                    <a:spLocks/>
                  </p:cNvSpPr>
                  <p:nvPr/>
                </p:nvSpPr>
                <p:spPr bwMode="auto">
                  <a:xfrm flipH="1">
                    <a:off x="2958" y="1166"/>
                    <a:ext cx="712" cy="43"/>
                  </a:xfrm>
                  <a:custGeom>
                    <a:avLst/>
                    <a:gdLst>
                      <a:gd name="T0" fmla="*/ 0 w 1646"/>
                      <a:gd name="T1" fmla="*/ 0 h 98"/>
                      <a:gd name="T2" fmla="*/ 0 w 1646"/>
                      <a:gd name="T3" fmla="*/ 0 h 98"/>
                      <a:gd name="T4" fmla="*/ 0 w 1646"/>
                      <a:gd name="T5" fmla="*/ 0 h 98"/>
                      <a:gd name="T6" fmla="*/ 0 w 1646"/>
                      <a:gd name="T7" fmla="*/ 0 h 98"/>
                      <a:gd name="T8" fmla="*/ 0 w 1646"/>
                      <a:gd name="T9" fmla="*/ 0 h 98"/>
                      <a:gd name="T10" fmla="*/ 0 w 1646"/>
                      <a:gd name="T11" fmla="*/ 0 h 98"/>
                      <a:gd name="T12" fmla="*/ 0 w 1646"/>
                      <a:gd name="T13" fmla="*/ 0 h 98"/>
                      <a:gd name="T14" fmla="*/ 0 w 1646"/>
                      <a:gd name="T15" fmla="*/ 0 h 98"/>
                      <a:gd name="T16" fmla="*/ 0 w 1646"/>
                      <a:gd name="T17" fmla="*/ 0 h 98"/>
                      <a:gd name="T18" fmla="*/ 0 w 1646"/>
                      <a:gd name="T19" fmla="*/ 0 h 98"/>
                      <a:gd name="T20" fmla="*/ 0 w 1646"/>
                      <a:gd name="T21" fmla="*/ 0 h 98"/>
                      <a:gd name="T22" fmla="*/ 0 w 1646"/>
                      <a:gd name="T23" fmla="*/ 0 h 98"/>
                      <a:gd name="T24" fmla="*/ 0 w 1646"/>
                      <a:gd name="T25" fmla="*/ 0 h 98"/>
                      <a:gd name="T26" fmla="*/ 0 w 1646"/>
                      <a:gd name="T27" fmla="*/ 0 h 98"/>
                      <a:gd name="T28" fmla="*/ 0 w 1646"/>
                      <a:gd name="T29" fmla="*/ 0 h 98"/>
                      <a:gd name="T30" fmla="*/ 0 w 1646"/>
                      <a:gd name="T31" fmla="*/ 0 h 98"/>
                      <a:gd name="T32" fmla="*/ 0 w 1646"/>
                      <a:gd name="T33" fmla="*/ 0 h 98"/>
                      <a:gd name="T34" fmla="*/ 0 w 1646"/>
                      <a:gd name="T35" fmla="*/ 0 h 98"/>
                      <a:gd name="T36" fmla="*/ 0 w 1646"/>
                      <a:gd name="T37" fmla="*/ 0 h 98"/>
                      <a:gd name="T38" fmla="*/ 0 w 1646"/>
                      <a:gd name="T39" fmla="*/ 0 h 9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646"/>
                      <a:gd name="T61" fmla="*/ 0 h 98"/>
                      <a:gd name="T62" fmla="*/ 1646 w 1646"/>
                      <a:gd name="T63" fmla="*/ 98 h 9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646" h="98">
                        <a:moveTo>
                          <a:pt x="17" y="4"/>
                        </a:moveTo>
                        <a:lnTo>
                          <a:pt x="314" y="0"/>
                        </a:lnTo>
                        <a:lnTo>
                          <a:pt x="807" y="17"/>
                        </a:lnTo>
                        <a:lnTo>
                          <a:pt x="1037" y="30"/>
                        </a:lnTo>
                        <a:lnTo>
                          <a:pt x="1298" y="42"/>
                        </a:lnTo>
                        <a:lnTo>
                          <a:pt x="1467" y="54"/>
                        </a:lnTo>
                        <a:lnTo>
                          <a:pt x="1636" y="63"/>
                        </a:lnTo>
                        <a:lnTo>
                          <a:pt x="1646" y="73"/>
                        </a:lnTo>
                        <a:lnTo>
                          <a:pt x="1636" y="85"/>
                        </a:lnTo>
                        <a:lnTo>
                          <a:pt x="1466" y="92"/>
                        </a:lnTo>
                        <a:lnTo>
                          <a:pt x="1296" y="98"/>
                        </a:lnTo>
                        <a:lnTo>
                          <a:pt x="805" y="73"/>
                        </a:lnTo>
                        <a:lnTo>
                          <a:pt x="575" y="61"/>
                        </a:lnTo>
                        <a:lnTo>
                          <a:pt x="314" y="57"/>
                        </a:lnTo>
                        <a:lnTo>
                          <a:pt x="19" y="42"/>
                        </a:lnTo>
                        <a:lnTo>
                          <a:pt x="0" y="23"/>
                        </a:lnTo>
                        <a:lnTo>
                          <a:pt x="4" y="10"/>
                        </a:lnTo>
                        <a:lnTo>
                          <a:pt x="17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56" name="Freeform 236"/>
                  <p:cNvSpPr>
                    <a:spLocks/>
                  </p:cNvSpPr>
                  <p:nvPr/>
                </p:nvSpPr>
                <p:spPr bwMode="auto">
                  <a:xfrm flipH="1">
                    <a:off x="2656" y="1046"/>
                    <a:ext cx="93" cy="140"/>
                  </a:xfrm>
                  <a:custGeom>
                    <a:avLst/>
                    <a:gdLst>
                      <a:gd name="T0" fmla="*/ 0 w 220"/>
                      <a:gd name="T1" fmla="*/ 0 h 325"/>
                      <a:gd name="T2" fmla="*/ 0 w 220"/>
                      <a:gd name="T3" fmla="*/ 0 h 325"/>
                      <a:gd name="T4" fmla="*/ 0 w 220"/>
                      <a:gd name="T5" fmla="*/ 0 h 325"/>
                      <a:gd name="T6" fmla="*/ 0 w 220"/>
                      <a:gd name="T7" fmla="*/ 0 h 325"/>
                      <a:gd name="T8" fmla="*/ 0 w 220"/>
                      <a:gd name="T9" fmla="*/ 0 h 325"/>
                      <a:gd name="T10" fmla="*/ 0 w 220"/>
                      <a:gd name="T11" fmla="*/ 0 h 325"/>
                      <a:gd name="T12" fmla="*/ 0 w 220"/>
                      <a:gd name="T13" fmla="*/ 0 h 325"/>
                      <a:gd name="T14" fmla="*/ 0 w 220"/>
                      <a:gd name="T15" fmla="*/ 0 h 325"/>
                      <a:gd name="T16" fmla="*/ 0 w 220"/>
                      <a:gd name="T17" fmla="*/ 0 h 325"/>
                      <a:gd name="T18" fmla="*/ 0 w 220"/>
                      <a:gd name="T19" fmla="*/ 0 h 325"/>
                      <a:gd name="T20" fmla="*/ 0 w 220"/>
                      <a:gd name="T21" fmla="*/ 0 h 325"/>
                      <a:gd name="T22" fmla="*/ 0 w 220"/>
                      <a:gd name="T23" fmla="*/ 0 h 325"/>
                      <a:gd name="T24" fmla="*/ 0 w 220"/>
                      <a:gd name="T25" fmla="*/ 0 h 325"/>
                      <a:gd name="T26" fmla="*/ 0 w 220"/>
                      <a:gd name="T27" fmla="*/ 0 h 325"/>
                      <a:gd name="T28" fmla="*/ 0 w 220"/>
                      <a:gd name="T29" fmla="*/ 0 h 325"/>
                      <a:gd name="T30" fmla="*/ 0 w 220"/>
                      <a:gd name="T31" fmla="*/ 0 h 325"/>
                      <a:gd name="T32" fmla="*/ 0 w 220"/>
                      <a:gd name="T33" fmla="*/ 0 h 325"/>
                      <a:gd name="T34" fmla="*/ 0 w 220"/>
                      <a:gd name="T35" fmla="*/ 0 h 32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220"/>
                      <a:gd name="T55" fmla="*/ 0 h 325"/>
                      <a:gd name="T56" fmla="*/ 220 w 220"/>
                      <a:gd name="T57" fmla="*/ 325 h 325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220" h="325">
                        <a:moveTo>
                          <a:pt x="19" y="6"/>
                        </a:moveTo>
                        <a:lnTo>
                          <a:pt x="41" y="53"/>
                        </a:lnTo>
                        <a:lnTo>
                          <a:pt x="63" y="93"/>
                        </a:lnTo>
                        <a:lnTo>
                          <a:pt x="90" y="131"/>
                        </a:lnTo>
                        <a:lnTo>
                          <a:pt x="123" y="172"/>
                        </a:lnTo>
                        <a:lnTo>
                          <a:pt x="220" y="301"/>
                        </a:lnTo>
                        <a:lnTo>
                          <a:pt x="214" y="320"/>
                        </a:lnTo>
                        <a:lnTo>
                          <a:pt x="198" y="325"/>
                        </a:lnTo>
                        <a:lnTo>
                          <a:pt x="173" y="304"/>
                        </a:lnTo>
                        <a:lnTo>
                          <a:pt x="164" y="270"/>
                        </a:lnTo>
                        <a:lnTo>
                          <a:pt x="145" y="243"/>
                        </a:lnTo>
                        <a:lnTo>
                          <a:pt x="95" y="194"/>
                        </a:lnTo>
                        <a:lnTo>
                          <a:pt x="40" y="109"/>
                        </a:lnTo>
                        <a:lnTo>
                          <a:pt x="0" y="15"/>
                        </a:lnTo>
                        <a:lnTo>
                          <a:pt x="6" y="0"/>
                        </a:lnTo>
                        <a:lnTo>
                          <a:pt x="19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grpSp>
                <p:nvGrpSpPr>
                  <p:cNvPr id="957" name="Group 237"/>
                  <p:cNvGrpSpPr>
                    <a:grpSpLocks/>
                  </p:cNvGrpSpPr>
                  <p:nvPr/>
                </p:nvGrpSpPr>
                <p:grpSpPr bwMode="auto">
                  <a:xfrm rot="7200000" flipH="1">
                    <a:off x="3615" y="886"/>
                    <a:ext cx="197" cy="294"/>
                    <a:chOff x="3791" y="2475"/>
                    <a:chExt cx="464" cy="347"/>
                  </a:xfrm>
                </p:grpSpPr>
                <p:sp>
                  <p:nvSpPr>
                    <p:cNvPr id="991" name="Freeform 238"/>
                    <p:cNvSpPr>
                      <a:spLocks/>
                    </p:cNvSpPr>
                    <p:nvPr/>
                  </p:nvSpPr>
                  <p:spPr bwMode="auto">
                    <a:xfrm>
                      <a:off x="3901" y="2478"/>
                      <a:ext cx="343" cy="242"/>
                    </a:xfrm>
                    <a:custGeom>
                      <a:avLst/>
                      <a:gdLst>
                        <a:gd name="T0" fmla="*/ 1 w 668"/>
                        <a:gd name="T1" fmla="*/ 1 h 475"/>
                        <a:gd name="T2" fmla="*/ 1 w 668"/>
                        <a:gd name="T3" fmla="*/ 1 h 475"/>
                        <a:gd name="T4" fmla="*/ 1 w 668"/>
                        <a:gd name="T5" fmla="*/ 1 h 475"/>
                        <a:gd name="T6" fmla="*/ 1 w 668"/>
                        <a:gd name="T7" fmla="*/ 0 h 475"/>
                        <a:gd name="T8" fmla="*/ 1 w 668"/>
                        <a:gd name="T9" fmla="*/ 1 h 475"/>
                        <a:gd name="T10" fmla="*/ 1 w 668"/>
                        <a:gd name="T11" fmla="*/ 1 h 475"/>
                        <a:gd name="T12" fmla="*/ 1 w 668"/>
                        <a:gd name="T13" fmla="*/ 1 h 475"/>
                        <a:gd name="T14" fmla="*/ 1 w 668"/>
                        <a:gd name="T15" fmla="*/ 1 h 475"/>
                        <a:gd name="T16" fmla="*/ 1 w 668"/>
                        <a:gd name="T17" fmla="*/ 1 h 475"/>
                        <a:gd name="T18" fmla="*/ 1 w 668"/>
                        <a:gd name="T19" fmla="*/ 1 h 475"/>
                        <a:gd name="T20" fmla="*/ 1 w 668"/>
                        <a:gd name="T21" fmla="*/ 1 h 475"/>
                        <a:gd name="T22" fmla="*/ 1 w 668"/>
                        <a:gd name="T23" fmla="*/ 1 h 475"/>
                        <a:gd name="T24" fmla="*/ 1 w 668"/>
                        <a:gd name="T25" fmla="*/ 1 h 475"/>
                        <a:gd name="T26" fmla="*/ 1 w 668"/>
                        <a:gd name="T27" fmla="*/ 1 h 475"/>
                        <a:gd name="T28" fmla="*/ 0 w 668"/>
                        <a:gd name="T29" fmla="*/ 1 h 475"/>
                        <a:gd name="T30" fmla="*/ 1 w 668"/>
                        <a:gd name="T31" fmla="*/ 1 h 475"/>
                        <a:gd name="T32" fmla="*/ 1 w 668"/>
                        <a:gd name="T33" fmla="*/ 1 h 475"/>
                        <a:gd name="T34" fmla="*/ 1 w 668"/>
                        <a:gd name="T35" fmla="*/ 1 h 475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668"/>
                        <a:gd name="T55" fmla="*/ 0 h 475"/>
                        <a:gd name="T56" fmla="*/ 668 w 668"/>
                        <a:gd name="T57" fmla="*/ 475 h 475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668" h="475">
                          <a:moveTo>
                            <a:pt x="17" y="152"/>
                          </a:moveTo>
                          <a:lnTo>
                            <a:pt x="105" y="59"/>
                          </a:lnTo>
                          <a:lnTo>
                            <a:pt x="196" y="12"/>
                          </a:lnTo>
                          <a:lnTo>
                            <a:pt x="300" y="0"/>
                          </a:lnTo>
                          <a:lnTo>
                            <a:pt x="385" y="29"/>
                          </a:lnTo>
                          <a:lnTo>
                            <a:pt x="512" y="88"/>
                          </a:lnTo>
                          <a:lnTo>
                            <a:pt x="574" y="133"/>
                          </a:lnTo>
                          <a:lnTo>
                            <a:pt x="621" y="199"/>
                          </a:lnTo>
                          <a:lnTo>
                            <a:pt x="660" y="275"/>
                          </a:lnTo>
                          <a:lnTo>
                            <a:pt x="668" y="343"/>
                          </a:lnTo>
                          <a:lnTo>
                            <a:pt x="581" y="454"/>
                          </a:lnTo>
                          <a:lnTo>
                            <a:pt x="369" y="475"/>
                          </a:lnTo>
                          <a:lnTo>
                            <a:pt x="211" y="360"/>
                          </a:lnTo>
                          <a:lnTo>
                            <a:pt x="70" y="360"/>
                          </a:lnTo>
                          <a:lnTo>
                            <a:pt x="0" y="262"/>
                          </a:lnTo>
                          <a:lnTo>
                            <a:pt x="17" y="15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992" name="Freeform 239"/>
                    <p:cNvSpPr>
                      <a:spLocks/>
                    </p:cNvSpPr>
                    <p:nvPr/>
                  </p:nvSpPr>
                  <p:spPr bwMode="auto">
                    <a:xfrm>
                      <a:off x="3901" y="2522"/>
                      <a:ext cx="350" cy="210"/>
                    </a:xfrm>
                    <a:custGeom>
                      <a:avLst/>
                      <a:gdLst>
                        <a:gd name="T0" fmla="*/ 1 w 681"/>
                        <a:gd name="T1" fmla="*/ 1 h 412"/>
                        <a:gd name="T2" fmla="*/ 1 w 681"/>
                        <a:gd name="T3" fmla="*/ 0 h 412"/>
                        <a:gd name="T4" fmla="*/ 1 w 681"/>
                        <a:gd name="T5" fmla="*/ 0 h 412"/>
                        <a:gd name="T6" fmla="*/ 1 w 681"/>
                        <a:gd name="T7" fmla="*/ 1 h 412"/>
                        <a:gd name="T8" fmla="*/ 1 w 681"/>
                        <a:gd name="T9" fmla="*/ 1 h 412"/>
                        <a:gd name="T10" fmla="*/ 1 w 681"/>
                        <a:gd name="T11" fmla="*/ 1 h 412"/>
                        <a:gd name="T12" fmla="*/ 1 w 681"/>
                        <a:gd name="T13" fmla="*/ 1 h 412"/>
                        <a:gd name="T14" fmla="*/ 1 w 681"/>
                        <a:gd name="T15" fmla="*/ 1 h 412"/>
                        <a:gd name="T16" fmla="*/ 1 w 681"/>
                        <a:gd name="T17" fmla="*/ 1 h 412"/>
                        <a:gd name="T18" fmla="*/ 1 w 681"/>
                        <a:gd name="T19" fmla="*/ 1 h 412"/>
                        <a:gd name="T20" fmla="*/ 1 w 681"/>
                        <a:gd name="T21" fmla="*/ 1 h 412"/>
                        <a:gd name="T22" fmla="*/ 1 w 681"/>
                        <a:gd name="T23" fmla="*/ 1 h 412"/>
                        <a:gd name="T24" fmla="*/ 1 w 681"/>
                        <a:gd name="T25" fmla="*/ 1 h 412"/>
                        <a:gd name="T26" fmla="*/ 1 w 681"/>
                        <a:gd name="T27" fmla="*/ 1 h 412"/>
                        <a:gd name="T28" fmla="*/ 1 w 681"/>
                        <a:gd name="T29" fmla="*/ 1 h 412"/>
                        <a:gd name="T30" fmla="*/ 1 w 681"/>
                        <a:gd name="T31" fmla="*/ 1 h 412"/>
                        <a:gd name="T32" fmla="*/ 1 w 681"/>
                        <a:gd name="T33" fmla="*/ 1 h 412"/>
                        <a:gd name="T34" fmla="*/ 1 w 681"/>
                        <a:gd name="T35" fmla="*/ 1 h 412"/>
                        <a:gd name="T36" fmla="*/ 1 w 681"/>
                        <a:gd name="T37" fmla="*/ 1 h 412"/>
                        <a:gd name="T38" fmla="*/ 1 w 681"/>
                        <a:gd name="T39" fmla="*/ 1 h 412"/>
                        <a:gd name="T40" fmla="*/ 1 w 681"/>
                        <a:gd name="T41" fmla="*/ 1 h 412"/>
                        <a:gd name="T42" fmla="*/ 1 w 681"/>
                        <a:gd name="T43" fmla="*/ 1 h 412"/>
                        <a:gd name="T44" fmla="*/ 0 w 681"/>
                        <a:gd name="T45" fmla="*/ 1 h 412"/>
                        <a:gd name="T46" fmla="*/ 1 w 681"/>
                        <a:gd name="T47" fmla="*/ 1 h 412"/>
                        <a:gd name="T48" fmla="*/ 1 w 681"/>
                        <a:gd name="T49" fmla="*/ 1 h 412"/>
                        <a:gd name="T50" fmla="*/ 1 w 681"/>
                        <a:gd name="T51" fmla="*/ 1 h 41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681"/>
                        <a:gd name="T79" fmla="*/ 0 h 412"/>
                        <a:gd name="T80" fmla="*/ 681 w 681"/>
                        <a:gd name="T81" fmla="*/ 412 h 412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681" h="412">
                          <a:moveTo>
                            <a:pt x="36" y="42"/>
                          </a:moveTo>
                          <a:lnTo>
                            <a:pt x="95" y="0"/>
                          </a:lnTo>
                          <a:lnTo>
                            <a:pt x="222" y="0"/>
                          </a:lnTo>
                          <a:lnTo>
                            <a:pt x="300" y="21"/>
                          </a:lnTo>
                          <a:lnTo>
                            <a:pt x="211" y="133"/>
                          </a:lnTo>
                          <a:lnTo>
                            <a:pt x="344" y="64"/>
                          </a:lnTo>
                          <a:lnTo>
                            <a:pt x="449" y="26"/>
                          </a:lnTo>
                          <a:lnTo>
                            <a:pt x="531" y="62"/>
                          </a:lnTo>
                          <a:lnTo>
                            <a:pt x="568" y="106"/>
                          </a:lnTo>
                          <a:lnTo>
                            <a:pt x="496" y="127"/>
                          </a:lnTo>
                          <a:lnTo>
                            <a:pt x="414" y="177"/>
                          </a:lnTo>
                          <a:lnTo>
                            <a:pt x="408" y="269"/>
                          </a:lnTo>
                          <a:lnTo>
                            <a:pt x="546" y="153"/>
                          </a:lnTo>
                          <a:lnTo>
                            <a:pt x="605" y="143"/>
                          </a:lnTo>
                          <a:lnTo>
                            <a:pt x="671" y="187"/>
                          </a:lnTo>
                          <a:lnTo>
                            <a:pt x="681" y="253"/>
                          </a:lnTo>
                          <a:lnTo>
                            <a:pt x="524" y="392"/>
                          </a:lnTo>
                          <a:lnTo>
                            <a:pt x="445" y="412"/>
                          </a:lnTo>
                          <a:lnTo>
                            <a:pt x="337" y="398"/>
                          </a:lnTo>
                          <a:lnTo>
                            <a:pt x="250" y="306"/>
                          </a:lnTo>
                          <a:lnTo>
                            <a:pt x="74" y="310"/>
                          </a:lnTo>
                          <a:lnTo>
                            <a:pt x="23" y="247"/>
                          </a:lnTo>
                          <a:lnTo>
                            <a:pt x="0" y="105"/>
                          </a:lnTo>
                          <a:lnTo>
                            <a:pt x="36" y="42"/>
                          </a:lnTo>
                          <a:close/>
                        </a:path>
                      </a:pathLst>
                    </a:custGeom>
                    <a:solidFill>
                      <a:srgbClr val="E8DCD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993" name="Freeform 240"/>
                    <p:cNvSpPr>
                      <a:spLocks/>
                    </p:cNvSpPr>
                    <p:nvPr/>
                  </p:nvSpPr>
                  <p:spPr bwMode="auto">
                    <a:xfrm>
                      <a:off x="3909" y="2619"/>
                      <a:ext cx="330" cy="113"/>
                    </a:xfrm>
                    <a:custGeom>
                      <a:avLst/>
                      <a:gdLst>
                        <a:gd name="T0" fmla="*/ 0 w 644"/>
                        <a:gd name="T1" fmla="*/ 1 h 224"/>
                        <a:gd name="T2" fmla="*/ 1 w 644"/>
                        <a:gd name="T3" fmla="*/ 1 h 224"/>
                        <a:gd name="T4" fmla="*/ 1 w 644"/>
                        <a:gd name="T5" fmla="*/ 1 h 224"/>
                        <a:gd name="T6" fmla="*/ 1 w 644"/>
                        <a:gd name="T7" fmla="*/ 1 h 224"/>
                        <a:gd name="T8" fmla="*/ 1 w 644"/>
                        <a:gd name="T9" fmla="*/ 1 h 224"/>
                        <a:gd name="T10" fmla="*/ 1 w 644"/>
                        <a:gd name="T11" fmla="*/ 1 h 224"/>
                        <a:gd name="T12" fmla="*/ 1 w 644"/>
                        <a:gd name="T13" fmla="*/ 1 h 224"/>
                        <a:gd name="T14" fmla="*/ 1 w 644"/>
                        <a:gd name="T15" fmla="*/ 1 h 224"/>
                        <a:gd name="T16" fmla="*/ 1 w 644"/>
                        <a:gd name="T17" fmla="*/ 1 h 224"/>
                        <a:gd name="T18" fmla="*/ 1 w 644"/>
                        <a:gd name="T19" fmla="*/ 1 h 224"/>
                        <a:gd name="T20" fmla="*/ 1 w 644"/>
                        <a:gd name="T21" fmla="*/ 0 h 224"/>
                        <a:gd name="T22" fmla="*/ 1 w 644"/>
                        <a:gd name="T23" fmla="*/ 1 h 224"/>
                        <a:gd name="T24" fmla="*/ 1 w 644"/>
                        <a:gd name="T25" fmla="*/ 1 h 224"/>
                        <a:gd name="T26" fmla="*/ 1 w 644"/>
                        <a:gd name="T27" fmla="*/ 1 h 224"/>
                        <a:gd name="T28" fmla="*/ 1 w 644"/>
                        <a:gd name="T29" fmla="*/ 1 h 224"/>
                        <a:gd name="T30" fmla="*/ 1 w 644"/>
                        <a:gd name="T31" fmla="*/ 1 h 224"/>
                        <a:gd name="T32" fmla="*/ 1 w 644"/>
                        <a:gd name="T33" fmla="*/ 1 h 224"/>
                        <a:gd name="T34" fmla="*/ 1 w 644"/>
                        <a:gd name="T35" fmla="*/ 1 h 224"/>
                        <a:gd name="T36" fmla="*/ 1 w 644"/>
                        <a:gd name="T37" fmla="*/ 1 h 224"/>
                        <a:gd name="T38" fmla="*/ 1 w 644"/>
                        <a:gd name="T39" fmla="*/ 1 h 224"/>
                        <a:gd name="T40" fmla="*/ 0 w 644"/>
                        <a:gd name="T41" fmla="*/ 1 h 224"/>
                        <a:gd name="T42" fmla="*/ 0 w 644"/>
                        <a:gd name="T43" fmla="*/ 1 h 224"/>
                        <a:gd name="T44" fmla="*/ 0 w 644"/>
                        <a:gd name="T45" fmla="*/ 1 h 224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644"/>
                        <a:gd name="T70" fmla="*/ 0 h 224"/>
                        <a:gd name="T71" fmla="*/ 644 w 644"/>
                        <a:gd name="T72" fmla="*/ 224 h 224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644" h="224">
                          <a:moveTo>
                            <a:pt x="0" y="19"/>
                          </a:moveTo>
                          <a:lnTo>
                            <a:pt x="82" y="56"/>
                          </a:lnTo>
                          <a:lnTo>
                            <a:pt x="146" y="36"/>
                          </a:lnTo>
                          <a:lnTo>
                            <a:pt x="205" y="16"/>
                          </a:lnTo>
                          <a:lnTo>
                            <a:pt x="263" y="27"/>
                          </a:lnTo>
                          <a:lnTo>
                            <a:pt x="294" y="57"/>
                          </a:lnTo>
                          <a:lnTo>
                            <a:pt x="318" y="96"/>
                          </a:lnTo>
                          <a:lnTo>
                            <a:pt x="394" y="138"/>
                          </a:lnTo>
                          <a:lnTo>
                            <a:pt x="448" y="69"/>
                          </a:lnTo>
                          <a:lnTo>
                            <a:pt x="524" y="21"/>
                          </a:lnTo>
                          <a:lnTo>
                            <a:pt x="593" y="0"/>
                          </a:lnTo>
                          <a:lnTo>
                            <a:pt x="639" y="37"/>
                          </a:lnTo>
                          <a:lnTo>
                            <a:pt x="644" y="74"/>
                          </a:lnTo>
                          <a:lnTo>
                            <a:pt x="595" y="145"/>
                          </a:lnTo>
                          <a:lnTo>
                            <a:pt x="511" y="204"/>
                          </a:lnTo>
                          <a:lnTo>
                            <a:pt x="432" y="224"/>
                          </a:lnTo>
                          <a:lnTo>
                            <a:pt x="313" y="207"/>
                          </a:lnTo>
                          <a:lnTo>
                            <a:pt x="222" y="126"/>
                          </a:lnTo>
                          <a:lnTo>
                            <a:pt x="86" y="119"/>
                          </a:lnTo>
                          <a:lnTo>
                            <a:pt x="17" y="85"/>
                          </a:lnTo>
                          <a:lnTo>
                            <a:pt x="0" y="19"/>
                          </a:lnTo>
                          <a:close/>
                        </a:path>
                      </a:pathLst>
                    </a:custGeom>
                    <a:solidFill>
                      <a:srgbClr val="A38C8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994" name="Freeform 241"/>
                    <p:cNvSpPr>
                      <a:spLocks/>
                    </p:cNvSpPr>
                    <p:nvPr/>
                  </p:nvSpPr>
                  <p:spPr bwMode="auto">
                    <a:xfrm>
                      <a:off x="3913" y="2538"/>
                      <a:ext cx="82" cy="50"/>
                    </a:xfrm>
                    <a:custGeom>
                      <a:avLst/>
                      <a:gdLst>
                        <a:gd name="T0" fmla="*/ 1 w 159"/>
                        <a:gd name="T1" fmla="*/ 0 h 96"/>
                        <a:gd name="T2" fmla="*/ 1 w 159"/>
                        <a:gd name="T3" fmla="*/ 1 h 96"/>
                        <a:gd name="T4" fmla="*/ 1 w 159"/>
                        <a:gd name="T5" fmla="*/ 1 h 96"/>
                        <a:gd name="T6" fmla="*/ 1 w 159"/>
                        <a:gd name="T7" fmla="*/ 1 h 96"/>
                        <a:gd name="T8" fmla="*/ 1 w 159"/>
                        <a:gd name="T9" fmla="*/ 1 h 96"/>
                        <a:gd name="T10" fmla="*/ 1 w 159"/>
                        <a:gd name="T11" fmla="*/ 1 h 96"/>
                        <a:gd name="T12" fmla="*/ 1 w 159"/>
                        <a:gd name="T13" fmla="*/ 1 h 96"/>
                        <a:gd name="T14" fmla="*/ 1 w 159"/>
                        <a:gd name="T15" fmla="*/ 1 h 96"/>
                        <a:gd name="T16" fmla="*/ 0 w 159"/>
                        <a:gd name="T17" fmla="*/ 1 h 96"/>
                        <a:gd name="T18" fmla="*/ 0 w 159"/>
                        <a:gd name="T19" fmla="*/ 1 h 96"/>
                        <a:gd name="T20" fmla="*/ 1 w 159"/>
                        <a:gd name="T21" fmla="*/ 0 h 96"/>
                        <a:gd name="T22" fmla="*/ 1 w 159"/>
                        <a:gd name="T23" fmla="*/ 0 h 96"/>
                        <a:gd name="T24" fmla="*/ 1 w 159"/>
                        <a:gd name="T25" fmla="*/ 0 h 9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59"/>
                        <a:gd name="T40" fmla="*/ 0 h 96"/>
                        <a:gd name="T41" fmla="*/ 159 w 159"/>
                        <a:gd name="T42" fmla="*/ 96 h 9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59" h="96">
                          <a:moveTo>
                            <a:pt x="26" y="0"/>
                          </a:moveTo>
                          <a:lnTo>
                            <a:pt x="96" y="29"/>
                          </a:lnTo>
                          <a:lnTo>
                            <a:pt x="127" y="55"/>
                          </a:lnTo>
                          <a:lnTo>
                            <a:pt x="158" y="83"/>
                          </a:lnTo>
                          <a:lnTo>
                            <a:pt x="159" y="95"/>
                          </a:lnTo>
                          <a:lnTo>
                            <a:pt x="148" y="96"/>
                          </a:lnTo>
                          <a:lnTo>
                            <a:pt x="115" y="74"/>
                          </a:lnTo>
                          <a:lnTo>
                            <a:pt x="77" y="58"/>
                          </a:lnTo>
                          <a:lnTo>
                            <a:pt x="0" y="42"/>
                          </a:lnTo>
                          <a:lnTo>
                            <a:pt x="0" y="20"/>
                          </a:lnTo>
                          <a:lnTo>
                            <a:pt x="2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995" name="Freeform 242"/>
                    <p:cNvSpPr>
                      <a:spLocks/>
                    </p:cNvSpPr>
                    <p:nvPr/>
                  </p:nvSpPr>
                  <p:spPr bwMode="auto">
                    <a:xfrm>
                      <a:off x="4164" y="2568"/>
                      <a:ext cx="91" cy="158"/>
                    </a:xfrm>
                    <a:custGeom>
                      <a:avLst/>
                      <a:gdLst>
                        <a:gd name="T0" fmla="*/ 1 w 177"/>
                        <a:gd name="T1" fmla="*/ 1 h 307"/>
                        <a:gd name="T2" fmla="*/ 1 w 177"/>
                        <a:gd name="T3" fmla="*/ 1 h 307"/>
                        <a:gd name="T4" fmla="*/ 1 w 177"/>
                        <a:gd name="T5" fmla="*/ 1 h 307"/>
                        <a:gd name="T6" fmla="*/ 1 w 177"/>
                        <a:gd name="T7" fmla="*/ 1 h 307"/>
                        <a:gd name="T8" fmla="*/ 1 w 177"/>
                        <a:gd name="T9" fmla="*/ 1 h 307"/>
                        <a:gd name="T10" fmla="*/ 1 w 177"/>
                        <a:gd name="T11" fmla="*/ 1 h 307"/>
                        <a:gd name="T12" fmla="*/ 1 w 177"/>
                        <a:gd name="T13" fmla="*/ 1 h 307"/>
                        <a:gd name="T14" fmla="*/ 0 w 177"/>
                        <a:gd name="T15" fmla="*/ 1 h 307"/>
                        <a:gd name="T16" fmla="*/ 1 w 177"/>
                        <a:gd name="T17" fmla="*/ 1 h 307"/>
                        <a:gd name="T18" fmla="*/ 1 w 177"/>
                        <a:gd name="T19" fmla="*/ 1 h 307"/>
                        <a:gd name="T20" fmla="*/ 1 w 177"/>
                        <a:gd name="T21" fmla="*/ 1 h 307"/>
                        <a:gd name="T22" fmla="*/ 1 w 177"/>
                        <a:gd name="T23" fmla="*/ 1 h 307"/>
                        <a:gd name="T24" fmla="*/ 1 w 177"/>
                        <a:gd name="T25" fmla="*/ 1 h 307"/>
                        <a:gd name="T26" fmla="*/ 1 w 177"/>
                        <a:gd name="T27" fmla="*/ 0 h 307"/>
                        <a:gd name="T28" fmla="*/ 1 w 177"/>
                        <a:gd name="T29" fmla="*/ 1 h 307"/>
                        <a:gd name="T30" fmla="*/ 1 w 177"/>
                        <a:gd name="T31" fmla="*/ 1 h 307"/>
                        <a:gd name="T32" fmla="*/ 1 w 177"/>
                        <a:gd name="T33" fmla="*/ 1 h 307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77"/>
                        <a:gd name="T52" fmla="*/ 0 h 307"/>
                        <a:gd name="T53" fmla="*/ 177 w 177"/>
                        <a:gd name="T54" fmla="*/ 307 h 307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77" h="307">
                          <a:moveTo>
                            <a:pt x="107" y="1"/>
                          </a:moveTo>
                          <a:lnTo>
                            <a:pt x="136" y="39"/>
                          </a:lnTo>
                          <a:lnTo>
                            <a:pt x="177" y="92"/>
                          </a:lnTo>
                          <a:lnTo>
                            <a:pt x="177" y="168"/>
                          </a:lnTo>
                          <a:lnTo>
                            <a:pt x="123" y="247"/>
                          </a:lnTo>
                          <a:lnTo>
                            <a:pt x="56" y="281"/>
                          </a:lnTo>
                          <a:lnTo>
                            <a:pt x="9" y="307"/>
                          </a:lnTo>
                          <a:lnTo>
                            <a:pt x="0" y="293"/>
                          </a:lnTo>
                          <a:lnTo>
                            <a:pt x="78" y="230"/>
                          </a:lnTo>
                          <a:lnTo>
                            <a:pt x="139" y="152"/>
                          </a:lnTo>
                          <a:lnTo>
                            <a:pt x="132" y="77"/>
                          </a:lnTo>
                          <a:lnTo>
                            <a:pt x="116" y="44"/>
                          </a:lnTo>
                          <a:lnTo>
                            <a:pt x="94" y="11"/>
                          </a:lnTo>
                          <a:lnTo>
                            <a:pt x="95" y="0"/>
                          </a:lnTo>
                          <a:lnTo>
                            <a:pt x="107" y="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996" name="Freeform 243"/>
                    <p:cNvSpPr>
                      <a:spLocks/>
                    </p:cNvSpPr>
                    <p:nvPr/>
                  </p:nvSpPr>
                  <p:spPr bwMode="auto">
                    <a:xfrm>
                      <a:off x="3891" y="2475"/>
                      <a:ext cx="296" cy="256"/>
                    </a:xfrm>
                    <a:custGeom>
                      <a:avLst/>
                      <a:gdLst>
                        <a:gd name="T0" fmla="*/ 1 w 579"/>
                        <a:gd name="T1" fmla="*/ 1 h 500"/>
                        <a:gd name="T2" fmla="*/ 1 w 579"/>
                        <a:gd name="T3" fmla="*/ 1 h 500"/>
                        <a:gd name="T4" fmla="*/ 1 w 579"/>
                        <a:gd name="T5" fmla="*/ 1 h 500"/>
                        <a:gd name="T6" fmla="*/ 1 w 579"/>
                        <a:gd name="T7" fmla="*/ 1 h 500"/>
                        <a:gd name="T8" fmla="*/ 1 w 579"/>
                        <a:gd name="T9" fmla="*/ 1 h 500"/>
                        <a:gd name="T10" fmla="*/ 1 w 579"/>
                        <a:gd name="T11" fmla="*/ 1 h 500"/>
                        <a:gd name="T12" fmla="*/ 1 w 579"/>
                        <a:gd name="T13" fmla="*/ 1 h 500"/>
                        <a:gd name="T14" fmla="*/ 1 w 579"/>
                        <a:gd name="T15" fmla="*/ 1 h 500"/>
                        <a:gd name="T16" fmla="*/ 1 w 579"/>
                        <a:gd name="T17" fmla="*/ 1 h 500"/>
                        <a:gd name="T18" fmla="*/ 1 w 579"/>
                        <a:gd name="T19" fmla="*/ 1 h 500"/>
                        <a:gd name="T20" fmla="*/ 1 w 579"/>
                        <a:gd name="T21" fmla="*/ 1 h 500"/>
                        <a:gd name="T22" fmla="*/ 1 w 579"/>
                        <a:gd name="T23" fmla="*/ 1 h 500"/>
                        <a:gd name="T24" fmla="*/ 1 w 579"/>
                        <a:gd name="T25" fmla="*/ 1 h 500"/>
                        <a:gd name="T26" fmla="*/ 1 w 579"/>
                        <a:gd name="T27" fmla="*/ 1 h 500"/>
                        <a:gd name="T28" fmla="*/ 1 w 579"/>
                        <a:gd name="T29" fmla="*/ 1 h 500"/>
                        <a:gd name="T30" fmla="*/ 1 w 579"/>
                        <a:gd name="T31" fmla="*/ 1 h 500"/>
                        <a:gd name="T32" fmla="*/ 1 w 579"/>
                        <a:gd name="T33" fmla="*/ 1 h 500"/>
                        <a:gd name="T34" fmla="*/ 1 w 579"/>
                        <a:gd name="T35" fmla="*/ 1 h 500"/>
                        <a:gd name="T36" fmla="*/ 1 w 579"/>
                        <a:gd name="T37" fmla="*/ 1 h 500"/>
                        <a:gd name="T38" fmla="*/ 1 w 579"/>
                        <a:gd name="T39" fmla="*/ 1 h 500"/>
                        <a:gd name="T40" fmla="*/ 1 w 579"/>
                        <a:gd name="T41" fmla="*/ 1 h 500"/>
                        <a:gd name="T42" fmla="*/ 1 w 579"/>
                        <a:gd name="T43" fmla="*/ 1 h 500"/>
                        <a:gd name="T44" fmla="*/ 1 w 579"/>
                        <a:gd name="T45" fmla="*/ 1 h 500"/>
                        <a:gd name="T46" fmla="*/ 1 w 579"/>
                        <a:gd name="T47" fmla="*/ 1 h 500"/>
                        <a:gd name="T48" fmla="*/ 1 w 579"/>
                        <a:gd name="T49" fmla="*/ 1 h 500"/>
                        <a:gd name="T50" fmla="*/ 1 w 579"/>
                        <a:gd name="T51" fmla="*/ 1 h 500"/>
                        <a:gd name="T52" fmla="*/ 1 w 579"/>
                        <a:gd name="T53" fmla="*/ 1 h 500"/>
                        <a:gd name="T54" fmla="*/ 1 w 579"/>
                        <a:gd name="T55" fmla="*/ 1 h 500"/>
                        <a:gd name="T56" fmla="*/ 1 w 579"/>
                        <a:gd name="T57" fmla="*/ 1 h 500"/>
                        <a:gd name="T58" fmla="*/ 1 w 579"/>
                        <a:gd name="T59" fmla="*/ 1 h 500"/>
                        <a:gd name="T60" fmla="*/ 1 w 579"/>
                        <a:gd name="T61" fmla="*/ 1 h 500"/>
                        <a:gd name="T62" fmla="*/ 0 w 579"/>
                        <a:gd name="T63" fmla="*/ 1 h 500"/>
                        <a:gd name="T64" fmla="*/ 1 w 579"/>
                        <a:gd name="T65" fmla="*/ 1 h 500"/>
                        <a:gd name="T66" fmla="*/ 1 w 579"/>
                        <a:gd name="T67" fmla="*/ 1 h 500"/>
                        <a:gd name="T68" fmla="*/ 1 w 579"/>
                        <a:gd name="T69" fmla="*/ 1 h 500"/>
                        <a:gd name="T70" fmla="*/ 1 w 579"/>
                        <a:gd name="T71" fmla="*/ 1 h 500"/>
                        <a:gd name="T72" fmla="*/ 1 w 579"/>
                        <a:gd name="T73" fmla="*/ 1 h 500"/>
                        <a:gd name="T74" fmla="*/ 1 w 579"/>
                        <a:gd name="T75" fmla="*/ 1 h 500"/>
                        <a:gd name="T76" fmla="*/ 1 w 579"/>
                        <a:gd name="T77" fmla="*/ 0 h 500"/>
                        <a:gd name="T78" fmla="*/ 1 w 579"/>
                        <a:gd name="T79" fmla="*/ 1 h 500"/>
                        <a:gd name="T80" fmla="*/ 1 w 579"/>
                        <a:gd name="T81" fmla="*/ 1 h 500"/>
                        <a:gd name="T82" fmla="*/ 1 w 579"/>
                        <a:gd name="T83" fmla="*/ 1 h 500"/>
                        <a:gd name="T84" fmla="*/ 1 w 579"/>
                        <a:gd name="T85" fmla="*/ 1 h 500"/>
                        <a:gd name="T86" fmla="*/ 1 w 579"/>
                        <a:gd name="T87" fmla="*/ 1 h 500"/>
                        <a:gd name="T88" fmla="*/ 1 w 579"/>
                        <a:gd name="T89" fmla="*/ 1 h 500"/>
                        <a:gd name="T90" fmla="*/ 1 w 579"/>
                        <a:gd name="T91" fmla="*/ 1 h 500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579"/>
                        <a:gd name="T139" fmla="*/ 0 h 500"/>
                        <a:gd name="T140" fmla="*/ 579 w 579"/>
                        <a:gd name="T141" fmla="*/ 500 h 500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579" h="500">
                          <a:moveTo>
                            <a:pt x="567" y="129"/>
                          </a:moveTo>
                          <a:lnTo>
                            <a:pt x="519" y="92"/>
                          </a:lnTo>
                          <a:lnTo>
                            <a:pt x="497" y="76"/>
                          </a:lnTo>
                          <a:lnTo>
                            <a:pt x="469" y="61"/>
                          </a:lnTo>
                          <a:lnTo>
                            <a:pt x="431" y="47"/>
                          </a:lnTo>
                          <a:lnTo>
                            <a:pt x="396" y="36"/>
                          </a:lnTo>
                          <a:lnTo>
                            <a:pt x="325" y="28"/>
                          </a:lnTo>
                          <a:lnTo>
                            <a:pt x="179" y="55"/>
                          </a:lnTo>
                          <a:lnTo>
                            <a:pt x="136" y="76"/>
                          </a:lnTo>
                          <a:lnTo>
                            <a:pt x="98" y="108"/>
                          </a:lnTo>
                          <a:lnTo>
                            <a:pt x="54" y="155"/>
                          </a:lnTo>
                          <a:lnTo>
                            <a:pt x="35" y="218"/>
                          </a:lnTo>
                          <a:lnTo>
                            <a:pt x="37" y="269"/>
                          </a:lnTo>
                          <a:lnTo>
                            <a:pt x="50" y="316"/>
                          </a:lnTo>
                          <a:lnTo>
                            <a:pt x="76" y="353"/>
                          </a:lnTo>
                          <a:lnTo>
                            <a:pt x="117" y="366"/>
                          </a:lnTo>
                          <a:lnTo>
                            <a:pt x="232" y="367"/>
                          </a:lnTo>
                          <a:lnTo>
                            <a:pt x="281" y="382"/>
                          </a:lnTo>
                          <a:lnTo>
                            <a:pt x="324" y="418"/>
                          </a:lnTo>
                          <a:lnTo>
                            <a:pt x="361" y="449"/>
                          </a:lnTo>
                          <a:lnTo>
                            <a:pt x="397" y="468"/>
                          </a:lnTo>
                          <a:lnTo>
                            <a:pt x="484" y="483"/>
                          </a:lnTo>
                          <a:lnTo>
                            <a:pt x="484" y="500"/>
                          </a:lnTo>
                          <a:lnTo>
                            <a:pt x="381" y="495"/>
                          </a:lnTo>
                          <a:lnTo>
                            <a:pt x="295" y="446"/>
                          </a:lnTo>
                          <a:lnTo>
                            <a:pt x="258" y="417"/>
                          </a:lnTo>
                          <a:lnTo>
                            <a:pt x="216" y="405"/>
                          </a:lnTo>
                          <a:lnTo>
                            <a:pt x="117" y="405"/>
                          </a:lnTo>
                          <a:lnTo>
                            <a:pt x="62" y="388"/>
                          </a:lnTo>
                          <a:lnTo>
                            <a:pt x="25" y="342"/>
                          </a:lnTo>
                          <a:lnTo>
                            <a:pt x="5" y="281"/>
                          </a:lnTo>
                          <a:lnTo>
                            <a:pt x="0" y="215"/>
                          </a:lnTo>
                          <a:lnTo>
                            <a:pt x="21" y="139"/>
                          </a:lnTo>
                          <a:lnTo>
                            <a:pt x="41" y="110"/>
                          </a:lnTo>
                          <a:lnTo>
                            <a:pt x="70" y="80"/>
                          </a:lnTo>
                          <a:lnTo>
                            <a:pt x="117" y="45"/>
                          </a:lnTo>
                          <a:lnTo>
                            <a:pt x="170" y="22"/>
                          </a:lnTo>
                          <a:lnTo>
                            <a:pt x="251" y="3"/>
                          </a:lnTo>
                          <a:lnTo>
                            <a:pt x="346" y="0"/>
                          </a:lnTo>
                          <a:lnTo>
                            <a:pt x="456" y="29"/>
                          </a:lnTo>
                          <a:lnTo>
                            <a:pt x="528" y="76"/>
                          </a:lnTo>
                          <a:lnTo>
                            <a:pt x="576" y="114"/>
                          </a:lnTo>
                          <a:lnTo>
                            <a:pt x="579" y="126"/>
                          </a:lnTo>
                          <a:lnTo>
                            <a:pt x="567" y="1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997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4094" y="2594"/>
                      <a:ext cx="86" cy="111"/>
                    </a:xfrm>
                    <a:custGeom>
                      <a:avLst/>
                      <a:gdLst>
                        <a:gd name="T0" fmla="*/ 1 w 165"/>
                        <a:gd name="T1" fmla="*/ 1 h 217"/>
                        <a:gd name="T2" fmla="*/ 1 w 165"/>
                        <a:gd name="T3" fmla="*/ 1 h 217"/>
                        <a:gd name="T4" fmla="*/ 1 w 165"/>
                        <a:gd name="T5" fmla="*/ 1 h 217"/>
                        <a:gd name="T6" fmla="*/ 1 w 165"/>
                        <a:gd name="T7" fmla="*/ 1 h 217"/>
                        <a:gd name="T8" fmla="*/ 1 w 165"/>
                        <a:gd name="T9" fmla="*/ 1 h 217"/>
                        <a:gd name="T10" fmla="*/ 1 w 165"/>
                        <a:gd name="T11" fmla="*/ 1 h 217"/>
                        <a:gd name="T12" fmla="*/ 0 w 165"/>
                        <a:gd name="T13" fmla="*/ 1 h 217"/>
                        <a:gd name="T14" fmla="*/ 1 w 165"/>
                        <a:gd name="T15" fmla="*/ 1 h 217"/>
                        <a:gd name="T16" fmla="*/ 1 w 165"/>
                        <a:gd name="T17" fmla="*/ 1 h 217"/>
                        <a:gd name="T18" fmla="*/ 1 w 165"/>
                        <a:gd name="T19" fmla="*/ 1 h 217"/>
                        <a:gd name="T20" fmla="*/ 1 w 165"/>
                        <a:gd name="T21" fmla="*/ 1 h 217"/>
                        <a:gd name="T22" fmla="*/ 1 w 165"/>
                        <a:gd name="T23" fmla="*/ 1 h 217"/>
                        <a:gd name="T24" fmla="*/ 1 w 165"/>
                        <a:gd name="T25" fmla="*/ 0 h 217"/>
                        <a:gd name="T26" fmla="*/ 1 w 165"/>
                        <a:gd name="T27" fmla="*/ 1 h 217"/>
                        <a:gd name="T28" fmla="*/ 1 w 165"/>
                        <a:gd name="T29" fmla="*/ 1 h 217"/>
                        <a:gd name="T30" fmla="*/ 1 w 165"/>
                        <a:gd name="T31" fmla="*/ 1 h 217"/>
                        <a:gd name="T32" fmla="*/ 1 w 165"/>
                        <a:gd name="T33" fmla="*/ 1 h 217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65"/>
                        <a:gd name="T52" fmla="*/ 0 h 217"/>
                        <a:gd name="T53" fmla="*/ 165 w 165"/>
                        <a:gd name="T54" fmla="*/ 217 h 217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65" h="217">
                          <a:moveTo>
                            <a:pt x="162" y="15"/>
                          </a:moveTo>
                          <a:lnTo>
                            <a:pt x="61" y="110"/>
                          </a:lnTo>
                          <a:lnTo>
                            <a:pt x="35" y="177"/>
                          </a:lnTo>
                          <a:lnTo>
                            <a:pt x="36" y="207"/>
                          </a:lnTo>
                          <a:lnTo>
                            <a:pt x="32" y="217"/>
                          </a:lnTo>
                          <a:lnTo>
                            <a:pt x="20" y="212"/>
                          </a:lnTo>
                          <a:lnTo>
                            <a:pt x="0" y="177"/>
                          </a:lnTo>
                          <a:lnTo>
                            <a:pt x="13" y="132"/>
                          </a:lnTo>
                          <a:lnTo>
                            <a:pt x="32" y="89"/>
                          </a:lnTo>
                          <a:lnTo>
                            <a:pt x="60" y="62"/>
                          </a:lnTo>
                          <a:lnTo>
                            <a:pt x="89" y="41"/>
                          </a:lnTo>
                          <a:lnTo>
                            <a:pt x="120" y="22"/>
                          </a:lnTo>
                          <a:lnTo>
                            <a:pt x="152" y="0"/>
                          </a:lnTo>
                          <a:lnTo>
                            <a:pt x="165" y="3"/>
                          </a:lnTo>
                          <a:lnTo>
                            <a:pt x="162" y="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998" name="Freeform 245"/>
                    <p:cNvSpPr>
                      <a:spLocks/>
                    </p:cNvSpPr>
                    <p:nvPr/>
                  </p:nvSpPr>
                  <p:spPr bwMode="auto">
                    <a:xfrm>
                      <a:off x="3999" y="2511"/>
                      <a:ext cx="130" cy="79"/>
                    </a:xfrm>
                    <a:custGeom>
                      <a:avLst/>
                      <a:gdLst>
                        <a:gd name="T0" fmla="*/ 1 w 256"/>
                        <a:gd name="T1" fmla="*/ 1 h 154"/>
                        <a:gd name="T2" fmla="*/ 1 w 256"/>
                        <a:gd name="T3" fmla="*/ 1 h 154"/>
                        <a:gd name="T4" fmla="*/ 1 w 256"/>
                        <a:gd name="T5" fmla="*/ 1 h 154"/>
                        <a:gd name="T6" fmla="*/ 1 w 256"/>
                        <a:gd name="T7" fmla="*/ 1 h 154"/>
                        <a:gd name="T8" fmla="*/ 1 w 256"/>
                        <a:gd name="T9" fmla="*/ 1 h 154"/>
                        <a:gd name="T10" fmla="*/ 0 w 256"/>
                        <a:gd name="T11" fmla="*/ 1 h 154"/>
                        <a:gd name="T12" fmla="*/ 1 w 256"/>
                        <a:gd name="T13" fmla="*/ 1 h 154"/>
                        <a:gd name="T14" fmla="*/ 1 w 256"/>
                        <a:gd name="T15" fmla="*/ 1 h 154"/>
                        <a:gd name="T16" fmla="*/ 1 w 256"/>
                        <a:gd name="T17" fmla="*/ 1 h 154"/>
                        <a:gd name="T18" fmla="*/ 1 w 256"/>
                        <a:gd name="T19" fmla="*/ 1 h 154"/>
                        <a:gd name="T20" fmla="*/ 1 w 256"/>
                        <a:gd name="T21" fmla="*/ 0 h 154"/>
                        <a:gd name="T22" fmla="*/ 1 w 256"/>
                        <a:gd name="T23" fmla="*/ 1 h 154"/>
                        <a:gd name="T24" fmla="*/ 1 w 256"/>
                        <a:gd name="T25" fmla="*/ 1 h 154"/>
                        <a:gd name="T26" fmla="*/ 1 w 256"/>
                        <a:gd name="T27" fmla="*/ 1 h 154"/>
                        <a:gd name="T28" fmla="*/ 1 w 256"/>
                        <a:gd name="T29" fmla="*/ 1 h 15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56"/>
                        <a:gd name="T46" fmla="*/ 0 h 154"/>
                        <a:gd name="T47" fmla="*/ 256 w 256"/>
                        <a:gd name="T48" fmla="*/ 154 h 15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56" h="154">
                          <a:moveTo>
                            <a:pt x="251" y="16"/>
                          </a:moveTo>
                          <a:lnTo>
                            <a:pt x="109" y="79"/>
                          </a:lnTo>
                          <a:lnTo>
                            <a:pt x="50" y="124"/>
                          </a:lnTo>
                          <a:lnTo>
                            <a:pt x="22" y="152"/>
                          </a:lnTo>
                          <a:lnTo>
                            <a:pt x="2" y="154"/>
                          </a:lnTo>
                          <a:lnTo>
                            <a:pt x="0" y="132"/>
                          </a:lnTo>
                          <a:lnTo>
                            <a:pt x="25" y="98"/>
                          </a:lnTo>
                          <a:lnTo>
                            <a:pt x="89" y="48"/>
                          </a:lnTo>
                          <a:lnTo>
                            <a:pt x="128" y="29"/>
                          </a:lnTo>
                          <a:lnTo>
                            <a:pt x="166" y="19"/>
                          </a:lnTo>
                          <a:lnTo>
                            <a:pt x="246" y="0"/>
                          </a:lnTo>
                          <a:lnTo>
                            <a:pt x="256" y="6"/>
                          </a:lnTo>
                          <a:lnTo>
                            <a:pt x="251" y="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999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3957" y="2496"/>
                      <a:ext cx="89" cy="20"/>
                    </a:xfrm>
                    <a:custGeom>
                      <a:avLst/>
                      <a:gdLst>
                        <a:gd name="T0" fmla="*/ 1 w 170"/>
                        <a:gd name="T1" fmla="*/ 0 h 41"/>
                        <a:gd name="T2" fmla="*/ 1 w 170"/>
                        <a:gd name="T3" fmla="*/ 0 h 41"/>
                        <a:gd name="T4" fmla="*/ 1 w 170"/>
                        <a:gd name="T5" fmla="*/ 0 h 41"/>
                        <a:gd name="T6" fmla="*/ 1 w 170"/>
                        <a:gd name="T7" fmla="*/ 0 h 41"/>
                        <a:gd name="T8" fmla="*/ 1 w 170"/>
                        <a:gd name="T9" fmla="*/ 0 h 41"/>
                        <a:gd name="T10" fmla="*/ 1 w 170"/>
                        <a:gd name="T11" fmla="*/ 0 h 41"/>
                        <a:gd name="T12" fmla="*/ 1 w 170"/>
                        <a:gd name="T13" fmla="*/ 0 h 41"/>
                        <a:gd name="T14" fmla="*/ 1 w 170"/>
                        <a:gd name="T15" fmla="*/ 0 h 41"/>
                        <a:gd name="T16" fmla="*/ 1 w 170"/>
                        <a:gd name="T17" fmla="*/ 0 h 41"/>
                        <a:gd name="T18" fmla="*/ 0 w 170"/>
                        <a:gd name="T19" fmla="*/ 0 h 41"/>
                        <a:gd name="T20" fmla="*/ 1 w 170"/>
                        <a:gd name="T21" fmla="*/ 0 h 41"/>
                        <a:gd name="T22" fmla="*/ 1 w 170"/>
                        <a:gd name="T23" fmla="*/ 0 h 41"/>
                        <a:gd name="T24" fmla="*/ 1 w 170"/>
                        <a:gd name="T25" fmla="*/ 0 h 41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0"/>
                        <a:gd name="T40" fmla="*/ 0 h 41"/>
                        <a:gd name="T41" fmla="*/ 170 w 170"/>
                        <a:gd name="T42" fmla="*/ 41 h 41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0" h="41">
                          <a:moveTo>
                            <a:pt x="11" y="1"/>
                          </a:moveTo>
                          <a:lnTo>
                            <a:pt x="33" y="0"/>
                          </a:lnTo>
                          <a:lnTo>
                            <a:pt x="103" y="0"/>
                          </a:lnTo>
                          <a:lnTo>
                            <a:pt x="166" y="25"/>
                          </a:lnTo>
                          <a:lnTo>
                            <a:pt x="170" y="36"/>
                          </a:lnTo>
                          <a:lnTo>
                            <a:pt x="160" y="41"/>
                          </a:lnTo>
                          <a:lnTo>
                            <a:pt x="100" y="28"/>
                          </a:lnTo>
                          <a:lnTo>
                            <a:pt x="33" y="28"/>
                          </a:lnTo>
                          <a:lnTo>
                            <a:pt x="11" y="25"/>
                          </a:lnTo>
                          <a:lnTo>
                            <a:pt x="0" y="13"/>
                          </a:lnTo>
                          <a:lnTo>
                            <a:pt x="11" y="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000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3825" y="2633"/>
                      <a:ext cx="410" cy="189"/>
                    </a:xfrm>
                    <a:custGeom>
                      <a:avLst/>
                      <a:gdLst>
                        <a:gd name="T0" fmla="*/ 1 w 799"/>
                        <a:gd name="T1" fmla="*/ 0 h 369"/>
                        <a:gd name="T2" fmla="*/ 1 w 799"/>
                        <a:gd name="T3" fmla="*/ 1 h 369"/>
                        <a:gd name="T4" fmla="*/ 1 w 799"/>
                        <a:gd name="T5" fmla="*/ 1 h 369"/>
                        <a:gd name="T6" fmla="*/ 1 w 799"/>
                        <a:gd name="T7" fmla="*/ 1 h 369"/>
                        <a:gd name="T8" fmla="*/ 1 w 799"/>
                        <a:gd name="T9" fmla="*/ 1 h 369"/>
                        <a:gd name="T10" fmla="*/ 1 w 799"/>
                        <a:gd name="T11" fmla="*/ 1 h 369"/>
                        <a:gd name="T12" fmla="*/ 1 w 799"/>
                        <a:gd name="T13" fmla="*/ 1 h 369"/>
                        <a:gd name="T14" fmla="*/ 1 w 799"/>
                        <a:gd name="T15" fmla="*/ 1 h 369"/>
                        <a:gd name="T16" fmla="*/ 1 w 799"/>
                        <a:gd name="T17" fmla="*/ 1 h 369"/>
                        <a:gd name="T18" fmla="*/ 1 w 799"/>
                        <a:gd name="T19" fmla="*/ 1 h 369"/>
                        <a:gd name="T20" fmla="*/ 1 w 799"/>
                        <a:gd name="T21" fmla="*/ 1 h 369"/>
                        <a:gd name="T22" fmla="*/ 1 w 799"/>
                        <a:gd name="T23" fmla="*/ 1 h 369"/>
                        <a:gd name="T24" fmla="*/ 1 w 799"/>
                        <a:gd name="T25" fmla="*/ 1 h 369"/>
                        <a:gd name="T26" fmla="*/ 1 w 799"/>
                        <a:gd name="T27" fmla="*/ 1 h 369"/>
                        <a:gd name="T28" fmla="*/ 1 w 799"/>
                        <a:gd name="T29" fmla="*/ 1 h 369"/>
                        <a:gd name="T30" fmla="*/ 1 w 799"/>
                        <a:gd name="T31" fmla="*/ 1 h 369"/>
                        <a:gd name="T32" fmla="*/ 1 w 799"/>
                        <a:gd name="T33" fmla="*/ 1 h 369"/>
                        <a:gd name="T34" fmla="*/ 1 w 799"/>
                        <a:gd name="T35" fmla="*/ 1 h 369"/>
                        <a:gd name="T36" fmla="*/ 1 w 799"/>
                        <a:gd name="T37" fmla="*/ 1 h 369"/>
                        <a:gd name="T38" fmla="*/ 1 w 799"/>
                        <a:gd name="T39" fmla="*/ 1 h 369"/>
                        <a:gd name="T40" fmla="*/ 1 w 799"/>
                        <a:gd name="T41" fmla="*/ 1 h 369"/>
                        <a:gd name="T42" fmla="*/ 1 w 799"/>
                        <a:gd name="T43" fmla="*/ 1 h 369"/>
                        <a:gd name="T44" fmla="*/ 1 w 799"/>
                        <a:gd name="T45" fmla="*/ 1 h 369"/>
                        <a:gd name="T46" fmla="*/ 1 w 799"/>
                        <a:gd name="T47" fmla="*/ 1 h 369"/>
                        <a:gd name="T48" fmla="*/ 1 w 799"/>
                        <a:gd name="T49" fmla="*/ 1 h 369"/>
                        <a:gd name="T50" fmla="*/ 1 w 799"/>
                        <a:gd name="T51" fmla="*/ 1 h 369"/>
                        <a:gd name="T52" fmla="*/ 1 w 799"/>
                        <a:gd name="T53" fmla="*/ 1 h 369"/>
                        <a:gd name="T54" fmla="*/ 1 w 799"/>
                        <a:gd name="T55" fmla="*/ 1 h 369"/>
                        <a:gd name="T56" fmla="*/ 1 w 799"/>
                        <a:gd name="T57" fmla="*/ 1 h 369"/>
                        <a:gd name="T58" fmla="*/ 0 w 799"/>
                        <a:gd name="T59" fmla="*/ 1 h 369"/>
                        <a:gd name="T60" fmla="*/ 1 w 799"/>
                        <a:gd name="T61" fmla="*/ 0 h 369"/>
                        <a:gd name="T62" fmla="*/ 1 w 799"/>
                        <a:gd name="T63" fmla="*/ 0 h 369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799"/>
                        <a:gd name="T97" fmla="*/ 0 h 369"/>
                        <a:gd name="T98" fmla="*/ 799 w 799"/>
                        <a:gd name="T99" fmla="*/ 369 h 369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799" h="369">
                          <a:moveTo>
                            <a:pt x="19" y="0"/>
                          </a:moveTo>
                          <a:lnTo>
                            <a:pt x="73" y="26"/>
                          </a:lnTo>
                          <a:lnTo>
                            <a:pt x="123" y="66"/>
                          </a:lnTo>
                          <a:lnTo>
                            <a:pt x="163" y="124"/>
                          </a:lnTo>
                          <a:lnTo>
                            <a:pt x="186" y="203"/>
                          </a:lnTo>
                          <a:lnTo>
                            <a:pt x="252" y="262"/>
                          </a:lnTo>
                          <a:lnTo>
                            <a:pt x="327" y="295"/>
                          </a:lnTo>
                          <a:lnTo>
                            <a:pt x="476" y="325"/>
                          </a:lnTo>
                          <a:lnTo>
                            <a:pt x="610" y="303"/>
                          </a:lnTo>
                          <a:lnTo>
                            <a:pt x="721" y="249"/>
                          </a:lnTo>
                          <a:lnTo>
                            <a:pt x="761" y="194"/>
                          </a:lnTo>
                          <a:lnTo>
                            <a:pt x="766" y="139"/>
                          </a:lnTo>
                          <a:lnTo>
                            <a:pt x="696" y="73"/>
                          </a:lnTo>
                          <a:lnTo>
                            <a:pt x="700" y="49"/>
                          </a:lnTo>
                          <a:lnTo>
                            <a:pt x="717" y="42"/>
                          </a:lnTo>
                          <a:lnTo>
                            <a:pt x="771" y="71"/>
                          </a:lnTo>
                          <a:lnTo>
                            <a:pt x="797" y="126"/>
                          </a:lnTo>
                          <a:lnTo>
                            <a:pt x="799" y="194"/>
                          </a:lnTo>
                          <a:lnTo>
                            <a:pt x="753" y="273"/>
                          </a:lnTo>
                          <a:lnTo>
                            <a:pt x="695" y="325"/>
                          </a:lnTo>
                          <a:lnTo>
                            <a:pt x="608" y="351"/>
                          </a:lnTo>
                          <a:lnTo>
                            <a:pt x="522" y="364"/>
                          </a:lnTo>
                          <a:lnTo>
                            <a:pt x="450" y="369"/>
                          </a:lnTo>
                          <a:lnTo>
                            <a:pt x="337" y="348"/>
                          </a:lnTo>
                          <a:lnTo>
                            <a:pt x="199" y="287"/>
                          </a:lnTo>
                          <a:lnTo>
                            <a:pt x="147" y="216"/>
                          </a:lnTo>
                          <a:lnTo>
                            <a:pt x="125" y="162"/>
                          </a:lnTo>
                          <a:lnTo>
                            <a:pt x="97" y="107"/>
                          </a:lnTo>
                          <a:lnTo>
                            <a:pt x="57" y="57"/>
                          </a:lnTo>
                          <a:lnTo>
                            <a:pt x="0" y="17"/>
                          </a:ln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001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3791" y="2612"/>
                      <a:ext cx="63" cy="63"/>
                    </a:xfrm>
                    <a:custGeom>
                      <a:avLst/>
                      <a:gdLst>
                        <a:gd name="T0" fmla="*/ 1 w 126"/>
                        <a:gd name="T1" fmla="*/ 1 h 125"/>
                        <a:gd name="T2" fmla="*/ 1 w 126"/>
                        <a:gd name="T3" fmla="*/ 1 h 125"/>
                        <a:gd name="T4" fmla="*/ 1 w 126"/>
                        <a:gd name="T5" fmla="*/ 1 h 125"/>
                        <a:gd name="T6" fmla="*/ 1 w 126"/>
                        <a:gd name="T7" fmla="*/ 1 h 125"/>
                        <a:gd name="T8" fmla="*/ 1 w 126"/>
                        <a:gd name="T9" fmla="*/ 1 h 125"/>
                        <a:gd name="T10" fmla="*/ 0 w 126"/>
                        <a:gd name="T11" fmla="*/ 1 h 125"/>
                        <a:gd name="T12" fmla="*/ 1 w 126"/>
                        <a:gd name="T13" fmla="*/ 1 h 125"/>
                        <a:gd name="T14" fmla="*/ 1 w 126"/>
                        <a:gd name="T15" fmla="*/ 1 h 125"/>
                        <a:gd name="T16" fmla="*/ 1 w 126"/>
                        <a:gd name="T17" fmla="*/ 0 h 125"/>
                        <a:gd name="T18" fmla="*/ 1 w 126"/>
                        <a:gd name="T19" fmla="*/ 1 h 125"/>
                        <a:gd name="T20" fmla="*/ 1 w 126"/>
                        <a:gd name="T21" fmla="*/ 1 h 125"/>
                        <a:gd name="T22" fmla="*/ 1 w 126"/>
                        <a:gd name="T23" fmla="*/ 1 h 12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26"/>
                        <a:gd name="T37" fmla="*/ 0 h 125"/>
                        <a:gd name="T38" fmla="*/ 126 w 126"/>
                        <a:gd name="T39" fmla="*/ 125 h 12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26" h="125">
                          <a:moveTo>
                            <a:pt x="126" y="16"/>
                          </a:moveTo>
                          <a:lnTo>
                            <a:pt x="104" y="47"/>
                          </a:lnTo>
                          <a:lnTo>
                            <a:pt x="82" y="73"/>
                          </a:lnTo>
                          <a:lnTo>
                            <a:pt x="33" y="125"/>
                          </a:lnTo>
                          <a:lnTo>
                            <a:pt x="5" y="125"/>
                          </a:lnTo>
                          <a:lnTo>
                            <a:pt x="0" y="113"/>
                          </a:lnTo>
                          <a:lnTo>
                            <a:pt x="5" y="98"/>
                          </a:lnTo>
                          <a:lnTo>
                            <a:pt x="107" y="3"/>
                          </a:lnTo>
                          <a:lnTo>
                            <a:pt x="123" y="0"/>
                          </a:lnTo>
                          <a:lnTo>
                            <a:pt x="126" y="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E6A7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958" name="Freeform 249"/>
                  <p:cNvSpPr>
                    <a:spLocks/>
                  </p:cNvSpPr>
                  <p:nvPr/>
                </p:nvSpPr>
                <p:spPr bwMode="auto">
                  <a:xfrm flipH="1">
                    <a:off x="2688" y="1221"/>
                    <a:ext cx="1002" cy="40"/>
                  </a:xfrm>
                  <a:custGeom>
                    <a:avLst/>
                    <a:gdLst>
                      <a:gd name="T0" fmla="*/ 0 w 2311"/>
                      <a:gd name="T1" fmla="*/ 0 h 94"/>
                      <a:gd name="T2" fmla="*/ 0 w 2311"/>
                      <a:gd name="T3" fmla="*/ 0 h 94"/>
                      <a:gd name="T4" fmla="*/ 0 w 2311"/>
                      <a:gd name="T5" fmla="*/ 0 h 94"/>
                      <a:gd name="T6" fmla="*/ 0 w 2311"/>
                      <a:gd name="T7" fmla="*/ 0 h 94"/>
                      <a:gd name="T8" fmla="*/ 0 w 2311"/>
                      <a:gd name="T9" fmla="*/ 0 h 94"/>
                      <a:gd name="T10" fmla="*/ 0 w 2311"/>
                      <a:gd name="T11" fmla="*/ 0 h 94"/>
                      <a:gd name="T12" fmla="*/ 0 w 2311"/>
                      <a:gd name="T13" fmla="*/ 0 h 94"/>
                      <a:gd name="T14" fmla="*/ 0 w 2311"/>
                      <a:gd name="T15" fmla="*/ 0 h 94"/>
                      <a:gd name="T16" fmla="*/ 0 w 2311"/>
                      <a:gd name="T17" fmla="*/ 0 h 94"/>
                      <a:gd name="T18" fmla="*/ 0 w 2311"/>
                      <a:gd name="T19" fmla="*/ 0 h 94"/>
                      <a:gd name="T20" fmla="*/ 0 w 2311"/>
                      <a:gd name="T21" fmla="*/ 0 h 94"/>
                      <a:gd name="T22" fmla="*/ 0 w 2311"/>
                      <a:gd name="T23" fmla="*/ 0 h 94"/>
                      <a:gd name="T24" fmla="*/ 0 w 2311"/>
                      <a:gd name="T25" fmla="*/ 0 h 94"/>
                      <a:gd name="T26" fmla="*/ 0 w 2311"/>
                      <a:gd name="T27" fmla="*/ 0 h 94"/>
                      <a:gd name="T28" fmla="*/ 0 w 2311"/>
                      <a:gd name="T29" fmla="*/ 0 h 94"/>
                      <a:gd name="T30" fmla="*/ 0 w 2311"/>
                      <a:gd name="T31" fmla="*/ 0 h 94"/>
                      <a:gd name="T32" fmla="*/ 0 w 2311"/>
                      <a:gd name="T33" fmla="*/ 0 h 94"/>
                      <a:gd name="T34" fmla="*/ 0 w 2311"/>
                      <a:gd name="T35" fmla="*/ 0 h 94"/>
                      <a:gd name="T36" fmla="*/ 0 w 2311"/>
                      <a:gd name="T37" fmla="*/ 0 h 94"/>
                      <a:gd name="T38" fmla="*/ 0 w 2311"/>
                      <a:gd name="T39" fmla="*/ 0 h 94"/>
                      <a:gd name="T40" fmla="*/ 0 w 2311"/>
                      <a:gd name="T41" fmla="*/ 0 h 94"/>
                      <a:gd name="T42" fmla="*/ 0 w 2311"/>
                      <a:gd name="T43" fmla="*/ 0 h 94"/>
                      <a:gd name="T44" fmla="*/ 0 w 2311"/>
                      <a:gd name="T45" fmla="*/ 0 h 94"/>
                      <a:gd name="T46" fmla="*/ 0 w 2311"/>
                      <a:gd name="T47" fmla="*/ 0 h 94"/>
                      <a:gd name="T48" fmla="*/ 0 w 2311"/>
                      <a:gd name="T49" fmla="*/ 0 h 94"/>
                      <a:gd name="T50" fmla="*/ 0 w 2311"/>
                      <a:gd name="T51" fmla="*/ 0 h 94"/>
                      <a:gd name="T52" fmla="*/ 0 w 2311"/>
                      <a:gd name="T53" fmla="*/ 0 h 94"/>
                      <a:gd name="T54" fmla="*/ 0 w 2311"/>
                      <a:gd name="T55" fmla="*/ 0 h 94"/>
                      <a:gd name="T56" fmla="*/ 0 w 2311"/>
                      <a:gd name="T57" fmla="*/ 0 h 94"/>
                      <a:gd name="T58" fmla="*/ 0 w 2311"/>
                      <a:gd name="T59" fmla="*/ 0 h 94"/>
                      <a:gd name="T60" fmla="*/ 0 w 2311"/>
                      <a:gd name="T61" fmla="*/ 0 h 94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11"/>
                      <a:gd name="T94" fmla="*/ 0 h 94"/>
                      <a:gd name="T95" fmla="*/ 2311 w 2311"/>
                      <a:gd name="T96" fmla="*/ 94 h 94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11" h="94">
                        <a:moveTo>
                          <a:pt x="19" y="16"/>
                        </a:moveTo>
                        <a:lnTo>
                          <a:pt x="146" y="26"/>
                        </a:lnTo>
                        <a:lnTo>
                          <a:pt x="249" y="12"/>
                        </a:lnTo>
                        <a:lnTo>
                          <a:pt x="338" y="3"/>
                        </a:lnTo>
                        <a:lnTo>
                          <a:pt x="530" y="0"/>
                        </a:lnTo>
                        <a:lnTo>
                          <a:pt x="610" y="0"/>
                        </a:lnTo>
                        <a:lnTo>
                          <a:pt x="1457" y="16"/>
                        </a:lnTo>
                        <a:lnTo>
                          <a:pt x="1528" y="18"/>
                        </a:lnTo>
                        <a:lnTo>
                          <a:pt x="1564" y="19"/>
                        </a:lnTo>
                        <a:lnTo>
                          <a:pt x="1772" y="25"/>
                        </a:lnTo>
                        <a:lnTo>
                          <a:pt x="1807" y="31"/>
                        </a:lnTo>
                        <a:lnTo>
                          <a:pt x="2256" y="47"/>
                        </a:lnTo>
                        <a:lnTo>
                          <a:pt x="2311" y="47"/>
                        </a:lnTo>
                        <a:lnTo>
                          <a:pt x="2291" y="86"/>
                        </a:lnTo>
                        <a:lnTo>
                          <a:pt x="2256" y="94"/>
                        </a:lnTo>
                        <a:lnTo>
                          <a:pt x="2030" y="82"/>
                        </a:lnTo>
                        <a:lnTo>
                          <a:pt x="1806" y="70"/>
                        </a:lnTo>
                        <a:lnTo>
                          <a:pt x="1769" y="69"/>
                        </a:lnTo>
                        <a:lnTo>
                          <a:pt x="1561" y="63"/>
                        </a:lnTo>
                        <a:lnTo>
                          <a:pt x="1526" y="57"/>
                        </a:lnTo>
                        <a:lnTo>
                          <a:pt x="1457" y="60"/>
                        </a:lnTo>
                        <a:lnTo>
                          <a:pt x="610" y="43"/>
                        </a:lnTo>
                        <a:lnTo>
                          <a:pt x="530" y="43"/>
                        </a:lnTo>
                        <a:lnTo>
                          <a:pt x="339" y="35"/>
                        </a:lnTo>
                        <a:lnTo>
                          <a:pt x="149" y="48"/>
                        </a:lnTo>
                        <a:lnTo>
                          <a:pt x="13" y="48"/>
                        </a:lnTo>
                        <a:lnTo>
                          <a:pt x="0" y="29"/>
                        </a:lnTo>
                        <a:lnTo>
                          <a:pt x="5" y="19"/>
                        </a:lnTo>
                        <a:lnTo>
                          <a:pt x="19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59" name="Freeform 250"/>
                  <p:cNvSpPr>
                    <a:spLocks/>
                  </p:cNvSpPr>
                  <p:nvPr/>
                </p:nvSpPr>
                <p:spPr bwMode="auto">
                  <a:xfrm flipH="1">
                    <a:off x="2967" y="1052"/>
                    <a:ext cx="535" cy="57"/>
                  </a:xfrm>
                  <a:custGeom>
                    <a:avLst/>
                    <a:gdLst>
                      <a:gd name="T0" fmla="*/ 0 w 1232"/>
                      <a:gd name="T1" fmla="*/ 0 h 128"/>
                      <a:gd name="T2" fmla="*/ 0 w 1232"/>
                      <a:gd name="T3" fmla="*/ 0 h 128"/>
                      <a:gd name="T4" fmla="*/ 0 w 1232"/>
                      <a:gd name="T5" fmla="*/ 0 h 128"/>
                      <a:gd name="T6" fmla="*/ 0 w 1232"/>
                      <a:gd name="T7" fmla="*/ 0 h 128"/>
                      <a:gd name="T8" fmla="*/ 0 w 1232"/>
                      <a:gd name="T9" fmla="*/ 0 h 128"/>
                      <a:gd name="T10" fmla="*/ 0 w 1232"/>
                      <a:gd name="T11" fmla="*/ 0 h 128"/>
                      <a:gd name="T12" fmla="*/ 0 w 1232"/>
                      <a:gd name="T13" fmla="*/ 0 h 128"/>
                      <a:gd name="T14" fmla="*/ 0 w 1232"/>
                      <a:gd name="T15" fmla="*/ 0 h 128"/>
                      <a:gd name="T16" fmla="*/ 0 w 1232"/>
                      <a:gd name="T17" fmla="*/ 0 h 128"/>
                      <a:gd name="T18" fmla="*/ 0 w 1232"/>
                      <a:gd name="T19" fmla="*/ 0 h 128"/>
                      <a:gd name="T20" fmla="*/ 0 w 1232"/>
                      <a:gd name="T21" fmla="*/ 0 h 128"/>
                      <a:gd name="T22" fmla="*/ 0 w 1232"/>
                      <a:gd name="T23" fmla="*/ 0 h 128"/>
                      <a:gd name="T24" fmla="*/ 0 w 1232"/>
                      <a:gd name="T25" fmla="*/ 0 h 128"/>
                      <a:gd name="T26" fmla="*/ 0 w 1232"/>
                      <a:gd name="T27" fmla="*/ 0 h 128"/>
                      <a:gd name="T28" fmla="*/ 0 w 1232"/>
                      <a:gd name="T29" fmla="*/ 0 h 128"/>
                      <a:gd name="T30" fmla="*/ 0 w 1232"/>
                      <a:gd name="T31" fmla="*/ 0 h 128"/>
                      <a:gd name="T32" fmla="*/ 0 w 1232"/>
                      <a:gd name="T33" fmla="*/ 0 h 12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232"/>
                      <a:gd name="T52" fmla="*/ 0 h 128"/>
                      <a:gd name="T53" fmla="*/ 1232 w 1232"/>
                      <a:gd name="T54" fmla="*/ 128 h 12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232" h="128">
                        <a:moveTo>
                          <a:pt x="22" y="0"/>
                        </a:moveTo>
                        <a:lnTo>
                          <a:pt x="307" y="11"/>
                        </a:lnTo>
                        <a:lnTo>
                          <a:pt x="495" y="30"/>
                        </a:lnTo>
                        <a:lnTo>
                          <a:pt x="659" y="45"/>
                        </a:lnTo>
                        <a:lnTo>
                          <a:pt x="1012" y="76"/>
                        </a:lnTo>
                        <a:lnTo>
                          <a:pt x="1116" y="92"/>
                        </a:lnTo>
                        <a:lnTo>
                          <a:pt x="1221" y="105"/>
                        </a:lnTo>
                        <a:lnTo>
                          <a:pt x="1232" y="117"/>
                        </a:lnTo>
                        <a:lnTo>
                          <a:pt x="1221" y="127"/>
                        </a:lnTo>
                        <a:lnTo>
                          <a:pt x="1008" y="128"/>
                        </a:lnTo>
                        <a:lnTo>
                          <a:pt x="301" y="62"/>
                        </a:lnTo>
                        <a:lnTo>
                          <a:pt x="17" y="39"/>
                        </a:lnTo>
                        <a:lnTo>
                          <a:pt x="0" y="17"/>
                        </a:lnTo>
                        <a:lnTo>
                          <a:pt x="7" y="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0" name="Freeform 251"/>
                  <p:cNvSpPr>
                    <a:spLocks/>
                  </p:cNvSpPr>
                  <p:nvPr/>
                </p:nvSpPr>
                <p:spPr bwMode="auto">
                  <a:xfrm flipH="1">
                    <a:off x="3140" y="1103"/>
                    <a:ext cx="388" cy="42"/>
                  </a:xfrm>
                  <a:custGeom>
                    <a:avLst/>
                    <a:gdLst>
                      <a:gd name="T0" fmla="*/ 0 w 897"/>
                      <a:gd name="T1" fmla="*/ 0 h 95"/>
                      <a:gd name="T2" fmla="*/ 0 w 897"/>
                      <a:gd name="T3" fmla="*/ 0 h 95"/>
                      <a:gd name="T4" fmla="*/ 0 w 897"/>
                      <a:gd name="T5" fmla="*/ 0 h 95"/>
                      <a:gd name="T6" fmla="*/ 0 w 897"/>
                      <a:gd name="T7" fmla="*/ 0 h 95"/>
                      <a:gd name="T8" fmla="*/ 0 w 897"/>
                      <a:gd name="T9" fmla="*/ 0 h 95"/>
                      <a:gd name="T10" fmla="*/ 0 w 897"/>
                      <a:gd name="T11" fmla="*/ 0 h 95"/>
                      <a:gd name="T12" fmla="*/ 0 w 897"/>
                      <a:gd name="T13" fmla="*/ 0 h 95"/>
                      <a:gd name="T14" fmla="*/ 0 w 897"/>
                      <a:gd name="T15" fmla="*/ 0 h 95"/>
                      <a:gd name="T16" fmla="*/ 0 w 897"/>
                      <a:gd name="T17" fmla="*/ 0 h 95"/>
                      <a:gd name="T18" fmla="*/ 0 w 897"/>
                      <a:gd name="T19" fmla="*/ 0 h 95"/>
                      <a:gd name="T20" fmla="*/ 0 w 897"/>
                      <a:gd name="T21" fmla="*/ 0 h 95"/>
                      <a:gd name="T22" fmla="*/ 0 w 897"/>
                      <a:gd name="T23" fmla="*/ 0 h 95"/>
                      <a:gd name="T24" fmla="*/ 0 w 897"/>
                      <a:gd name="T25" fmla="*/ 0 h 95"/>
                      <a:gd name="T26" fmla="*/ 0 w 897"/>
                      <a:gd name="T27" fmla="*/ 0 h 95"/>
                      <a:gd name="T28" fmla="*/ 0 w 897"/>
                      <a:gd name="T29" fmla="*/ 0 h 95"/>
                      <a:gd name="T30" fmla="*/ 0 w 897"/>
                      <a:gd name="T31" fmla="*/ 0 h 9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897"/>
                      <a:gd name="T49" fmla="*/ 0 h 95"/>
                      <a:gd name="T50" fmla="*/ 897 w 897"/>
                      <a:gd name="T51" fmla="*/ 95 h 95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897" h="95">
                        <a:moveTo>
                          <a:pt x="12" y="0"/>
                        </a:moveTo>
                        <a:lnTo>
                          <a:pt x="283" y="11"/>
                        </a:lnTo>
                        <a:lnTo>
                          <a:pt x="448" y="25"/>
                        </a:lnTo>
                        <a:lnTo>
                          <a:pt x="668" y="47"/>
                        </a:lnTo>
                        <a:lnTo>
                          <a:pt x="769" y="61"/>
                        </a:lnTo>
                        <a:lnTo>
                          <a:pt x="886" y="74"/>
                        </a:lnTo>
                        <a:lnTo>
                          <a:pt x="897" y="86"/>
                        </a:lnTo>
                        <a:lnTo>
                          <a:pt x="885" y="95"/>
                        </a:lnTo>
                        <a:lnTo>
                          <a:pt x="447" y="71"/>
                        </a:lnTo>
                        <a:lnTo>
                          <a:pt x="278" y="58"/>
                        </a:lnTo>
                        <a:lnTo>
                          <a:pt x="145" y="35"/>
                        </a:lnTo>
                        <a:lnTo>
                          <a:pt x="12" y="22"/>
                        </a:lnTo>
                        <a:lnTo>
                          <a:pt x="0" y="1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1" name="Freeform 252"/>
                  <p:cNvSpPr>
                    <a:spLocks/>
                  </p:cNvSpPr>
                  <p:nvPr/>
                </p:nvSpPr>
                <p:spPr bwMode="auto">
                  <a:xfrm flipH="1">
                    <a:off x="2776" y="1091"/>
                    <a:ext cx="115" cy="23"/>
                  </a:xfrm>
                  <a:custGeom>
                    <a:avLst/>
                    <a:gdLst>
                      <a:gd name="T0" fmla="*/ 0 w 271"/>
                      <a:gd name="T1" fmla="*/ 0 h 53"/>
                      <a:gd name="T2" fmla="*/ 0 w 271"/>
                      <a:gd name="T3" fmla="*/ 0 h 53"/>
                      <a:gd name="T4" fmla="*/ 0 w 271"/>
                      <a:gd name="T5" fmla="*/ 0 h 53"/>
                      <a:gd name="T6" fmla="*/ 0 w 271"/>
                      <a:gd name="T7" fmla="*/ 0 h 53"/>
                      <a:gd name="T8" fmla="*/ 0 w 271"/>
                      <a:gd name="T9" fmla="*/ 0 h 53"/>
                      <a:gd name="T10" fmla="*/ 0 w 271"/>
                      <a:gd name="T11" fmla="*/ 0 h 53"/>
                      <a:gd name="T12" fmla="*/ 0 w 271"/>
                      <a:gd name="T13" fmla="*/ 0 h 53"/>
                      <a:gd name="T14" fmla="*/ 0 w 271"/>
                      <a:gd name="T15" fmla="*/ 0 h 53"/>
                      <a:gd name="T16" fmla="*/ 0 w 271"/>
                      <a:gd name="T17" fmla="*/ 0 h 53"/>
                      <a:gd name="T18" fmla="*/ 0 w 271"/>
                      <a:gd name="T19" fmla="*/ 0 h 53"/>
                      <a:gd name="T20" fmla="*/ 0 w 271"/>
                      <a:gd name="T21" fmla="*/ 0 h 5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71"/>
                      <a:gd name="T34" fmla="*/ 0 h 53"/>
                      <a:gd name="T35" fmla="*/ 271 w 271"/>
                      <a:gd name="T36" fmla="*/ 53 h 5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71" h="53">
                        <a:moveTo>
                          <a:pt x="12" y="0"/>
                        </a:moveTo>
                        <a:lnTo>
                          <a:pt x="248" y="6"/>
                        </a:lnTo>
                        <a:lnTo>
                          <a:pt x="271" y="29"/>
                        </a:lnTo>
                        <a:lnTo>
                          <a:pt x="265" y="45"/>
                        </a:lnTo>
                        <a:lnTo>
                          <a:pt x="248" y="53"/>
                        </a:lnTo>
                        <a:lnTo>
                          <a:pt x="128" y="41"/>
                        </a:lnTo>
                        <a:lnTo>
                          <a:pt x="9" y="22"/>
                        </a:lnTo>
                        <a:lnTo>
                          <a:pt x="0" y="1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2" name="Freeform 253"/>
                  <p:cNvSpPr>
                    <a:spLocks/>
                  </p:cNvSpPr>
                  <p:nvPr/>
                </p:nvSpPr>
                <p:spPr bwMode="auto">
                  <a:xfrm flipH="1">
                    <a:off x="2747" y="1120"/>
                    <a:ext cx="118" cy="22"/>
                  </a:xfrm>
                  <a:custGeom>
                    <a:avLst/>
                    <a:gdLst>
                      <a:gd name="T0" fmla="*/ 0 w 276"/>
                      <a:gd name="T1" fmla="*/ 0 h 47"/>
                      <a:gd name="T2" fmla="*/ 0 w 276"/>
                      <a:gd name="T3" fmla="*/ 0 h 47"/>
                      <a:gd name="T4" fmla="*/ 0 w 276"/>
                      <a:gd name="T5" fmla="*/ 0 h 47"/>
                      <a:gd name="T6" fmla="*/ 0 w 276"/>
                      <a:gd name="T7" fmla="*/ 0 h 47"/>
                      <a:gd name="T8" fmla="*/ 0 w 276"/>
                      <a:gd name="T9" fmla="*/ 0 h 47"/>
                      <a:gd name="T10" fmla="*/ 0 w 276"/>
                      <a:gd name="T11" fmla="*/ 0 h 47"/>
                      <a:gd name="T12" fmla="*/ 0 w 276"/>
                      <a:gd name="T13" fmla="*/ 0 h 47"/>
                      <a:gd name="T14" fmla="*/ 0 w 276"/>
                      <a:gd name="T15" fmla="*/ 0 h 47"/>
                      <a:gd name="T16" fmla="*/ 0 w 276"/>
                      <a:gd name="T17" fmla="*/ 0 h 47"/>
                      <a:gd name="T18" fmla="*/ 0 w 276"/>
                      <a:gd name="T19" fmla="*/ 0 h 47"/>
                      <a:gd name="T20" fmla="*/ 0 w 276"/>
                      <a:gd name="T21" fmla="*/ 0 h 47"/>
                      <a:gd name="T22" fmla="*/ 0 w 276"/>
                      <a:gd name="T23" fmla="*/ 0 h 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6"/>
                      <a:gd name="T37" fmla="*/ 0 h 47"/>
                      <a:gd name="T38" fmla="*/ 276 w 276"/>
                      <a:gd name="T39" fmla="*/ 47 h 4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6" h="47">
                        <a:moveTo>
                          <a:pt x="12" y="14"/>
                        </a:moveTo>
                        <a:lnTo>
                          <a:pt x="131" y="13"/>
                        </a:lnTo>
                        <a:lnTo>
                          <a:pt x="251" y="0"/>
                        </a:lnTo>
                        <a:lnTo>
                          <a:pt x="276" y="22"/>
                        </a:lnTo>
                        <a:lnTo>
                          <a:pt x="271" y="38"/>
                        </a:lnTo>
                        <a:lnTo>
                          <a:pt x="255" y="47"/>
                        </a:lnTo>
                        <a:lnTo>
                          <a:pt x="132" y="47"/>
                        </a:lnTo>
                        <a:lnTo>
                          <a:pt x="9" y="36"/>
                        </a:lnTo>
                        <a:lnTo>
                          <a:pt x="0" y="25"/>
                        </a:lnTo>
                        <a:lnTo>
                          <a:pt x="12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3" name="Freeform 254"/>
                  <p:cNvSpPr>
                    <a:spLocks/>
                  </p:cNvSpPr>
                  <p:nvPr/>
                </p:nvSpPr>
                <p:spPr bwMode="auto">
                  <a:xfrm flipH="1">
                    <a:off x="2718" y="1157"/>
                    <a:ext cx="139" cy="23"/>
                  </a:xfrm>
                  <a:custGeom>
                    <a:avLst/>
                    <a:gdLst>
                      <a:gd name="T0" fmla="*/ 0 w 316"/>
                      <a:gd name="T1" fmla="*/ 0 h 56"/>
                      <a:gd name="T2" fmla="*/ 0 w 316"/>
                      <a:gd name="T3" fmla="*/ 0 h 56"/>
                      <a:gd name="T4" fmla="*/ 0 w 316"/>
                      <a:gd name="T5" fmla="*/ 0 h 56"/>
                      <a:gd name="T6" fmla="*/ 0 w 316"/>
                      <a:gd name="T7" fmla="*/ 0 h 56"/>
                      <a:gd name="T8" fmla="*/ 0 w 316"/>
                      <a:gd name="T9" fmla="*/ 0 h 56"/>
                      <a:gd name="T10" fmla="*/ 0 w 316"/>
                      <a:gd name="T11" fmla="*/ 0 h 56"/>
                      <a:gd name="T12" fmla="*/ 0 w 316"/>
                      <a:gd name="T13" fmla="*/ 0 h 56"/>
                      <a:gd name="T14" fmla="*/ 0 w 316"/>
                      <a:gd name="T15" fmla="*/ 0 h 56"/>
                      <a:gd name="T16" fmla="*/ 0 w 316"/>
                      <a:gd name="T17" fmla="*/ 0 h 56"/>
                      <a:gd name="T18" fmla="*/ 0 w 316"/>
                      <a:gd name="T19" fmla="*/ 0 h 56"/>
                      <a:gd name="T20" fmla="*/ 0 w 316"/>
                      <a:gd name="T21" fmla="*/ 0 h 56"/>
                      <a:gd name="T22" fmla="*/ 0 w 316"/>
                      <a:gd name="T23" fmla="*/ 0 h 56"/>
                      <a:gd name="T24" fmla="*/ 0 w 316"/>
                      <a:gd name="T25" fmla="*/ 0 h 56"/>
                      <a:gd name="T26" fmla="*/ 0 w 316"/>
                      <a:gd name="T27" fmla="*/ 0 h 5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316"/>
                      <a:gd name="T43" fmla="*/ 0 h 56"/>
                      <a:gd name="T44" fmla="*/ 316 w 316"/>
                      <a:gd name="T45" fmla="*/ 56 h 5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316" h="56">
                        <a:moveTo>
                          <a:pt x="19" y="13"/>
                        </a:moveTo>
                        <a:lnTo>
                          <a:pt x="252" y="10"/>
                        </a:lnTo>
                        <a:lnTo>
                          <a:pt x="303" y="0"/>
                        </a:lnTo>
                        <a:lnTo>
                          <a:pt x="316" y="8"/>
                        </a:lnTo>
                        <a:lnTo>
                          <a:pt x="310" y="21"/>
                        </a:lnTo>
                        <a:lnTo>
                          <a:pt x="285" y="37"/>
                        </a:lnTo>
                        <a:lnTo>
                          <a:pt x="259" y="53"/>
                        </a:lnTo>
                        <a:lnTo>
                          <a:pt x="139" y="56"/>
                        </a:lnTo>
                        <a:lnTo>
                          <a:pt x="19" y="51"/>
                        </a:lnTo>
                        <a:lnTo>
                          <a:pt x="0" y="32"/>
                        </a:lnTo>
                        <a:lnTo>
                          <a:pt x="4" y="19"/>
                        </a:lnTo>
                        <a:lnTo>
                          <a:pt x="19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4" name="Freeform 255"/>
                  <p:cNvSpPr>
                    <a:spLocks/>
                  </p:cNvSpPr>
                  <p:nvPr/>
                </p:nvSpPr>
                <p:spPr bwMode="auto">
                  <a:xfrm flipH="1">
                    <a:off x="2791" y="0"/>
                    <a:ext cx="730" cy="198"/>
                  </a:xfrm>
                  <a:custGeom>
                    <a:avLst/>
                    <a:gdLst>
                      <a:gd name="T0" fmla="*/ 0 w 1683"/>
                      <a:gd name="T1" fmla="*/ 0 h 459"/>
                      <a:gd name="T2" fmla="*/ 0 w 1683"/>
                      <a:gd name="T3" fmla="*/ 0 h 459"/>
                      <a:gd name="T4" fmla="*/ 0 w 1683"/>
                      <a:gd name="T5" fmla="*/ 0 h 459"/>
                      <a:gd name="T6" fmla="*/ 0 w 1683"/>
                      <a:gd name="T7" fmla="*/ 0 h 459"/>
                      <a:gd name="T8" fmla="*/ 0 w 1683"/>
                      <a:gd name="T9" fmla="*/ 0 h 459"/>
                      <a:gd name="T10" fmla="*/ 0 w 1683"/>
                      <a:gd name="T11" fmla="*/ 0 h 459"/>
                      <a:gd name="T12" fmla="*/ 0 w 1683"/>
                      <a:gd name="T13" fmla="*/ 0 h 459"/>
                      <a:gd name="T14" fmla="*/ 0 w 1683"/>
                      <a:gd name="T15" fmla="*/ 0 h 459"/>
                      <a:gd name="T16" fmla="*/ 0 w 1683"/>
                      <a:gd name="T17" fmla="*/ 0 h 459"/>
                      <a:gd name="T18" fmla="*/ 0 w 1683"/>
                      <a:gd name="T19" fmla="*/ 0 h 459"/>
                      <a:gd name="T20" fmla="*/ 0 w 1683"/>
                      <a:gd name="T21" fmla="*/ 0 h 459"/>
                      <a:gd name="T22" fmla="*/ 0 w 1683"/>
                      <a:gd name="T23" fmla="*/ 0 h 459"/>
                      <a:gd name="T24" fmla="*/ 0 w 1683"/>
                      <a:gd name="T25" fmla="*/ 0 h 459"/>
                      <a:gd name="T26" fmla="*/ 0 w 1683"/>
                      <a:gd name="T27" fmla="*/ 0 h 459"/>
                      <a:gd name="T28" fmla="*/ 0 w 1683"/>
                      <a:gd name="T29" fmla="*/ 0 h 459"/>
                      <a:gd name="T30" fmla="*/ 0 w 1683"/>
                      <a:gd name="T31" fmla="*/ 0 h 459"/>
                      <a:gd name="T32" fmla="*/ 0 w 1683"/>
                      <a:gd name="T33" fmla="*/ 0 h 459"/>
                      <a:gd name="T34" fmla="*/ 0 w 1683"/>
                      <a:gd name="T35" fmla="*/ 0 h 459"/>
                      <a:gd name="T36" fmla="*/ 0 w 1683"/>
                      <a:gd name="T37" fmla="*/ 0 h 459"/>
                      <a:gd name="T38" fmla="*/ 0 w 1683"/>
                      <a:gd name="T39" fmla="*/ 0 h 459"/>
                      <a:gd name="T40" fmla="*/ 0 w 1683"/>
                      <a:gd name="T41" fmla="*/ 0 h 459"/>
                      <a:gd name="T42" fmla="*/ 0 w 1683"/>
                      <a:gd name="T43" fmla="*/ 0 h 459"/>
                      <a:gd name="T44" fmla="*/ 0 w 1683"/>
                      <a:gd name="T45" fmla="*/ 0 h 459"/>
                      <a:gd name="T46" fmla="*/ 0 w 1683"/>
                      <a:gd name="T47" fmla="*/ 0 h 459"/>
                      <a:gd name="T48" fmla="*/ 0 w 1683"/>
                      <a:gd name="T49" fmla="*/ 0 h 459"/>
                      <a:gd name="T50" fmla="*/ 0 w 1683"/>
                      <a:gd name="T51" fmla="*/ 0 h 459"/>
                      <a:gd name="T52" fmla="*/ 0 w 1683"/>
                      <a:gd name="T53" fmla="*/ 0 h 459"/>
                      <a:gd name="T54" fmla="*/ 0 w 1683"/>
                      <a:gd name="T55" fmla="*/ 0 h 459"/>
                      <a:gd name="T56" fmla="*/ 0 w 1683"/>
                      <a:gd name="T57" fmla="*/ 0 h 459"/>
                      <a:gd name="T58" fmla="*/ 0 w 1683"/>
                      <a:gd name="T59" fmla="*/ 0 h 459"/>
                      <a:gd name="T60" fmla="*/ 0 w 1683"/>
                      <a:gd name="T61" fmla="*/ 0 h 459"/>
                      <a:gd name="T62" fmla="*/ 0 w 1683"/>
                      <a:gd name="T63" fmla="*/ 0 h 459"/>
                      <a:gd name="T64" fmla="*/ 0 w 1683"/>
                      <a:gd name="T65" fmla="*/ 0 h 459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83"/>
                      <a:gd name="T100" fmla="*/ 0 h 459"/>
                      <a:gd name="T101" fmla="*/ 1683 w 1683"/>
                      <a:gd name="T102" fmla="*/ 459 h 459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83" h="459">
                        <a:moveTo>
                          <a:pt x="3" y="440"/>
                        </a:moveTo>
                        <a:lnTo>
                          <a:pt x="63" y="397"/>
                        </a:lnTo>
                        <a:lnTo>
                          <a:pt x="120" y="361"/>
                        </a:lnTo>
                        <a:lnTo>
                          <a:pt x="230" y="304"/>
                        </a:lnTo>
                        <a:lnTo>
                          <a:pt x="347" y="258"/>
                        </a:lnTo>
                        <a:lnTo>
                          <a:pt x="483" y="219"/>
                        </a:lnTo>
                        <a:lnTo>
                          <a:pt x="575" y="192"/>
                        </a:lnTo>
                        <a:lnTo>
                          <a:pt x="655" y="166"/>
                        </a:lnTo>
                        <a:lnTo>
                          <a:pt x="735" y="141"/>
                        </a:lnTo>
                        <a:lnTo>
                          <a:pt x="827" y="121"/>
                        </a:lnTo>
                        <a:lnTo>
                          <a:pt x="959" y="88"/>
                        </a:lnTo>
                        <a:lnTo>
                          <a:pt x="1094" y="50"/>
                        </a:lnTo>
                        <a:lnTo>
                          <a:pt x="1245" y="21"/>
                        </a:lnTo>
                        <a:lnTo>
                          <a:pt x="1380" y="6"/>
                        </a:lnTo>
                        <a:lnTo>
                          <a:pt x="1671" y="0"/>
                        </a:lnTo>
                        <a:lnTo>
                          <a:pt x="1683" y="12"/>
                        </a:lnTo>
                        <a:lnTo>
                          <a:pt x="1671" y="24"/>
                        </a:lnTo>
                        <a:lnTo>
                          <a:pt x="1387" y="46"/>
                        </a:lnTo>
                        <a:lnTo>
                          <a:pt x="1255" y="74"/>
                        </a:lnTo>
                        <a:lnTo>
                          <a:pt x="1107" y="109"/>
                        </a:lnTo>
                        <a:lnTo>
                          <a:pt x="972" y="145"/>
                        </a:lnTo>
                        <a:lnTo>
                          <a:pt x="838" y="176"/>
                        </a:lnTo>
                        <a:lnTo>
                          <a:pt x="668" y="222"/>
                        </a:lnTo>
                        <a:lnTo>
                          <a:pt x="589" y="246"/>
                        </a:lnTo>
                        <a:lnTo>
                          <a:pt x="496" y="273"/>
                        </a:lnTo>
                        <a:lnTo>
                          <a:pt x="362" y="306"/>
                        </a:lnTo>
                        <a:lnTo>
                          <a:pt x="244" y="340"/>
                        </a:lnTo>
                        <a:lnTo>
                          <a:pt x="132" y="387"/>
                        </a:lnTo>
                        <a:lnTo>
                          <a:pt x="76" y="419"/>
                        </a:lnTo>
                        <a:lnTo>
                          <a:pt x="16" y="459"/>
                        </a:lnTo>
                        <a:lnTo>
                          <a:pt x="0" y="456"/>
                        </a:lnTo>
                        <a:lnTo>
                          <a:pt x="3" y="44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5" name="Freeform 256"/>
                  <p:cNvSpPr>
                    <a:spLocks/>
                  </p:cNvSpPr>
                  <p:nvPr/>
                </p:nvSpPr>
                <p:spPr bwMode="auto">
                  <a:xfrm flipH="1">
                    <a:off x="2691" y="17"/>
                    <a:ext cx="75" cy="113"/>
                  </a:xfrm>
                  <a:custGeom>
                    <a:avLst/>
                    <a:gdLst>
                      <a:gd name="T0" fmla="*/ 0 w 173"/>
                      <a:gd name="T1" fmla="*/ 0 h 261"/>
                      <a:gd name="T2" fmla="*/ 0 w 173"/>
                      <a:gd name="T3" fmla="*/ 0 h 261"/>
                      <a:gd name="T4" fmla="*/ 0 w 173"/>
                      <a:gd name="T5" fmla="*/ 0 h 261"/>
                      <a:gd name="T6" fmla="*/ 0 w 173"/>
                      <a:gd name="T7" fmla="*/ 0 h 261"/>
                      <a:gd name="T8" fmla="*/ 0 w 173"/>
                      <a:gd name="T9" fmla="*/ 0 h 261"/>
                      <a:gd name="T10" fmla="*/ 0 w 173"/>
                      <a:gd name="T11" fmla="*/ 0 h 261"/>
                      <a:gd name="T12" fmla="*/ 0 w 173"/>
                      <a:gd name="T13" fmla="*/ 0 h 261"/>
                      <a:gd name="T14" fmla="*/ 0 w 173"/>
                      <a:gd name="T15" fmla="*/ 0 h 261"/>
                      <a:gd name="T16" fmla="*/ 0 w 173"/>
                      <a:gd name="T17" fmla="*/ 0 h 261"/>
                      <a:gd name="T18" fmla="*/ 0 w 173"/>
                      <a:gd name="T19" fmla="*/ 0 h 261"/>
                      <a:gd name="T20" fmla="*/ 0 w 173"/>
                      <a:gd name="T21" fmla="*/ 0 h 261"/>
                      <a:gd name="T22" fmla="*/ 0 w 173"/>
                      <a:gd name="T23" fmla="*/ 0 h 261"/>
                      <a:gd name="T24" fmla="*/ 0 w 173"/>
                      <a:gd name="T25" fmla="*/ 0 h 261"/>
                      <a:gd name="T26" fmla="*/ 0 w 173"/>
                      <a:gd name="T27" fmla="*/ 0 h 261"/>
                      <a:gd name="T28" fmla="*/ 0 w 173"/>
                      <a:gd name="T29" fmla="*/ 0 h 261"/>
                      <a:gd name="T30" fmla="*/ 0 w 173"/>
                      <a:gd name="T31" fmla="*/ 0 h 261"/>
                      <a:gd name="T32" fmla="*/ 0 w 173"/>
                      <a:gd name="T33" fmla="*/ 0 h 261"/>
                      <a:gd name="T34" fmla="*/ 0 w 173"/>
                      <a:gd name="T35" fmla="*/ 0 h 26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3"/>
                      <a:gd name="T55" fmla="*/ 0 h 261"/>
                      <a:gd name="T56" fmla="*/ 173 w 173"/>
                      <a:gd name="T57" fmla="*/ 261 h 261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3" h="261">
                        <a:moveTo>
                          <a:pt x="19" y="0"/>
                        </a:moveTo>
                        <a:lnTo>
                          <a:pt x="70" y="53"/>
                        </a:lnTo>
                        <a:lnTo>
                          <a:pt x="111" y="103"/>
                        </a:lnTo>
                        <a:lnTo>
                          <a:pt x="173" y="224"/>
                        </a:lnTo>
                        <a:lnTo>
                          <a:pt x="172" y="248"/>
                        </a:lnTo>
                        <a:lnTo>
                          <a:pt x="155" y="261"/>
                        </a:lnTo>
                        <a:lnTo>
                          <a:pt x="133" y="261"/>
                        </a:lnTo>
                        <a:lnTo>
                          <a:pt x="119" y="243"/>
                        </a:lnTo>
                        <a:lnTo>
                          <a:pt x="95" y="179"/>
                        </a:lnTo>
                        <a:lnTo>
                          <a:pt x="75" y="122"/>
                        </a:lnTo>
                        <a:lnTo>
                          <a:pt x="46" y="69"/>
                        </a:lnTo>
                        <a:lnTo>
                          <a:pt x="27" y="43"/>
                        </a:lnTo>
                        <a:lnTo>
                          <a:pt x="3" y="16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6" name="Freeform 257"/>
                  <p:cNvSpPr>
                    <a:spLocks/>
                  </p:cNvSpPr>
                  <p:nvPr/>
                </p:nvSpPr>
                <p:spPr bwMode="auto">
                  <a:xfrm flipH="1">
                    <a:off x="2691" y="114"/>
                    <a:ext cx="125" cy="661"/>
                  </a:xfrm>
                  <a:custGeom>
                    <a:avLst/>
                    <a:gdLst>
                      <a:gd name="T0" fmla="*/ 0 w 291"/>
                      <a:gd name="T1" fmla="*/ 0 h 1527"/>
                      <a:gd name="T2" fmla="*/ 0 w 291"/>
                      <a:gd name="T3" fmla="*/ 0 h 1527"/>
                      <a:gd name="T4" fmla="*/ 0 w 291"/>
                      <a:gd name="T5" fmla="*/ 0 h 1527"/>
                      <a:gd name="T6" fmla="*/ 0 w 291"/>
                      <a:gd name="T7" fmla="*/ 0 h 1527"/>
                      <a:gd name="T8" fmla="*/ 0 w 291"/>
                      <a:gd name="T9" fmla="*/ 0 h 1527"/>
                      <a:gd name="T10" fmla="*/ 0 w 291"/>
                      <a:gd name="T11" fmla="*/ 0 h 1527"/>
                      <a:gd name="T12" fmla="*/ 0 w 291"/>
                      <a:gd name="T13" fmla="*/ 0 h 1527"/>
                      <a:gd name="T14" fmla="*/ 0 w 291"/>
                      <a:gd name="T15" fmla="*/ 0 h 1527"/>
                      <a:gd name="T16" fmla="*/ 0 w 291"/>
                      <a:gd name="T17" fmla="*/ 0 h 1527"/>
                      <a:gd name="T18" fmla="*/ 0 w 291"/>
                      <a:gd name="T19" fmla="*/ 0 h 1527"/>
                      <a:gd name="T20" fmla="*/ 0 w 291"/>
                      <a:gd name="T21" fmla="*/ 0 h 1527"/>
                      <a:gd name="T22" fmla="*/ 0 w 291"/>
                      <a:gd name="T23" fmla="*/ 0 h 1527"/>
                      <a:gd name="T24" fmla="*/ 0 w 291"/>
                      <a:gd name="T25" fmla="*/ 0 h 1527"/>
                      <a:gd name="T26" fmla="*/ 0 w 291"/>
                      <a:gd name="T27" fmla="*/ 0 h 1527"/>
                      <a:gd name="T28" fmla="*/ 0 w 291"/>
                      <a:gd name="T29" fmla="*/ 0 h 1527"/>
                      <a:gd name="T30" fmla="*/ 0 w 291"/>
                      <a:gd name="T31" fmla="*/ 0 h 1527"/>
                      <a:gd name="T32" fmla="*/ 0 w 291"/>
                      <a:gd name="T33" fmla="*/ 0 h 1527"/>
                      <a:gd name="T34" fmla="*/ 0 w 291"/>
                      <a:gd name="T35" fmla="*/ 0 h 1527"/>
                      <a:gd name="T36" fmla="*/ 0 w 291"/>
                      <a:gd name="T37" fmla="*/ 0 h 1527"/>
                      <a:gd name="T38" fmla="*/ 0 w 291"/>
                      <a:gd name="T39" fmla="*/ 0 h 1527"/>
                      <a:gd name="T40" fmla="*/ 0 w 291"/>
                      <a:gd name="T41" fmla="*/ 0 h 1527"/>
                      <a:gd name="T42" fmla="*/ 0 w 291"/>
                      <a:gd name="T43" fmla="*/ 0 h 1527"/>
                      <a:gd name="T44" fmla="*/ 0 w 291"/>
                      <a:gd name="T45" fmla="*/ 0 h 1527"/>
                      <a:gd name="T46" fmla="*/ 0 w 291"/>
                      <a:gd name="T47" fmla="*/ 0 h 1527"/>
                      <a:gd name="T48" fmla="*/ 0 w 291"/>
                      <a:gd name="T49" fmla="*/ 0 h 1527"/>
                      <a:gd name="T50" fmla="*/ 0 w 291"/>
                      <a:gd name="T51" fmla="*/ 0 h 152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91"/>
                      <a:gd name="T79" fmla="*/ 0 h 1527"/>
                      <a:gd name="T80" fmla="*/ 291 w 291"/>
                      <a:gd name="T81" fmla="*/ 1527 h 152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91" h="1527">
                        <a:moveTo>
                          <a:pt x="291" y="27"/>
                        </a:moveTo>
                        <a:lnTo>
                          <a:pt x="246" y="379"/>
                        </a:lnTo>
                        <a:lnTo>
                          <a:pt x="225" y="490"/>
                        </a:lnTo>
                        <a:lnTo>
                          <a:pt x="204" y="600"/>
                        </a:lnTo>
                        <a:lnTo>
                          <a:pt x="184" y="691"/>
                        </a:lnTo>
                        <a:lnTo>
                          <a:pt x="168" y="773"/>
                        </a:lnTo>
                        <a:lnTo>
                          <a:pt x="138" y="924"/>
                        </a:lnTo>
                        <a:lnTo>
                          <a:pt x="91" y="1251"/>
                        </a:lnTo>
                        <a:lnTo>
                          <a:pt x="57" y="1499"/>
                        </a:lnTo>
                        <a:lnTo>
                          <a:pt x="47" y="1521"/>
                        </a:lnTo>
                        <a:lnTo>
                          <a:pt x="26" y="1527"/>
                        </a:lnTo>
                        <a:lnTo>
                          <a:pt x="0" y="1497"/>
                        </a:lnTo>
                        <a:lnTo>
                          <a:pt x="15" y="1372"/>
                        </a:lnTo>
                        <a:lnTo>
                          <a:pt x="35" y="1246"/>
                        </a:lnTo>
                        <a:lnTo>
                          <a:pt x="57" y="1070"/>
                        </a:lnTo>
                        <a:lnTo>
                          <a:pt x="85" y="916"/>
                        </a:lnTo>
                        <a:lnTo>
                          <a:pt x="119" y="764"/>
                        </a:lnTo>
                        <a:lnTo>
                          <a:pt x="136" y="682"/>
                        </a:lnTo>
                        <a:lnTo>
                          <a:pt x="155" y="591"/>
                        </a:lnTo>
                        <a:lnTo>
                          <a:pt x="201" y="372"/>
                        </a:lnTo>
                        <a:lnTo>
                          <a:pt x="243" y="19"/>
                        </a:lnTo>
                        <a:lnTo>
                          <a:pt x="253" y="3"/>
                        </a:lnTo>
                        <a:lnTo>
                          <a:pt x="271" y="0"/>
                        </a:lnTo>
                        <a:lnTo>
                          <a:pt x="291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7" name="Freeform 258"/>
                  <p:cNvSpPr>
                    <a:spLocks/>
                  </p:cNvSpPr>
                  <p:nvPr/>
                </p:nvSpPr>
                <p:spPr bwMode="auto">
                  <a:xfrm flipH="1">
                    <a:off x="2768" y="59"/>
                    <a:ext cx="82" cy="600"/>
                  </a:xfrm>
                  <a:custGeom>
                    <a:avLst/>
                    <a:gdLst>
                      <a:gd name="T0" fmla="*/ 0 w 187"/>
                      <a:gd name="T1" fmla="*/ 0 h 1383"/>
                      <a:gd name="T2" fmla="*/ 0 w 187"/>
                      <a:gd name="T3" fmla="*/ 0 h 1383"/>
                      <a:gd name="T4" fmla="*/ 0 w 187"/>
                      <a:gd name="T5" fmla="*/ 0 h 1383"/>
                      <a:gd name="T6" fmla="*/ 0 w 187"/>
                      <a:gd name="T7" fmla="*/ 0 h 1383"/>
                      <a:gd name="T8" fmla="*/ 0 w 187"/>
                      <a:gd name="T9" fmla="*/ 0 h 1383"/>
                      <a:gd name="T10" fmla="*/ 0 w 187"/>
                      <a:gd name="T11" fmla="*/ 0 h 1383"/>
                      <a:gd name="T12" fmla="*/ 0 w 187"/>
                      <a:gd name="T13" fmla="*/ 0 h 1383"/>
                      <a:gd name="T14" fmla="*/ 0 w 187"/>
                      <a:gd name="T15" fmla="*/ 0 h 1383"/>
                      <a:gd name="T16" fmla="*/ 0 w 187"/>
                      <a:gd name="T17" fmla="*/ 0 h 1383"/>
                      <a:gd name="T18" fmla="*/ 0 w 187"/>
                      <a:gd name="T19" fmla="*/ 0 h 1383"/>
                      <a:gd name="T20" fmla="*/ 0 w 187"/>
                      <a:gd name="T21" fmla="*/ 0 h 1383"/>
                      <a:gd name="T22" fmla="*/ 0 w 187"/>
                      <a:gd name="T23" fmla="*/ 0 h 1383"/>
                      <a:gd name="T24" fmla="*/ 0 w 187"/>
                      <a:gd name="T25" fmla="*/ 0 h 1383"/>
                      <a:gd name="T26" fmla="*/ 0 w 187"/>
                      <a:gd name="T27" fmla="*/ 0 h 1383"/>
                      <a:gd name="T28" fmla="*/ 0 w 187"/>
                      <a:gd name="T29" fmla="*/ 0 h 1383"/>
                      <a:gd name="T30" fmla="*/ 0 w 187"/>
                      <a:gd name="T31" fmla="*/ 0 h 1383"/>
                      <a:gd name="T32" fmla="*/ 0 w 187"/>
                      <a:gd name="T33" fmla="*/ 0 h 1383"/>
                      <a:gd name="T34" fmla="*/ 0 w 187"/>
                      <a:gd name="T35" fmla="*/ 0 h 1383"/>
                      <a:gd name="T36" fmla="*/ 0 w 187"/>
                      <a:gd name="T37" fmla="*/ 0 h 1383"/>
                      <a:gd name="T38" fmla="*/ 0 w 187"/>
                      <a:gd name="T39" fmla="*/ 0 h 1383"/>
                      <a:gd name="T40" fmla="*/ 0 w 187"/>
                      <a:gd name="T41" fmla="*/ 0 h 1383"/>
                      <a:gd name="T42" fmla="*/ 0 w 187"/>
                      <a:gd name="T43" fmla="*/ 0 h 1383"/>
                      <a:gd name="T44" fmla="*/ 0 w 187"/>
                      <a:gd name="T45" fmla="*/ 0 h 1383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7"/>
                      <a:gd name="T70" fmla="*/ 0 h 1383"/>
                      <a:gd name="T71" fmla="*/ 187 w 187"/>
                      <a:gd name="T72" fmla="*/ 1383 h 1383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7" h="1383">
                        <a:moveTo>
                          <a:pt x="187" y="19"/>
                        </a:moveTo>
                        <a:lnTo>
                          <a:pt x="186" y="190"/>
                        </a:lnTo>
                        <a:lnTo>
                          <a:pt x="178" y="256"/>
                        </a:lnTo>
                        <a:lnTo>
                          <a:pt x="167" y="468"/>
                        </a:lnTo>
                        <a:lnTo>
                          <a:pt x="156" y="680"/>
                        </a:lnTo>
                        <a:lnTo>
                          <a:pt x="130" y="862"/>
                        </a:lnTo>
                        <a:lnTo>
                          <a:pt x="99" y="1045"/>
                        </a:lnTo>
                        <a:lnTo>
                          <a:pt x="80" y="1133"/>
                        </a:lnTo>
                        <a:lnTo>
                          <a:pt x="60" y="1209"/>
                        </a:lnTo>
                        <a:lnTo>
                          <a:pt x="22" y="1373"/>
                        </a:lnTo>
                        <a:lnTo>
                          <a:pt x="8" y="1383"/>
                        </a:lnTo>
                        <a:lnTo>
                          <a:pt x="0" y="1369"/>
                        </a:lnTo>
                        <a:lnTo>
                          <a:pt x="41" y="1035"/>
                        </a:lnTo>
                        <a:lnTo>
                          <a:pt x="98" y="676"/>
                        </a:lnTo>
                        <a:lnTo>
                          <a:pt x="112" y="465"/>
                        </a:lnTo>
                        <a:lnTo>
                          <a:pt x="126" y="253"/>
                        </a:lnTo>
                        <a:lnTo>
                          <a:pt x="130" y="190"/>
                        </a:lnTo>
                        <a:lnTo>
                          <a:pt x="149" y="20"/>
                        </a:lnTo>
                        <a:lnTo>
                          <a:pt x="154" y="6"/>
                        </a:lnTo>
                        <a:lnTo>
                          <a:pt x="167" y="0"/>
                        </a:lnTo>
                        <a:lnTo>
                          <a:pt x="187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8" name="Freeform 259"/>
                  <p:cNvSpPr>
                    <a:spLocks/>
                  </p:cNvSpPr>
                  <p:nvPr/>
                </p:nvSpPr>
                <p:spPr bwMode="auto">
                  <a:xfrm flipH="1">
                    <a:off x="3381" y="215"/>
                    <a:ext cx="140" cy="560"/>
                  </a:xfrm>
                  <a:custGeom>
                    <a:avLst/>
                    <a:gdLst>
                      <a:gd name="T0" fmla="*/ 0 w 324"/>
                      <a:gd name="T1" fmla="*/ 0 h 1288"/>
                      <a:gd name="T2" fmla="*/ 0 w 324"/>
                      <a:gd name="T3" fmla="*/ 0 h 1288"/>
                      <a:gd name="T4" fmla="*/ 0 w 324"/>
                      <a:gd name="T5" fmla="*/ 0 h 1288"/>
                      <a:gd name="T6" fmla="*/ 0 w 324"/>
                      <a:gd name="T7" fmla="*/ 0 h 1288"/>
                      <a:gd name="T8" fmla="*/ 0 w 324"/>
                      <a:gd name="T9" fmla="*/ 0 h 1288"/>
                      <a:gd name="T10" fmla="*/ 0 w 324"/>
                      <a:gd name="T11" fmla="*/ 0 h 1288"/>
                      <a:gd name="T12" fmla="*/ 0 w 324"/>
                      <a:gd name="T13" fmla="*/ 0 h 1288"/>
                      <a:gd name="T14" fmla="*/ 0 w 324"/>
                      <a:gd name="T15" fmla="*/ 0 h 1288"/>
                      <a:gd name="T16" fmla="*/ 0 w 324"/>
                      <a:gd name="T17" fmla="*/ 0 h 1288"/>
                      <a:gd name="T18" fmla="*/ 0 w 324"/>
                      <a:gd name="T19" fmla="*/ 0 h 1288"/>
                      <a:gd name="T20" fmla="*/ 0 w 324"/>
                      <a:gd name="T21" fmla="*/ 0 h 1288"/>
                      <a:gd name="T22" fmla="*/ 0 w 324"/>
                      <a:gd name="T23" fmla="*/ 0 h 1288"/>
                      <a:gd name="T24" fmla="*/ 0 w 324"/>
                      <a:gd name="T25" fmla="*/ 0 h 1288"/>
                      <a:gd name="T26" fmla="*/ 0 w 324"/>
                      <a:gd name="T27" fmla="*/ 0 h 1288"/>
                      <a:gd name="T28" fmla="*/ 0 w 324"/>
                      <a:gd name="T29" fmla="*/ 0 h 1288"/>
                      <a:gd name="T30" fmla="*/ 0 w 324"/>
                      <a:gd name="T31" fmla="*/ 0 h 1288"/>
                      <a:gd name="T32" fmla="*/ 0 w 324"/>
                      <a:gd name="T33" fmla="*/ 0 h 1288"/>
                      <a:gd name="T34" fmla="*/ 0 w 324"/>
                      <a:gd name="T35" fmla="*/ 0 h 1288"/>
                      <a:gd name="T36" fmla="*/ 0 w 324"/>
                      <a:gd name="T37" fmla="*/ 0 h 1288"/>
                      <a:gd name="T38" fmla="*/ 0 w 324"/>
                      <a:gd name="T39" fmla="*/ 0 h 1288"/>
                      <a:gd name="T40" fmla="*/ 0 w 324"/>
                      <a:gd name="T41" fmla="*/ 0 h 1288"/>
                      <a:gd name="T42" fmla="*/ 0 w 324"/>
                      <a:gd name="T43" fmla="*/ 0 h 1288"/>
                      <a:gd name="T44" fmla="*/ 0 w 324"/>
                      <a:gd name="T45" fmla="*/ 0 h 1288"/>
                      <a:gd name="T46" fmla="*/ 0 w 324"/>
                      <a:gd name="T47" fmla="*/ 0 h 1288"/>
                      <a:gd name="T48" fmla="*/ 0 w 324"/>
                      <a:gd name="T49" fmla="*/ 0 h 1288"/>
                      <a:gd name="T50" fmla="*/ 0 w 324"/>
                      <a:gd name="T51" fmla="*/ 0 h 1288"/>
                      <a:gd name="T52" fmla="*/ 0 w 324"/>
                      <a:gd name="T53" fmla="*/ 0 h 128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24"/>
                      <a:gd name="T82" fmla="*/ 0 h 1288"/>
                      <a:gd name="T83" fmla="*/ 324 w 324"/>
                      <a:gd name="T84" fmla="*/ 1288 h 128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24" h="1288">
                        <a:moveTo>
                          <a:pt x="24" y="10"/>
                        </a:moveTo>
                        <a:lnTo>
                          <a:pt x="43" y="180"/>
                        </a:lnTo>
                        <a:lnTo>
                          <a:pt x="57" y="255"/>
                        </a:lnTo>
                        <a:lnTo>
                          <a:pt x="75" y="326"/>
                        </a:lnTo>
                        <a:lnTo>
                          <a:pt x="97" y="398"/>
                        </a:lnTo>
                        <a:lnTo>
                          <a:pt x="120" y="473"/>
                        </a:lnTo>
                        <a:lnTo>
                          <a:pt x="145" y="550"/>
                        </a:lnTo>
                        <a:lnTo>
                          <a:pt x="173" y="635"/>
                        </a:lnTo>
                        <a:lnTo>
                          <a:pt x="257" y="987"/>
                        </a:lnTo>
                        <a:lnTo>
                          <a:pt x="321" y="1244"/>
                        </a:lnTo>
                        <a:lnTo>
                          <a:pt x="324" y="1262"/>
                        </a:lnTo>
                        <a:lnTo>
                          <a:pt x="314" y="1288"/>
                        </a:lnTo>
                        <a:lnTo>
                          <a:pt x="289" y="1279"/>
                        </a:lnTo>
                        <a:lnTo>
                          <a:pt x="273" y="1259"/>
                        </a:lnTo>
                        <a:lnTo>
                          <a:pt x="261" y="1189"/>
                        </a:lnTo>
                        <a:lnTo>
                          <a:pt x="246" y="1127"/>
                        </a:lnTo>
                        <a:lnTo>
                          <a:pt x="230" y="1067"/>
                        </a:lnTo>
                        <a:lnTo>
                          <a:pt x="210" y="1000"/>
                        </a:lnTo>
                        <a:lnTo>
                          <a:pt x="138" y="647"/>
                        </a:lnTo>
                        <a:lnTo>
                          <a:pt x="110" y="561"/>
                        </a:lnTo>
                        <a:lnTo>
                          <a:pt x="87" y="480"/>
                        </a:lnTo>
                        <a:lnTo>
                          <a:pt x="47" y="334"/>
                        </a:lnTo>
                        <a:lnTo>
                          <a:pt x="0" y="12"/>
                        </a:lnTo>
                        <a:lnTo>
                          <a:pt x="11" y="0"/>
                        </a:lnTo>
                        <a:lnTo>
                          <a:pt x="24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69" name="Freeform 260"/>
                  <p:cNvSpPr>
                    <a:spLocks/>
                  </p:cNvSpPr>
                  <p:nvPr/>
                </p:nvSpPr>
                <p:spPr bwMode="auto">
                  <a:xfrm flipH="1">
                    <a:off x="2908" y="778"/>
                    <a:ext cx="459" cy="29"/>
                  </a:xfrm>
                  <a:custGeom>
                    <a:avLst/>
                    <a:gdLst>
                      <a:gd name="T0" fmla="*/ 0 w 1059"/>
                      <a:gd name="T1" fmla="*/ 0 h 67"/>
                      <a:gd name="T2" fmla="*/ 0 w 1059"/>
                      <a:gd name="T3" fmla="*/ 0 h 67"/>
                      <a:gd name="T4" fmla="*/ 0 w 1059"/>
                      <a:gd name="T5" fmla="*/ 0 h 67"/>
                      <a:gd name="T6" fmla="*/ 0 w 1059"/>
                      <a:gd name="T7" fmla="*/ 0 h 67"/>
                      <a:gd name="T8" fmla="*/ 0 w 1059"/>
                      <a:gd name="T9" fmla="*/ 0 h 67"/>
                      <a:gd name="T10" fmla="*/ 0 w 1059"/>
                      <a:gd name="T11" fmla="*/ 0 h 67"/>
                      <a:gd name="T12" fmla="*/ 0 w 1059"/>
                      <a:gd name="T13" fmla="*/ 0 h 67"/>
                      <a:gd name="T14" fmla="*/ 0 w 1059"/>
                      <a:gd name="T15" fmla="*/ 0 h 67"/>
                      <a:gd name="T16" fmla="*/ 0 w 1059"/>
                      <a:gd name="T17" fmla="*/ 0 h 67"/>
                      <a:gd name="T18" fmla="*/ 0 w 1059"/>
                      <a:gd name="T19" fmla="*/ 0 h 67"/>
                      <a:gd name="T20" fmla="*/ 0 w 1059"/>
                      <a:gd name="T21" fmla="*/ 0 h 67"/>
                      <a:gd name="T22" fmla="*/ 0 w 1059"/>
                      <a:gd name="T23" fmla="*/ 0 h 67"/>
                      <a:gd name="T24" fmla="*/ 0 w 1059"/>
                      <a:gd name="T25" fmla="*/ 0 h 67"/>
                      <a:gd name="T26" fmla="*/ 0 w 1059"/>
                      <a:gd name="T27" fmla="*/ 0 h 67"/>
                      <a:gd name="T28" fmla="*/ 0 w 1059"/>
                      <a:gd name="T29" fmla="*/ 0 h 67"/>
                      <a:gd name="T30" fmla="*/ 0 w 1059"/>
                      <a:gd name="T31" fmla="*/ 0 h 6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9"/>
                      <a:gd name="T49" fmla="*/ 0 h 67"/>
                      <a:gd name="T50" fmla="*/ 1059 w 1059"/>
                      <a:gd name="T51" fmla="*/ 67 h 6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9" h="67">
                        <a:moveTo>
                          <a:pt x="13" y="7"/>
                        </a:moveTo>
                        <a:lnTo>
                          <a:pt x="153" y="11"/>
                        </a:lnTo>
                        <a:lnTo>
                          <a:pt x="293" y="0"/>
                        </a:lnTo>
                        <a:lnTo>
                          <a:pt x="1030" y="8"/>
                        </a:lnTo>
                        <a:lnTo>
                          <a:pt x="1052" y="17"/>
                        </a:lnTo>
                        <a:lnTo>
                          <a:pt x="1059" y="38"/>
                        </a:lnTo>
                        <a:lnTo>
                          <a:pt x="1052" y="58"/>
                        </a:lnTo>
                        <a:lnTo>
                          <a:pt x="1030" y="67"/>
                        </a:lnTo>
                        <a:lnTo>
                          <a:pt x="662" y="58"/>
                        </a:lnTo>
                        <a:lnTo>
                          <a:pt x="293" y="49"/>
                        </a:lnTo>
                        <a:lnTo>
                          <a:pt x="150" y="48"/>
                        </a:lnTo>
                        <a:lnTo>
                          <a:pt x="9" y="30"/>
                        </a:lnTo>
                        <a:lnTo>
                          <a:pt x="0" y="16"/>
                        </a:lnTo>
                        <a:lnTo>
                          <a:pt x="13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0" name="Freeform 261"/>
                  <p:cNvSpPr>
                    <a:spLocks/>
                  </p:cNvSpPr>
                  <p:nvPr/>
                </p:nvSpPr>
                <p:spPr bwMode="auto">
                  <a:xfrm flipH="1">
                    <a:off x="2812" y="779"/>
                    <a:ext cx="87" cy="31"/>
                  </a:xfrm>
                  <a:custGeom>
                    <a:avLst/>
                    <a:gdLst>
                      <a:gd name="T0" fmla="*/ 0 w 201"/>
                      <a:gd name="T1" fmla="*/ 0 h 73"/>
                      <a:gd name="T2" fmla="*/ 0 w 201"/>
                      <a:gd name="T3" fmla="*/ 0 h 73"/>
                      <a:gd name="T4" fmla="*/ 0 w 201"/>
                      <a:gd name="T5" fmla="*/ 0 h 73"/>
                      <a:gd name="T6" fmla="*/ 0 w 201"/>
                      <a:gd name="T7" fmla="*/ 0 h 73"/>
                      <a:gd name="T8" fmla="*/ 0 w 201"/>
                      <a:gd name="T9" fmla="*/ 0 h 73"/>
                      <a:gd name="T10" fmla="*/ 0 w 201"/>
                      <a:gd name="T11" fmla="*/ 0 h 73"/>
                      <a:gd name="T12" fmla="*/ 0 w 201"/>
                      <a:gd name="T13" fmla="*/ 0 h 73"/>
                      <a:gd name="T14" fmla="*/ 0 w 201"/>
                      <a:gd name="T15" fmla="*/ 0 h 73"/>
                      <a:gd name="T16" fmla="*/ 0 w 201"/>
                      <a:gd name="T17" fmla="*/ 0 h 73"/>
                      <a:gd name="T18" fmla="*/ 0 w 201"/>
                      <a:gd name="T19" fmla="*/ 0 h 73"/>
                      <a:gd name="T20" fmla="*/ 0 w 201"/>
                      <a:gd name="T21" fmla="*/ 0 h 73"/>
                      <a:gd name="T22" fmla="*/ 0 w 201"/>
                      <a:gd name="T23" fmla="*/ 0 h 73"/>
                      <a:gd name="T24" fmla="*/ 0 w 201"/>
                      <a:gd name="T25" fmla="*/ 0 h 7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1"/>
                      <a:gd name="T40" fmla="*/ 0 h 73"/>
                      <a:gd name="T41" fmla="*/ 201 w 201"/>
                      <a:gd name="T42" fmla="*/ 73 h 7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1" h="73">
                        <a:moveTo>
                          <a:pt x="21" y="30"/>
                        </a:moveTo>
                        <a:lnTo>
                          <a:pt x="80" y="19"/>
                        </a:lnTo>
                        <a:lnTo>
                          <a:pt x="186" y="0"/>
                        </a:lnTo>
                        <a:lnTo>
                          <a:pt x="201" y="5"/>
                        </a:lnTo>
                        <a:lnTo>
                          <a:pt x="194" y="21"/>
                        </a:lnTo>
                        <a:lnTo>
                          <a:pt x="143" y="45"/>
                        </a:lnTo>
                        <a:lnTo>
                          <a:pt x="93" y="70"/>
                        </a:lnTo>
                        <a:lnTo>
                          <a:pt x="21" y="73"/>
                        </a:lnTo>
                        <a:lnTo>
                          <a:pt x="0" y="52"/>
                        </a:lnTo>
                        <a:lnTo>
                          <a:pt x="5" y="38"/>
                        </a:lnTo>
                        <a:lnTo>
                          <a:pt x="21" y="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1" name="Freeform 262"/>
                  <p:cNvSpPr>
                    <a:spLocks/>
                  </p:cNvSpPr>
                  <p:nvPr/>
                </p:nvSpPr>
                <p:spPr bwMode="auto">
                  <a:xfrm flipH="1">
                    <a:off x="3251" y="785"/>
                    <a:ext cx="70" cy="95"/>
                  </a:xfrm>
                  <a:custGeom>
                    <a:avLst/>
                    <a:gdLst>
                      <a:gd name="T0" fmla="*/ 0 w 161"/>
                      <a:gd name="T1" fmla="*/ 0 h 218"/>
                      <a:gd name="T2" fmla="*/ 0 w 161"/>
                      <a:gd name="T3" fmla="*/ 0 h 218"/>
                      <a:gd name="T4" fmla="*/ 0 w 161"/>
                      <a:gd name="T5" fmla="*/ 0 h 218"/>
                      <a:gd name="T6" fmla="*/ 0 w 161"/>
                      <a:gd name="T7" fmla="*/ 0 h 218"/>
                      <a:gd name="T8" fmla="*/ 0 w 161"/>
                      <a:gd name="T9" fmla="*/ 0 h 218"/>
                      <a:gd name="T10" fmla="*/ 0 w 161"/>
                      <a:gd name="T11" fmla="*/ 0 h 218"/>
                      <a:gd name="T12" fmla="*/ 0 w 161"/>
                      <a:gd name="T13" fmla="*/ 0 h 218"/>
                      <a:gd name="T14" fmla="*/ 0 w 161"/>
                      <a:gd name="T15" fmla="*/ 0 h 218"/>
                      <a:gd name="T16" fmla="*/ 0 w 161"/>
                      <a:gd name="T17" fmla="*/ 0 h 218"/>
                      <a:gd name="T18" fmla="*/ 0 w 161"/>
                      <a:gd name="T19" fmla="*/ 0 h 218"/>
                      <a:gd name="T20" fmla="*/ 0 w 161"/>
                      <a:gd name="T21" fmla="*/ 0 h 218"/>
                      <a:gd name="T22" fmla="*/ 0 w 161"/>
                      <a:gd name="T23" fmla="*/ 0 h 218"/>
                      <a:gd name="T24" fmla="*/ 0 w 161"/>
                      <a:gd name="T25" fmla="*/ 0 h 218"/>
                      <a:gd name="T26" fmla="*/ 0 w 161"/>
                      <a:gd name="T27" fmla="*/ 0 h 218"/>
                      <a:gd name="T28" fmla="*/ 0 w 161"/>
                      <a:gd name="T29" fmla="*/ 0 h 218"/>
                      <a:gd name="T30" fmla="*/ 0 w 161"/>
                      <a:gd name="T31" fmla="*/ 0 h 218"/>
                      <a:gd name="T32" fmla="*/ 0 w 161"/>
                      <a:gd name="T33" fmla="*/ 0 h 21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61"/>
                      <a:gd name="T52" fmla="*/ 0 h 218"/>
                      <a:gd name="T53" fmla="*/ 161 w 161"/>
                      <a:gd name="T54" fmla="*/ 218 h 21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61" h="218">
                        <a:moveTo>
                          <a:pt x="131" y="15"/>
                        </a:moveTo>
                        <a:lnTo>
                          <a:pt x="161" y="76"/>
                        </a:lnTo>
                        <a:lnTo>
                          <a:pt x="160" y="95"/>
                        </a:lnTo>
                        <a:lnTo>
                          <a:pt x="135" y="142"/>
                        </a:lnTo>
                        <a:lnTo>
                          <a:pt x="103" y="174"/>
                        </a:lnTo>
                        <a:lnTo>
                          <a:pt x="62" y="198"/>
                        </a:lnTo>
                        <a:lnTo>
                          <a:pt x="16" y="218"/>
                        </a:lnTo>
                        <a:lnTo>
                          <a:pt x="0" y="212"/>
                        </a:lnTo>
                        <a:lnTo>
                          <a:pt x="6" y="198"/>
                        </a:lnTo>
                        <a:lnTo>
                          <a:pt x="65" y="152"/>
                        </a:lnTo>
                        <a:lnTo>
                          <a:pt x="100" y="85"/>
                        </a:lnTo>
                        <a:lnTo>
                          <a:pt x="79" y="37"/>
                        </a:lnTo>
                        <a:lnTo>
                          <a:pt x="79" y="15"/>
                        </a:lnTo>
                        <a:lnTo>
                          <a:pt x="94" y="0"/>
                        </a:lnTo>
                        <a:lnTo>
                          <a:pt x="131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2" name="Freeform 263"/>
                  <p:cNvSpPr>
                    <a:spLocks/>
                  </p:cNvSpPr>
                  <p:nvPr/>
                </p:nvSpPr>
                <p:spPr bwMode="auto">
                  <a:xfrm flipH="1">
                    <a:off x="3327" y="871"/>
                    <a:ext cx="33" cy="43"/>
                  </a:xfrm>
                  <a:custGeom>
                    <a:avLst/>
                    <a:gdLst>
                      <a:gd name="T0" fmla="*/ 0 w 78"/>
                      <a:gd name="T1" fmla="*/ 0 h 99"/>
                      <a:gd name="T2" fmla="*/ 0 w 78"/>
                      <a:gd name="T3" fmla="*/ 0 h 99"/>
                      <a:gd name="T4" fmla="*/ 0 w 78"/>
                      <a:gd name="T5" fmla="*/ 0 h 99"/>
                      <a:gd name="T6" fmla="*/ 0 w 78"/>
                      <a:gd name="T7" fmla="*/ 0 h 99"/>
                      <a:gd name="T8" fmla="*/ 0 w 78"/>
                      <a:gd name="T9" fmla="*/ 0 h 99"/>
                      <a:gd name="T10" fmla="*/ 0 w 78"/>
                      <a:gd name="T11" fmla="*/ 0 h 99"/>
                      <a:gd name="T12" fmla="*/ 0 w 78"/>
                      <a:gd name="T13" fmla="*/ 0 h 99"/>
                      <a:gd name="T14" fmla="*/ 0 w 78"/>
                      <a:gd name="T15" fmla="*/ 0 h 99"/>
                      <a:gd name="T16" fmla="*/ 0 w 78"/>
                      <a:gd name="T17" fmla="*/ 0 h 99"/>
                      <a:gd name="T18" fmla="*/ 0 w 78"/>
                      <a:gd name="T19" fmla="*/ 0 h 99"/>
                      <a:gd name="T20" fmla="*/ 0 w 78"/>
                      <a:gd name="T21" fmla="*/ 0 h 99"/>
                      <a:gd name="T22" fmla="*/ 0 w 78"/>
                      <a:gd name="T23" fmla="*/ 0 h 99"/>
                      <a:gd name="T24" fmla="*/ 0 w 78"/>
                      <a:gd name="T25" fmla="*/ 0 h 9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78"/>
                      <a:gd name="T40" fmla="*/ 0 h 99"/>
                      <a:gd name="T41" fmla="*/ 78 w 78"/>
                      <a:gd name="T42" fmla="*/ 99 h 9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78" h="99">
                        <a:moveTo>
                          <a:pt x="22" y="93"/>
                        </a:moveTo>
                        <a:lnTo>
                          <a:pt x="0" y="61"/>
                        </a:lnTo>
                        <a:lnTo>
                          <a:pt x="3" y="44"/>
                        </a:lnTo>
                        <a:lnTo>
                          <a:pt x="29" y="19"/>
                        </a:lnTo>
                        <a:lnTo>
                          <a:pt x="60" y="0"/>
                        </a:lnTo>
                        <a:lnTo>
                          <a:pt x="78" y="4"/>
                        </a:lnTo>
                        <a:lnTo>
                          <a:pt x="73" y="22"/>
                        </a:lnTo>
                        <a:lnTo>
                          <a:pt x="41" y="58"/>
                        </a:lnTo>
                        <a:lnTo>
                          <a:pt x="47" y="80"/>
                        </a:lnTo>
                        <a:lnTo>
                          <a:pt x="41" y="99"/>
                        </a:lnTo>
                        <a:lnTo>
                          <a:pt x="22" y="9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3" name="Freeform 264"/>
                  <p:cNvSpPr>
                    <a:spLocks/>
                  </p:cNvSpPr>
                  <p:nvPr/>
                </p:nvSpPr>
                <p:spPr bwMode="auto">
                  <a:xfrm flipH="1">
                    <a:off x="2876" y="784"/>
                    <a:ext cx="101" cy="61"/>
                  </a:xfrm>
                  <a:custGeom>
                    <a:avLst/>
                    <a:gdLst>
                      <a:gd name="T0" fmla="*/ 0 w 235"/>
                      <a:gd name="T1" fmla="*/ 0 h 143"/>
                      <a:gd name="T2" fmla="*/ 0 w 235"/>
                      <a:gd name="T3" fmla="*/ 0 h 143"/>
                      <a:gd name="T4" fmla="*/ 0 w 235"/>
                      <a:gd name="T5" fmla="*/ 0 h 143"/>
                      <a:gd name="T6" fmla="*/ 0 w 235"/>
                      <a:gd name="T7" fmla="*/ 0 h 143"/>
                      <a:gd name="T8" fmla="*/ 0 w 235"/>
                      <a:gd name="T9" fmla="*/ 0 h 143"/>
                      <a:gd name="T10" fmla="*/ 0 w 235"/>
                      <a:gd name="T11" fmla="*/ 0 h 143"/>
                      <a:gd name="T12" fmla="*/ 0 w 235"/>
                      <a:gd name="T13" fmla="*/ 0 h 143"/>
                      <a:gd name="T14" fmla="*/ 0 w 235"/>
                      <a:gd name="T15" fmla="*/ 0 h 143"/>
                      <a:gd name="T16" fmla="*/ 0 w 235"/>
                      <a:gd name="T17" fmla="*/ 0 h 143"/>
                      <a:gd name="T18" fmla="*/ 0 w 235"/>
                      <a:gd name="T19" fmla="*/ 0 h 143"/>
                      <a:gd name="T20" fmla="*/ 0 w 235"/>
                      <a:gd name="T21" fmla="*/ 0 h 143"/>
                      <a:gd name="T22" fmla="*/ 0 w 235"/>
                      <a:gd name="T23" fmla="*/ 0 h 143"/>
                      <a:gd name="T24" fmla="*/ 0 w 235"/>
                      <a:gd name="T25" fmla="*/ 0 h 143"/>
                      <a:gd name="T26" fmla="*/ 0 w 235"/>
                      <a:gd name="T27" fmla="*/ 0 h 143"/>
                      <a:gd name="T28" fmla="*/ 0 w 235"/>
                      <a:gd name="T29" fmla="*/ 0 h 143"/>
                      <a:gd name="T30" fmla="*/ 0 w 235"/>
                      <a:gd name="T31" fmla="*/ 0 h 143"/>
                      <a:gd name="T32" fmla="*/ 0 w 235"/>
                      <a:gd name="T33" fmla="*/ 0 h 14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5"/>
                      <a:gd name="T52" fmla="*/ 0 h 143"/>
                      <a:gd name="T53" fmla="*/ 235 w 235"/>
                      <a:gd name="T54" fmla="*/ 143 h 143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5" h="143">
                        <a:moveTo>
                          <a:pt x="52" y="22"/>
                        </a:moveTo>
                        <a:lnTo>
                          <a:pt x="59" y="48"/>
                        </a:lnTo>
                        <a:lnTo>
                          <a:pt x="74" y="67"/>
                        </a:lnTo>
                        <a:lnTo>
                          <a:pt x="94" y="82"/>
                        </a:lnTo>
                        <a:lnTo>
                          <a:pt x="117" y="95"/>
                        </a:lnTo>
                        <a:lnTo>
                          <a:pt x="222" y="98"/>
                        </a:lnTo>
                        <a:lnTo>
                          <a:pt x="235" y="108"/>
                        </a:lnTo>
                        <a:lnTo>
                          <a:pt x="226" y="120"/>
                        </a:lnTo>
                        <a:lnTo>
                          <a:pt x="166" y="134"/>
                        </a:lnTo>
                        <a:lnTo>
                          <a:pt x="107" y="143"/>
                        </a:lnTo>
                        <a:lnTo>
                          <a:pt x="37" y="99"/>
                        </a:lnTo>
                        <a:lnTo>
                          <a:pt x="0" y="28"/>
                        </a:lnTo>
                        <a:lnTo>
                          <a:pt x="6" y="7"/>
                        </a:lnTo>
                        <a:lnTo>
                          <a:pt x="24" y="0"/>
                        </a:lnTo>
                        <a:lnTo>
                          <a:pt x="52" y="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4" name="Freeform 265"/>
                  <p:cNvSpPr>
                    <a:spLocks/>
                  </p:cNvSpPr>
                  <p:nvPr/>
                </p:nvSpPr>
                <p:spPr bwMode="auto">
                  <a:xfrm flipH="1">
                    <a:off x="2846" y="830"/>
                    <a:ext cx="17" cy="56"/>
                  </a:xfrm>
                  <a:custGeom>
                    <a:avLst/>
                    <a:gdLst>
                      <a:gd name="T0" fmla="*/ 0 w 38"/>
                      <a:gd name="T1" fmla="*/ 0 h 129"/>
                      <a:gd name="T2" fmla="*/ 0 w 38"/>
                      <a:gd name="T3" fmla="*/ 0 h 129"/>
                      <a:gd name="T4" fmla="*/ 0 w 38"/>
                      <a:gd name="T5" fmla="*/ 0 h 129"/>
                      <a:gd name="T6" fmla="*/ 0 w 38"/>
                      <a:gd name="T7" fmla="*/ 0 h 129"/>
                      <a:gd name="T8" fmla="*/ 0 w 38"/>
                      <a:gd name="T9" fmla="*/ 0 h 129"/>
                      <a:gd name="T10" fmla="*/ 0 w 38"/>
                      <a:gd name="T11" fmla="*/ 0 h 129"/>
                      <a:gd name="T12" fmla="*/ 0 w 38"/>
                      <a:gd name="T13" fmla="*/ 0 h 129"/>
                      <a:gd name="T14" fmla="*/ 0 w 38"/>
                      <a:gd name="T15" fmla="*/ 0 h 129"/>
                      <a:gd name="T16" fmla="*/ 0 w 38"/>
                      <a:gd name="T17" fmla="*/ 0 h 129"/>
                      <a:gd name="T18" fmla="*/ 0 w 38"/>
                      <a:gd name="T19" fmla="*/ 0 h 129"/>
                      <a:gd name="T20" fmla="*/ 0 w 38"/>
                      <a:gd name="T21" fmla="*/ 0 h 12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8"/>
                      <a:gd name="T34" fmla="*/ 0 h 129"/>
                      <a:gd name="T35" fmla="*/ 38 w 38"/>
                      <a:gd name="T36" fmla="*/ 129 h 12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8" h="129">
                        <a:moveTo>
                          <a:pt x="34" y="13"/>
                        </a:moveTo>
                        <a:lnTo>
                          <a:pt x="38" y="54"/>
                        </a:lnTo>
                        <a:lnTo>
                          <a:pt x="31" y="117"/>
                        </a:lnTo>
                        <a:lnTo>
                          <a:pt x="19" y="129"/>
                        </a:lnTo>
                        <a:lnTo>
                          <a:pt x="7" y="117"/>
                        </a:lnTo>
                        <a:lnTo>
                          <a:pt x="0" y="54"/>
                        </a:lnTo>
                        <a:lnTo>
                          <a:pt x="4" y="13"/>
                        </a:lnTo>
                        <a:lnTo>
                          <a:pt x="19" y="0"/>
                        </a:lnTo>
                        <a:lnTo>
                          <a:pt x="34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5" name="Freeform 266"/>
                  <p:cNvSpPr>
                    <a:spLocks/>
                  </p:cNvSpPr>
                  <p:nvPr/>
                </p:nvSpPr>
                <p:spPr bwMode="auto">
                  <a:xfrm flipH="1">
                    <a:off x="3308" y="714"/>
                    <a:ext cx="21" cy="47"/>
                  </a:xfrm>
                  <a:custGeom>
                    <a:avLst/>
                    <a:gdLst>
                      <a:gd name="T0" fmla="*/ 0 w 51"/>
                      <a:gd name="T1" fmla="*/ 0 h 108"/>
                      <a:gd name="T2" fmla="*/ 0 w 51"/>
                      <a:gd name="T3" fmla="*/ 0 h 108"/>
                      <a:gd name="T4" fmla="*/ 0 w 51"/>
                      <a:gd name="T5" fmla="*/ 0 h 108"/>
                      <a:gd name="T6" fmla="*/ 0 w 51"/>
                      <a:gd name="T7" fmla="*/ 0 h 108"/>
                      <a:gd name="T8" fmla="*/ 0 w 51"/>
                      <a:gd name="T9" fmla="*/ 0 h 108"/>
                      <a:gd name="T10" fmla="*/ 0 w 51"/>
                      <a:gd name="T11" fmla="*/ 0 h 108"/>
                      <a:gd name="T12" fmla="*/ 0 w 51"/>
                      <a:gd name="T13" fmla="*/ 0 h 108"/>
                      <a:gd name="T14" fmla="*/ 0 w 51"/>
                      <a:gd name="T15" fmla="*/ 0 h 108"/>
                      <a:gd name="T16" fmla="*/ 0 w 51"/>
                      <a:gd name="T17" fmla="*/ 0 h 108"/>
                      <a:gd name="T18" fmla="*/ 0 w 51"/>
                      <a:gd name="T19" fmla="*/ 0 h 1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"/>
                      <a:gd name="T31" fmla="*/ 0 h 108"/>
                      <a:gd name="T32" fmla="*/ 51 w 51"/>
                      <a:gd name="T33" fmla="*/ 108 h 1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" h="108">
                        <a:moveTo>
                          <a:pt x="39" y="20"/>
                        </a:moveTo>
                        <a:lnTo>
                          <a:pt x="51" y="93"/>
                        </a:lnTo>
                        <a:lnTo>
                          <a:pt x="44" y="108"/>
                        </a:lnTo>
                        <a:lnTo>
                          <a:pt x="29" y="102"/>
                        </a:lnTo>
                        <a:lnTo>
                          <a:pt x="0" y="23"/>
                        </a:lnTo>
                        <a:lnTo>
                          <a:pt x="4" y="6"/>
                        </a:lnTo>
                        <a:lnTo>
                          <a:pt x="16" y="0"/>
                        </a:lnTo>
                        <a:lnTo>
                          <a:pt x="39" y="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6" name="Freeform 267"/>
                  <p:cNvSpPr>
                    <a:spLocks/>
                  </p:cNvSpPr>
                  <p:nvPr/>
                </p:nvSpPr>
                <p:spPr bwMode="auto">
                  <a:xfrm flipH="1">
                    <a:off x="2923" y="685"/>
                    <a:ext cx="405" cy="41"/>
                  </a:xfrm>
                  <a:custGeom>
                    <a:avLst/>
                    <a:gdLst>
                      <a:gd name="T0" fmla="*/ 0 w 935"/>
                      <a:gd name="T1" fmla="*/ 0 h 92"/>
                      <a:gd name="T2" fmla="*/ 0 w 935"/>
                      <a:gd name="T3" fmla="*/ 0 h 92"/>
                      <a:gd name="T4" fmla="*/ 0 w 935"/>
                      <a:gd name="T5" fmla="*/ 0 h 92"/>
                      <a:gd name="T6" fmla="*/ 0 w 935"/>
                      <a:gd name="T7" fmla="*/ 0 h 92"/>
                      <a:gd name="T8" fmla="*/ 0 w 935"/>
                      <a:gd name="T9" fmla="*/ 0 h 92"/>
                      <a:gd name="T10" fmla="*/ 0 w 935"/>
                      <a:gd name="T11" fmla="*/ 0 h 92"/>
                      <a:gd name="T12" fmla="*/ 0 w 935"/>
                      <a:gd name="T13" fmla="*/ 0 h 92"/>
                      <a:gd name="T14" fmla="*/ 0 w 935"/>
                      <a:gd name="T15" fmla="*/ 0 h 92"/>
                      <a:gd name="T16" fmla="*/ 0 w 935"/>
                      <a:gd name="T17" fmla="*/ 0 h 92"/>
                      <a:gd name="T18" fmla="*/ 0 w 935"/>
                      <a:gd name="T19" fmla="*/ 0 h 92"/>
                      <a:gd name="T20" fmla="*/ 0 w 935"/>
                      <a:gd name="T21" fmla="*/ 0 h 92"/>
                      <a:gd name="T22" fmla="*/ 0 w 935"/>
                      <a:gd name="T23" fmla="*/ 0 h 92"/>
                      <a:gd name="T24" fmla="*/ 0 w 935"/>
                      <a:gd name="T25" fmla="*/ 0 h 92"/>
                      <a:gd name="T26" fmla="*/ 0 w 935"/>
                      <a:gd name="T27" fmla="*/ 0 h 92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935"/>
                      <a:gd name="T43" fmla="*/ 0 h 92"/>
                      <a:gd name="T44" fmla="*/ 935 w 935"/>
                      <a:gd name="T45" fmla="*/ 92 h 92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935" h="92">
                        <a:moveTo>
                          <a:pt x="2" y="67"/>
                        </a:moveTo>
                        <a:lnTo>
                          <a:pt x="94" y="57"/>
                        </a:lnTo>
                        <a:lnTo>
                          <a:pt x="475" y="14"/>
                        </a:lnTo>
                        <a:lnTo>
                          <a:pt x="700" y="0"/>
                        </a:lnTo>
                        <a:lnTo>
                          <a:pt x="924" y="4"/>
                        </a:lnTo>
                        <a:lnTo>
                          <a:pt x="935" y="16"/>
                        </a:lnTo>
                        <a:lnTo>
                          <a:pt x="924" y="28"/>
                        </a:lnTo>
                        <a:lnTo>
                          <a:pt x="457" y="54"/>
                        </a:lnTo>
                        <a:lnTo>
                          <a:pt x="95" y="88"/>
                        </a:lnTo>
                        <a:lnTo>
                          <a:pt x="19" y="92"/>
                        </a:lnTo>
                        <a:lnTo>
                          <a:pt x="0" y="82"/>
                        </a:lnTo>
                        <a:lnTo>
                          <a:pt x="2" y="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7" name="Freeform 268"/>
                  <p:cNvSpPr>
                    <a:spLocks/>
                  </p:cNvSpPr>
                  <p:nvPr/>
                </p:nvSpPr>
                <p:spPr bwMode="auto">
                  <a:xfrm flipH="1">
                    <a:off x="2918" y="688"/>
                    <a:ext cx="16" cy="52"/>
                  </a:xfrm>
                  <a:custGeom>
                    <a:avLst/>
                    <a:gdLst>
                      <a:gd name="T0" fmla="*/ 0 w 37"/>
                      <a:gd name="T1" fmla="*/ 0 h 123"/>
                      <a:gd name="T2" fmla="*/ 0 w 37"/>
                      <a:gd name="T3" fmla="*/ 0 h 123"/>
                      <a:gd name="T4" fmla="*/ 0 w 37"/>
                      <a:gd name="T5" fmla="*/ 0 h 123"/>
                      <a:gd name="T6" fmla="*/ 0 w 37"/>
                      <a:gd name="T7" fmla="*/ 0 h 123"/>
                      <a:gd name="T8" fmla="*/ 0 w 37"/>
                      <a:gd name="T9" fmla="*/ 0 h 123"/>
                      <a:gd name="T10" fmla="*/ 0 w 37"/>
                      <a:gd name="T11" fmla="*/ 0 h 123"/>
                      <a:gd name="T12" fmla="*/ 0 w 37"/>
                      <a:gd name="T13" fmla="*/ 0 h 123"/>
                      <a:gd name="T14" fmla="*/ 0 w 37"/>
                      <a:gd name="T15" fmla="*/ 0 h 123"/>
                      <a:gd name="T16" fmla="*/ 0 w 37"/>
                      <a:gd name="T17" fmla="*/ 0 h 123"/>
                      <a:gd name="T18" fmla="*/ 0 w 37"/>
                      <a:gd name="T19" fmla="*/ 0 h 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7"/>
                      <a:gd name="T31" fmla="*/ 0 h 123"/>
                      <a:gd name="T32" fmla="*/ 37 w 37"/>
                      <a:gd name="T33" fmla="*/ 123 h 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7" h="123">
                        <a:moveTo>
                          <a:pt x="37" y="19"/>
                        </a:moveTo>
                        <a:lnTo>
                          <a:pt x="30" y="113"/>
                        </a:lnTo>
                        <a:lnTo>
                          <a:pt x="18" y="123"/>
                        </a:lnTo>
                        <a:lnTo>
                          <a:pt x="6" y="113"/>
                        </a:lnTo>
                        <a:lnTo>
                          <a:pt x="0" y="19"/>
                        </a:lnTo>
                        <a:lnTo>
                          <a:pt x="6" y="5"/>
                        </a:lnTo>
                        <a:lnTo>
                          <a:pt x="18" y="0"/>
                        </a:lnTo>
                        <a:lnTo>
                          <a:pt x="37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8" name="Freeform 269"/>
                  <p:cNvSpPr>
                    <a:spLocks/>
                  </p:cNvSpPr>
                  <p:nvPr/>
                </p:nvSpPr>
                <p:spPr bwMode="auto">
                  <a:xfrm flipH="1">
                    <a:off x="3002" y="708"/>
                    <a:ext cx="15" cy="41"/>
                  </a:xfrm>
                  <a:custGeom>
                    <a:avLst/>
                    <a:gdLst>
                      <a:gd name="T0" fmla="*/ 0 w 36"/>
                      <a:gd name="T1" fmla="*/ 0 h 93"/>
                      <a:gd name="T2" fmla="*/ 0 w 36"/>
                      <a:gd name="T3" fmla="*/ 0 h 93"/>
                      <a:gd name="T4" fmla="*/ 0 w 36"/>
                      <a:gd name="T5" fmla="*/ 0 h 93"/>
                      <a:gd name="T6" fmla="*/ 0 w 36"/>
                      <a:gd name="T7" fmla="*/ 0 h 93"/>
                      <a:gd name="T8" fmla="*/ 0 w 36"/>
                      <a:gd name="T9" fmla="*/ 0 h 93"/>
                      <a:gd name="T10" fmla="*/ 0 w 36"/>
                      <a:gd name="T11" fmla="*/ 0 h 93"/>
                      <a:gd name="T12" fmla="*/ 0 w 36"/>
                      <a:gd name="T13" fmla="*/ 0 h 93"/>
                      <a:gd name="T14" fmla="*/ 0 w 36"/>
                      <a:gd name="T15" fmla="*/ 0 h 93"/>
                      <a:gd name="T16" fmla="*/ 0 w 36"/>
                      <a:gd name="T17" fmla="*/ 0 h 93"/>
                      <a:gd name="T18" fmla="*/ 0 w 36"/>
                      <a:gd name="T19" fmla="*/ 0 h 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"/>
                      <a:gd name="T31" fmla="*/ 0 h 93"/>
                      <a:gd name="T32" fmla="*/ 36 w 36"/>
                      <a:gd name="T33" fmla="*/ 93 h 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" h="93">
                        <a:moveTo>
                          <a:pt x="36" y="17"/>
                        </a:moveTo>
                        <a:lnTo>
                          <a:pt x="30" y="83"/>
                        </a:lnTo>
                        <a:lnTo>
                          <a:pt x="18" y="93"/>
                        </a:lnTo>
                        <a:lnTo>
                          <a:pt x="8" y="80"/>
                        </a:lnTo>
                        <a:lnTo>
                          <a:pt x="0" y="17"/>
                        </a:lnTo>
                        <a:lnTo>
                          <a:pt x="6" y="4"/>
                        </a:lnTo>
                        <a:lnTo>
                          <a:pt x="18" y="0"/>
                        </a:lnTo>
                        <a:lnTo>
                          <a:pt x="36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79" name="Freeform 270"/>
                  <p:cNvSpPr>
                    <a:spLocks/>
                  </p:cNvSpPr>
                  <p:nvPr/>
                </p:nvSpPr>
                <p:spPr bwMode="auto">
                  <a:xfrm flipH="1">
                    <a:off x="3075" y="707"/>
                    <a:ext cx="18" cy="41"/>
                  </a:xfrm>
                  <a:custGeom>
                    <a:avLst/>
                    <a:gdLst>
                      <a:gd name="T0" fmla="*/ 0 w 44"/>
                      <a:gd name="T1" fmla="*/ 0 h 94"/>
                      <a:gd name="T2" fmla="*/ 0 w 44"/>
                      <a:gd name="T3" fmla="*/ 0 h 94"/>
                      <a:gd name="T4" fmla="*/ 0 w 44"/>
                      <a:gd name="T5" fmla="*/ 0 h 94"/>
                      <a:gd name="T6" fmla="*/ 0 w 44"/>
                      <a:gd name="T7" fmla="*/ 0 h 94"/>
                      <a:gd name="T8" fmla="*/ 0 w 44"/>
                      <a:gd name="T9" fmla="*/ 0 h 94"/>
                      <a:gd name="T10" fmla="*/ 0 w 44"/>
                      <a:gd name="T11" fmla="*/ 0 h 94"/>
                      <a:gd name="T12" fmla="*/ 0 w 44"/>
                      <a:gd name="T13" fmla="*/ 0 h 94"/>
                      <a:gd name="T14" fmla="*/ 0 w 44"/>
                      <a:gd name="T15" fmla="*/ 0 h 94"/>
                      <a:gd name="T16" fmla="*/ 0 w 44"/>
                      <a:gd name="T17" fmla="*/ 0 h 94"/>
                      <a:gd name="T18" fmla="*/ 0 w 44"/>
                      <a:gd name="T19" fmla="*/ 0 h 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"/>
                      <a:gd name="T31" fmla="*/ 0 h 94"/>
                      <a:gd name="T32" fmla="*/ 44 w 44"/>
                      <a:gd name="T33" fmla="*/ 94 h 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" h="94">
                        <a:moveTo>
                          <a:pt x="44" y="13"/>
                        </a:moveTo>
                        <a:lnTo>
                          <a:pt x="36" y="75"/>
                        </a:lnTo>
                        <a:lnTo>
                          <a:pt x="25" y="94"/>
                        </a:lnTo>
                        <a:lnTo>
                          <a:pt x="13" y="79"/>
                        </a:lnTo>
                        <a:lnTo>
                          <a:pt x="0" y="12"/>
                        </a:lnTo>
                        <a:lnTo>
                          <a:pt x="7" y="2"/>
                        </a:lnTo>
                        <a:lnTo>
                          <a:pt x="22" y="0"/>
                        </a:lnTo>
                        <a:lnTo>
                          <a:pt x="44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0" name="Freeform 271"/>
                  <p:cNvSpPr>
                    <a:spLocks/>
                  </p:cNvSpPr>
                  <p:nvPr/>
                </p:nvSpPr>
                <p:spPr bwMode="auto">
                  <a:xfrm flipH="1">
                    <a:off x="3164" y="705"/>
                    <a:ext cx="17" cy="42"/>
                  </a:xfrm>
                  <a:custGeom>
                    <a:avLst/>
                    <a:gdLst>
                      <a:gd name="T0" fmla="*/ 0 w 42"/>
                      <a:gd name="T1" fmla="*/ 0 h 98"/>
                      <a:gd name="T2" fmla="*/ 0 w 42"/>
                      <a:gd name="T3" fmla="*/ 0 h 98"/>
                      <a:gd name="T4" fmla="*/ 0 w 42"/>
                      <a:gd name="T5" fmla="*/ 0 h 98"/>
                      <a:gd name="T6" fmla="*/ 0 w 42"/>
                      <a:gd name="T7" fmla="*/ 0 h 98"/>
                      <a:gd name="T8" fmla="*/ 0 w 42"/>
                      <a:gd name="T9" fmla="*/ 0 h 98"/>
                      <a:gd name="T10" fmla="*/ 0 w 42"/>
                      <a:gd name="T11" fmla="*/ 0 h 98"/>
                      <a:gd name="T12" fmla="*/ 0 w 42"/>
                      <a:gd name="T13" fmla="*/ 0 h 98"/>
                      <a:gd name="T14" fmla="*/ 0 w 42"/>
                      <a:gd name="T15" fmla="*/ 0 h 98"/>
                      <a:gd name="T16" fmla="*/ 0 w 42"/>
                      <a:gd name="T17" fmla="*/ 0 h 98"/>
                      <a:gd name="T18" fmla="*/ 0 w 42"/>
                      <a:gd name="T19" fmla="*/ 0 h 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"/>
                      <a:gd name="T31" fmla="*/ 0 h 98"/>
                      <a:gd name="T32" fmla="*/ 42 w 42"/>
                      <a:gd name="T33" fmla="*/ 98 h 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" h="98">
                        <a:moveTo>
                          <a:pt x="42" y="19"/>
                        </a:moveTo>
                        <a:lnTo>
                          <a:pt x="37" y="81"/>
                        </a:lnTo>
                        <a:lnTo>
                          <a:pt x="24" y="98"/>
                        </a:lnTo>
                        <a:lnTo>
                          <a:pt x="9" y="84"/>
                        </a:lnTo>
                        <a:lnTo>
                          <a:pt x="0" y="19"/>
                        </a:lnTo>
                        <a:lnTo>
                          <a:pt x="6" y="6"/>
                        </a:lnTo>
                        <a:lnTo>
                          <a:pt x="21" y="0"/>
                        </a:lnTo>
                        <a:lnTo>
                          <a:pt x="42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1" name="Freeform 272"/>
                  <p:cNvSpPr>
                    <a:spLocks/>
                  </p:cNvSpPr>
                  <p:nvPr/>
                </p:nvSpPr>
                <p:spPr bwMode="auto">
                  <a:xfrm flipH="1">
                    <a:off x="3238" y="709"/>
                    <a:ext cx="19" cy="45"/>
                  </a:xfrm>
                  <a:custGeom>
                    <a:avLst/>
                    <a:gdLst>
                      <a:gd name="T0" fmla="*/ 0 w 44"/>
                      <a:gd name="T1" fmla="*/ 0 h 106"/>
                      <a:gd name="T2" fmla="*/ 0 w 44"/>
                      <a:gd name="T3" fmla="*/ 0 h 106"/>
                      <a:gd name="T4" fmla="*/ 0 w 44"/>
                      <a:gd name="T5" fmla="*/ 0 h 106"/>
                      <a:gd name="T6" fmla="*/ 0 w 44"/>
                      <a:gd name="T7" fmla="*/ 0 h 106"/>
                      <a:gd name="T8" fmla="*/ 0 w 44"/>
                      <a:gd name="T9" fmla="*/ 0 h 106"/>
                      <a:gd name="T10" fmla="*/ 0 w 44"/>
                      <a:gd name="T11" fmla="*/ 0 h 106"/>
                      <a:gd name="T12" fmla="*/ 0 w 44"/>
                      <a:gd name="T13" fmla="*/ 0 h 106"/>
                      <a:gd name="T14" fmla="*/ 0 w 44"/>
                      <a:gd name="T15" fmla="*/ 0 h 106"/>
                      <a:gd name="T16" fmla="*/ 0 w 44"/>
                      <a:gd name="T17" fmla="*/ 0 h 106"/>
                      <a:gd name="T18" fmla="*/ 0 w 44"/>
                      <a:gd name="T19" fmla="*/ 0 h 106"/>
                      <a:gd name="T20" fmla="*/ 0 w 44"/>
                      <a:gd name="T21" fmla="*/ 0 h 106"/>
                      <a:gd name="T22" fmla="*/ 0 w 44"/>
                      <a:gd name="T23" fmla="*/ 0 h 10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4"/>
                      <a:gd name="T37" fmla="*/ 0 h 106"/>
                      <a:gd name="T38" fmla="*/ 44 w 44"/>
                      <a:gd name="T39" fmla="*/ 106 h 10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4" h="106">
                        <a:moveTo>
                          <a:pt x="44" y="17"/>
                        </a:moveTo>
                        <a:lnTo>
                          <a:pt x="41" y="46"/>
                        </a:lnTo>
                        <a:lnTo>
                          <a:pt x="41" y="94"/>
                        </a:lnTo>
                        <a:lnTo>
                          <a:pt x="29" y="106"/>
                        </a:lnTo>
                        <a:lnTo>
                          <a:pt x="17" y="94"/>
                        </a:lnTo>
                        <a:lnTo>
                          <a:pt x="6" y="49"/>
                        </a:lnTo>
                        <a:lnTo>
                          <a:pt x="0" y="15"/>
                        </a:lnTo>
                        <a:lnTo>
                          <a:pt x="6" y="3"/>
                        </a:lnTo>
                        <a:lnTo>
                          <a:pt x="22" y="0"/>
                        </a:lnTo>
                        <a:lnTo>
                          <a:pt x="44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2" name="Freeform 273"/>
                  <p:cNvSpPr>
                    <a:spLocks/>
                  </p:cNvSpPr>
                  <p:nvPr/>
                </p:nvSpPr>
                <p:spPr bwMode="auto">
                  <a:xfrm flipH="1">
                    <a:off x="2889" y="139"/>
                    <a:ext cx="146" cy="63"/>
                  </a:xfrm>
                  <a:custGeom>
                    <a:avLst/>
                    <a:gdLst>
                      <a:gd name="T0" fmla="*/ 0 w 337"/>
                      <a:gd name="T1" fmla="*/ 0 h 142"/>
                      <a:gd name="T2" fmla="*/ 0 w 337"/>
                      <a:gd name="T3" fmla="*/ 0 h 142"/>
                      <a:gd name="T4" fmla="*/ 0 w 337"/>
                      <a:gd name="T5" fmla="*/ 0 h 142"/>
                      <a:gd name="T6" fmla="*/ 0 w 337"/>
                      <a:gd name="T7" fmla="*/ 0 h 142"/>
                      <a:gd name="T8" fmla="*/ 0 w 337"/>
                      <a:gd name="T9" fmla="*/ 0 h 142"/>
                      <a:gd name="T10" fmla="*/ 0 w 337"/>
                      <a:gd name="T11" fmla="*/ 0 h 142"/>
                      <a:gd name="T12" fmla="*/ 0 w 337"/>
                      <a:gd name="T13" fmla="*/ 0 h 142"/>
                      <a:gd name="T14" fmla="*/ 0 w 337"/>
                      <a:gd name="T15" fmla="*/ 0 h 142"/>
                      <a:gd name="T16" fmla="*/ 0 w 337"/>
                      <a:gd name="T17" fmla="*/ 0 h 142"/>
                      <a:gd name="T18" fmla="*/ 0 w 337"/>
                      <a:gd name="T19" fmla="*/ 0 h 142"/>
                      <a:gd name="T20" fmla="*/ 0 w 337"/>
                      <a:gd name="T21" fmla="*/ 0 h 142"/>
                      <a:gd name="T22" fmla="*/ 0 w 337"/>
                      <a:gd name="T23" fmla="*/ 0 h 142"/>
                      <a:gd name="T24" fmla="*/ 0 w 337"/>
                      <a:gd name="T25" fmla="*/ 0 h 142"/>
                      <a:gd name="T26" fmla="*/ 0 w 337"/>
                      <a:gd name="T27" fmla="*/ 0 h 142"/>
                      <a:gd name="T28" fmla="*/ 0 w 337"/>
                      <a:gd name="T29" fmla="*/ 0 h 142"/>
                      <a:gd name="T30" fmla="*/ 0 w 337"/>
                      <a:gd name="T31" fmla="*/ 0 h 142"/>
                      <a:gd name="T32" fmla="*/ 0 w 337"/>
                      <a:gd name="T33" fmla="*/ 0 h 142"/>
                      <a:gd name="T34" fmla="*/ 0 w 337"/>
                      <a:gd name="T35" fmla="*/ 0 h 14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37"/>
                      <a:gd name="T55" fmla="*/ 0 h 142"/>
                      <a:gd name="T56" fmla="*/ 337 w 337"/>
                      <a:gd name="T57" fmla="*/ 142 h 142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37" h="142">
                        <a:moveTo>
                          <a:pt x="13" y="0"/>
                        </a:moveTo>
                        <a:lnTo>
                          <a:pt x="189" y="7"/>
                        </a:lnTo>
                        <a:lnTo>
                          <a:pt x="264" y="33"/>
                        </a:lnTo>
                        <a:lnTo>
                          <a:pt x="324" y="89"/>
                        </a:lnTo>
                        <a:lnTo>
                          <a:pt x="332" y="106"/>
                        </a:lnTo>
                        <a:lnTo>
                          <a:pt x="337" y="127"/>
                        </a:lnTo>
                        <a:lnTo>
                          <a:pt x="325" y="142"/>
                        </a:lnTo>
                        <a:lnTo>
                          <a:pt x="290" y="133"/>
                        </a:lnTo>
                        <a:lnTo>
                          <a:pt x="278" y="118"/>
                        </a:lnTo>
                        <a:lnTo>
                          <a:pt x="255" y="89"/>
                        </a:lnTo>
                        <a:lnTo>
                          <a:pt x="227" y="65"/>
                        </a:lnTo>
                        <a:lnTo>
                          <a:pt x="196" y="49"/>
                        </a:lnTo>
                        <a:lnTo>
                          <a:pt x="164" y="38"/>
                        </a:lnTo>
                        <a:lnTo>
                          <a:pt x="13" y="23"/>
                        </a:lnTo>
                        <a:lnTo>
                          <a:pt x="0" y="11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3" name="Freeform 274"/>
                  <p:cNvSpPr>
                    <a:spLocks/>
                  </p:cNvSpPr>
                  <p:nvPr/>
                </p:nvSpPr>
                <p:spPr bwMode="auto">
                  <a:xfrm flipH="1">
                    <a:off x="3323" y="331"/>
                    <a:ext cx="117" cy="331"/>
                  </a:xfrm>
                  <a:custGeom>
                    <a:avLst/>
                    <a:gdLst>
                      <a:gd name="T0" fmla="*/ 0 w 270"/>
                      <a:gd name="T1" fmla="*/ 0 h 764"/>
                      <a:gd name="T2" fmla="*/ 0 w 270"/>
                      <a:gd name="T3" fmla="*/ 0 h 764"/>
                      <a:gd name="T4" fmla="*/ 0 w 270"/>
                      <a:gd name="T5" fmla="*/ 0 h 764"/>
                      <a:gd name="T6" fmla="*/ 0 w 270"/>
                      <a:gd name="T7" fmla="*/ 0 h 764"/>
                      <a:gd name="T8" fmla="*/ 0 w 270"/>
                      <a:gd name="T9" fmla="*/ 0 h 764"/>
                      <a:gd name="T10" fmla="*/ 0 w 270"/>
                      <a:gd name="T11" fmla="*/ 0 h 764"/>
                      <a:gd name="T12" fmla="*/ 0 w 270"/>
                      <a:gd name="T13" fmla="*/ 0 h 764"/>
                      <a:gd name="T14" fmla="*/ 0 w 270"/>
                      <a:gd name="T15" fmla="*/ 0 h 764"/>
                      <a:gd name="T16" fmla="*/ 0 w 270"/>
                      <a:gd name="T17" fmla="*/ 0 h 764"/>
                      <a:gd name="T18" fmla="*/ 0 w 270"/>
                      <a:gd name="T19" fmla="*/ 0 h 764"/>
                      <a:gd name="T20" fmla="*/ 0 w 270"/>
                      <a:gd name="T21" fmla="*/ 0 h 764"/>
                      <a:gd name="T22" fmla="*/ 0 w 270"/>
                      <a:gd name="T23" fmla="*/ 0 h 764"/>
                      <a:gd name="T24" fmla="*/ 0 w 270"/>
                      <a:gd name="T25" fmla="*/ 0 h 764"/>
                      <a:gd name="T26" fmla="*/ 0 w 270"/>
                      <a:gd name="T27" fmla="*/ 0 h 764"/>
                      <a:gd name="T28" fmla="*/ 0 w 270"/>
                      <a:gd name="T29" fmla="*/ 0 h 764"/>
                      <a:gd name="T30" fmla="*/ 0 w 270"/>
                      <a:gd name="T31" fmla="*/ 0 h 764"/>
                      <a:gd name="T32" fmla="*/ 0 w 270"/>
                      <a:gd name="T33" fmla="*/ 0 h 764"/>
                      <a:gd name="T34" fmla="*/ 0 w 270"/>
                      <a:gd name="T35" fmla="*/ 0 h 764"/>
                      <a:gd name="T36" fmla="*/ 0 w 270"/>
                      <a:gd name="T37" fmla="*/ 0 h 764"/>
                      <a:gd name="T38" fmla="*/ 0 w 270"/>
                      <a:gd name="T39" fmla="*/ 0 h 76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70"/>
                      <a:gd name="T61" fmla="*/ 0 h 764"/>
                      <a:gd name="T62" fmla="*/ 270 w 270"/>
                      <a:gd name="T63" fmla="*/ 764 h 76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70" h="764">
                        <a:moveTo>
                          <a:pt x="52" y="23"/>
                        </a:moveTo>
                        <a:lnTo>
                          <a:pt x="62" y="117"/>
                        </a:lnTo>
                        <a:lnTo>
                          <a:pt x="78" y="212"/>
                        </a:lnTo>
                        <a:lnTo>
                          <a:pt x="109" y="282"/>
                        </a:lnTo>
                        <a:lnTo>
                          <a:pt x="182" y="465"/>
                        </a:lnTo>
                        <a:lnTo>
                          <a:pt x="223" y="587"/>
                        </a:lnTo>
                        <a:lnTo>
                          <a:pt x="270" y="726"/>
                        </a:lnTo>
                        <a:lnTo>
                          <a:pt x="268" y="751"/>
                        </a:lnTo>
                        <a:lnTo>
                          <a:pt x="249" y="764"/>
                        </a:lnTo>
                        <a:lnTo>
                          <a:pt x="227" y="764"/>
                        </a:lnTo>
                        <a:lnTo>
                          <a:pt x="211" y="745"/>
                        </a:lnTo>
                        <a:lnTo>
                          <a:pt x="169" y="605"/>
                        </a:lnTo>
                        <a:lnTo>
                          <a:pt x="139" y="479"/>
                        </a:lnTo>
                        <a:lnTo>
                          <a:pt x="54" y="218"/>
                        </a:lnTo>
                        <a:lnTo>
                          <a:pt x="24" y="121"/>
                        </a:lnTo>
                        <a:lnTo>
                          <a:pt x="0" y="25"/>
                        </a:lnTo>
                        <a:lnTo>
                          <a:pt x="8" y="6"/>
                        </a:lnTo>
                        <a:lnTo>
                          <a:pt x="25" y="0"/>
                        </a:lnTo>
                        <a:lnTo>
                          <a:pt x="52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4" name="Freeform 275"/>
                  <p:cNvSpPr>
                    <a:spLocks/>
                  </p:cNvSpPr>
                  <p:nvPr/>
                </p:nvSpPr>
                <p:spPr bwMode="auto">
                  <a:xfrm flipH="1">
                    <a:off x="2907" y="613"/>
                    <a:ext cx="417" cy="62"/>
                  </a:xfrm>
                  <a:custGeom>
                    <a:avLst/>
                    <a:gdLst>
                      <a:gd name="T0" fmla="*/ 0 w 961"/>
                      <a:gd name="T1" fmla="*/ 0 h 140"/>
                      <a:gd name="T2" fmla="*/ 0 w 961"/>
                      <a:gd name="T3" fmla="*/ 0 h 140"/>
                      <a:gd name="T4" fmla="*/ 0 w 961"/>
                      <a:gd name="T5" fmla="*/ 0 h 140"/>
                      <a:gd name="T6" fmla="*/ 0 w 961"/>
                      <a:gd name="T7" fmla="*/ 0 h 140"/>
                      <a:gd name="T8" fmla="*/ 0 w 961"/>
                      <a:gd name="T9" fmla="*/ 0 h 140"/>
                      <a:gd name="T10" fmla="*/ 0 w 961"/>
                      <a:gd name="T11" fmla="*/ 0 h 140"/>
                      <a:gd name="T12" fmla="*/ 0 w 961"/>
                      <a:gd name="T13" fmla="*/ 0 h 140"/>
                      <a:gd name="T14" fmla="*/ 0 w 961"/>
                      <a:gd name="T15" fmla="*/ 0 h 140"/>
                      <a:gd name="T16" fmla="*/ 0 w 961"/>
                      <a:gd name="T17" fmla="*/ 0 h 140"/>
                      <a:gd name="T18" fmla="*/ 0 w 961"/>
                      <a:gd name="T19" fmla="*/ 0 h 140"/>
                      <a:gd name="T20" fmla="*/ 0 w 961"/>
                      <a:gd name="T21" fmla="*/ 0 h 140"/>
                      <a:gd name="T22" fmla="*/ 0 w 961"/>
                      <a:gd name="T23" fmla="*/ 0 h 140"/>
                      <a:gd name="T24" fmla="*/ 0 w 961"/>
                      <a:gd name="T25" fmla="*/ 0 h 140"/>
                      <a:gd name="T26" fmla="*/ 0 w 961"/>
                      <a:gd name="T27" fmla="*/ 0 h 140"/>
                      <a:gd name="T28" fmla="*/ 0 w 961"/>
                      <a:gd name="T29" fmla="*/ 0 h 140"/>
                      <a:gd name="T30" fmla="*/ 0 w 961"/>
                      <a:gd name="T31" fmla="*/ 0 h 140"/>
                      <a:gd name="T32" fmla="*/ 0 w 961"/>
                      <a:gd name="T33" fmla="*/ 0 h 140"/>
                      <a:gd name="T34" fmla="*/ 0 w 961"/>
                      <a:gd name="T35" fmla="*/ 0 h 14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961"/>
                      <a:gd name="T55" fmla="*/ 0 h 140"/>
                      <a:gd name="T56" fmla="*/ 961 w 961"/>
                      <a:gd name="T57" fmla="*/ 140 h 14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961" h="140">
                        <a:moveTo>
                          <a:pt x="29" y="102"/>
                        </a:moveTo>
                        <a:lnTo>
                          <a:pt x="204" y="79"/>
                        </a:lnTo>
                        <a:lnTo>
                          <a:pt x="368" y="64"/>
                        </a:lnTo>
                        <a:lnTo>
                          <a:pt x="649" y="26"/>
                        </a:lnTo>
                        <a:lnTo>
                          <a:pt x="781" y="9"/>
                        </a:lnTo>
                        <a:lnTo>
                          <a:pt x="930" y="0"/>
                        </a:lnTo>
                        <a:lnTo>
                          <a:pt x="954" y="10"/>
                        </a:lnTo>
                        <a:lnTo>
                          <a:pt x="961" y="29"/>
                        </a:lnTo>
                        <a:lnTo>
                          <a:pt x="954" y="50"/>
                        </a:lnTo>
                        <a:lnTo>
                          <a:pt x="930" y="58"/>
                        </a:lnTo>
                        <a:lnTo>
                          <a:pt x="652" y="80"/>
                        </a:lnTo>
                        <a:lnTo>
                          <a:pt x="521" y="99"/>
                        </a:lnTo>
                        <a:lnTo>
                          <a:pt x="372" y="114"/>
                        </a:lnTo>
                        <a:lnTo>
                          <a:pt x="0" y="140"/>
                        </a:lnTo>
                        <a:lnTo>
                          <a:pt x="3" y="124"/>
                        </a:lnTo>
                        <a:lnTo>
                          <a:pt x="29" y="10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5" name="Freeform 276"/>
                  <p:cNvSpPr>
                    <a:spLocks/>
                  </p:cNvSpPr>
                  <p:nvPr/>
                </p:nvSpPr>
                <p:spPr bwMode="auto">
                  <a:xfrm flipH="1">
                    <a:off x="2848" y="124"/>
                    <a:ext cx="88" cy="515"/>
                  </a:xfrm>
                  <a:custGeom>
                    <a:avLst/>
                    <a:gdLst>
                      <a:gd name="T0" fmla="*/ 0 w 199"/>
                      <a:gd name="T1" fmla="*/ 0 h 1190"/>
                      <a:gd name="T2" fmla="*/ 0 w 199"/>
                      <a:gd name="T3" fmla="*/ 0 h 1190"/>
                      <a:gd name="T4" fmla="*/ 0 w 199"/>
                      <a:gd name="T5" fmla="*/ 0 h 1190"/>
                      <a:gd name="T6" fmla="*/ 0 w 199"/>
                      <a:gd name="T7" fmla="*/ 0 h 1190"/>
                      <a:gd name="T8" fmla="*/ 0 w 199"/>
                      <a:gd name="T9" fmla="*/ 0 h 1190"/>
                      <a:gd name="T10" fmla="*/ 0 w 199"/>
                      <a:gd name="T11" fmla="*/ 0 h 1190"/>
                      <a:gd name="T12" fmla="*/ 0 w 199"/>
                      <a:gd name="T13" fmla="*/ 0 h 1190"/>
                      <a:gd name="T14" fmla="*/ 0 w 199"/>
                      <a:gd name="T15" fmla="*/ 0 h 1190"/>
                      <a:gd name="T16" fmla="*/ 0 w 199"/>
                      <a:gd name="T17" fmla="*/ 0 h 1190"/>
                      <a:gd name="T18" fmla="*/ 0 w 199"/>
                      <a:gd name="T19" fmla="*/ 0 h 1190"/>
                      <a:gd name="T20" fmla="*/ 0 w 199"/>
                      <a:gd name="T21" fmla="*/ 0 h 1190"/>
                      <a:gd name="T22" fmla="*/ 0 w 199"/>
                      <a:gd name="T23" fmla="*/ 0 h 1190"/>
                      <a:gd name="T24" fmla="*/ 0 w 199"/>
                      <a:gd name="T25" fmla="*/ 0 h 1190"/>
                      <a:gd name="T26" fmla="*/ 0 w 199"/>
                      <a:gd name="T27" fmla="*/ 0 h 1190"/>
                      <a:gd name="T28" fmla="*/ 0 w 199"/>
                      <a:gd name="T29" fmla="*/ 0 h 1190"/>
                      <a:gd name="T30" fmla="*/ 0 w 199"/>
                      <a:gd name="T31" fmla="*/ 0 h 1190"/>
                      <a:gd name="T32" fmla="*/ 0 w 199"/>
                      <a:gd name="T33" fmla="*/ 0 h 1190"/>
                      <a:gd name="T34" fmla="*/ 0 w 199"/>
                      <a:gd name="T35" fmla="*/ 0 h 1190"/>
                      <a:gd name="T36" fmla="*/ 0 w 199"/>
                      <a:gd name="T37" fmla="*/ 0 h 1190"/>
                      <a:gd name="T38" fmla="*/ 0 w 199"/>
                      <a:gd name="T39" fmla="*/ 0 h 1190"/>
                      <a:gd name="T40" fmla="*/ 0 w 199"/>
                      <a:gd name="T41" fmla="*/ 0 h 1190"/>
                      <a:gd name="T42" fmla="*/ 0 w 199"/>
                      <a:gd name="T43" fmla="*/ 0 h 1190"/>
                      <a:gd name="T44" fmla="*/ 0 w 199"/>
                      <a:gd name="T45" fmla="*/ 0 h 1190"/>
                      <a:gd name="T46" fmla="*/ 0 w 199"/>
                      <a:gd name="T47" fmla="*/ 0 h 1190"/>
                      <a:gd name="T48" fmla="*/ 0 w 199"/>
                      <a:gd name="T49" fmla="*/ 0 h 119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99"/>
                      <a:gd name="T76" fmla="*/ 0 h 1190"/>
                      <a:gd name="T77" fmla="*/ 199 w 199"/>
                      <a:gd name="T78" fmla="*/ 1190 h 1190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99" h="1190">
                        <a:moveTo>
                          <a:pt x="187" y="16"/>
                        </a:moveTo>
                        <a:lnTo>
                          <a:pt x="199" y="127"/>
                        </a:lnTo>
                        <a:lnTo>
                          <a:pt x="190" y="306"/>
                        </a:lnTo>
                        <a:lnTo>
                          <a:pt x="168" y="459"/>
                        </a:lnTo>
                        <a:lnTo>
                          <a:pt x="139" y="613"/>
                        </a:lnTo>
                        <a:lnTo>
                          <a:pt x="107" y="793"/>
                        </a:lnTo>
                        <a:lnTo>
                          <a:pt x="83" y="983"/>
                        </a:lnTo>
                        <a:lnTo>
                          <a:pt x="75" y="1074"/>
                        </a:lnTo>
                        <a:lnTo>
                          <a:pt x="59" y="1165"/>
                        </a:lnTo>
                        <a:lnTo>
                          <a:pt x="47" y="1185"/>
                        </a:lnTo>
                        <a:lnTo>
                          <a:pt x="25" y="1190"/>
                        </a:lnTo>
                        <a:lnTo>
                          <a:pt x="0" y="1156"/>
                        </a:lnTo>
                        <a:lnTo>
                          <a:pt x="20" y="980"/>
                        </a:lnTo>
                        <a:lnTo>
                          <a:pt x="47" y="783"/>
                        </a:lnTo>
                        <a:lnTo>
                          <a:pt x="64" y="689"/>
                        </a:lnTo>
                        <a:lnTo>
                          <a:pt x="82" y="604"/>
                        </a:lnTo>
                        <a:lnTo>
                          <a:pt x="117" y="449"/>
                        </a:lnTo>
                        <a:lnTo>
                          <a:pt x="155" y="115"/>
                        </a:lnTo>
                        <a:lnTo>
                          <a:pt x="142" y="49"/>
                        </a:lnTo>
                        <a:lnTo>
                          <a:pt x="149" y="23"/>
                        </a:lnTo>
                        <a:lnTo>
                          <a:pt x="165" y="4"/>
                        </a:lnTo>
                        <a:lnTo>
                          <a:pt x="180" y="0"/>
                        </a:lnTo>
                        <a:lnTo>
                          <a:pt x="187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6" name="Freeform 277"/>
                  <p:cNvSpPr>
                    <a:spLocks/>
                  </p:cNvSpPr>
                  <p:nvPr/>
                </p:nvSpPr>
                <p:spPr bwMode="auto">
                  <a:xfrm flipH="1">
                    <a:off x="3563" y="1018"/>
                    <a:ext cx="145" cy="168"/>
                  </a:xfrm>
                  <a:custGeom>
                    <a:avLst/>
                    <a:gdLst>
                      <a:gd name="T0" fmla="*/ 0 w 338"/>
                      <a:gd name="T1" fmla="*/ 0 h 388"/>
                      <a:gd name="T2" fmla="*/ 0 w 338"/>
                      <a:gd name="T3" fmla="*/ 0 h 388"/>
                      <a:gd name="T4" fmla="*/ 0 w 338"/>
                      <a:gd name="T5" fmla="*/ 0 h 388"/>
                      <a:gd name="T6" fmla="*/ 0 w 338"/>
                      <a:gd name="T7" fmla="*/ 0 h 388"/>
                      <a:gd name="T8" fmla="*/ 0 w 338"/>
                      <a:gd name="T9" fmla="*/ 0 h 388"/>
                      <a:gd name="T10" fmla="*/ 0 w 338"/>
                      <a:gd name="T11" fmla="*/ 0 h 388"/>
                      <a:gd name="T12" fmla="*/ 0 w 338"/>
                      <a:gd name="T13" fmla="*/ 0 h 388"/>
                      <a:gd name="T14" fmla="*/ 0 w 338"/>
                      <a:gd name="T15" fmla="*/ 0 h 388"/>
                      <a:gd name="T16" fmla="*/ 0 w 338"/>
                      <a:gd name="T17" fmla="*/ 0 h 388"/>
                      <a:gd name="T18" fmla="*/ 0 w 338"/>
                      <a:gd name="T19" fmla="*/ 0 h 388"/>
                      <a:gd name="T20" fmla="*/ 0 w 338"/>
                      <a:gd name="T21" fmla="*/ 0 h 388"/>
                      <a:gd name="T22" fmla="*/ 0 w 338"/>
                      <a:gd name="T23" fmla="*/ 0 h 388"/>
                      <a:gd name="T24" fmla="*/ 0 w 338"/>
                      <a:gd name="T25" fmla="*/ 0 h 388"/>
                      <a:gd name="T26" fmla="*/ 0 w 338"/>
                      <a:gd name="T27" fmla="*/ 0 h 388"/>
                      <a:gd name="T28" fmla="*/ 0 w 338"/>
                      <a:gd name="T29" fmla="*/ 0 h 38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338"/>
                      <a:gd name="T46" fmla="*/ 0 h 388"/>
                      <a:gd name="T47" fmla="*/ 338 w 338"/>
                      <a:gd name="T48" fmla="*/ 388 h 38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338" h="388">
                        <a:moveTo>
                          <a:pt x="338" y="16"/>
                        </a:moveTo>
                        <a:lnTo>
                          <a:pt x="250" y="104"/>
                        </a:lnTo>
                        <a:lnTo>
                          <a:pt x="181" y="189"/>
                        </a:lnTo>
                        <a:lnTo>
                          <a:pt x="115" y="278"/>
                        </a:lnTo>
                        <a:lnTo>
                          <a:pt x="42" y="378"/>
                        </a:lnTo>
                        <a:lnTo>
                          <a:pt x="23" y="388"/>
                        </a:lnTo>
                        <a:lnTo>
                          <a:pt x="4" y="382"/>
                        </a:lnTo>
                        <a:lnTo>
                          <a:pt x="0" y="344"/>
                        </a:lnTo>
                        <a:lnTo>
                          <a:pt x="77" y="247"/>
                        </a:lnTo>
                        <a:lnTo>
                          <a:pt x="152" y="165"/>
                        </a:lnTo>
                        <a:lnTo>
                          <a:pt x="231" y="86"/>
                        </a:lnTo>
                        <a:lnTo>
                          <a:pt x="322" y="0"/>
                        </a:lnTo>
                        <a:lnTo>
                          <a:pt x="338" y="0"/>
                        </a:lnTo>
                        <a:lnTo>
                          <a:pt x="338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7" name="Freeform 278"/>
                  <p:cNvSpPr>
                    <a:spLocks/>
                  </p:cNvSpPr>
                  <p:nvPr/>
                </p:nvSpPr>
                <p:spPr bwMode="auto">
                  <a:xfrm flipH="1">
                    <a:off x="3674" y="1175"/>
                    <a:ext cx="42" cy="61"/>
                  </a:xfrm>
                  <a:custGeom>
                    <a:avLst/>
                    <a:gdLst>
                      <a:gd name="T0" fmla="*/ 0 w 99"/>
                      <a:gd name="T1" fmla="*/ 0 h 137"/>
                      <a:gd name="T2" fmla="*/ 0 w 99"/>
                      <a:gd name="T3" fmla="*/ 0 h 137"/>
                      <a:gd name="T4" fmla="*/ 0 w 99"/>
                      <a:gd name="T5" fmla="*/ 0 h 137"/>
                      <a:gd name="T6" fmla="*/ 0 w 99"/>
                      <a:gd name="T7" fmla="*/ 0 h 137"/>
                      <a:gd name="T8" fmla="*/ 0 w 99"/>
                      <a:gd name="T9" fmla="*/ 0 h 137"/>
                      <a:gd name="T10" fmla="*/ 0 w 99"/>
                      <a:gd name="T11" fmla="*/ 0 h 137"/>
                      <a:gd name="T12" fmla="*/ 0 w 99"/>
                      <a:gd name="T13" fmla="*/ 0 h 137"/>
                      <a:gd name="T14" fmla="*/ 0 w 99"/>
                      <a:gd name="T15" fmla="*/ 0 h 137"/>
                      <a:gd name="T16" fmla="*/ 0 w 99"/>
                      <a:gd name="T17" fmla="*/ 0 h 137"/>
                      <a:gd name="T18" fmla="*/ 0 w 99"/>
                      <a:gd name="T19" fmla="*/ 0 h 137"/>
                      <a:gd name="T20" fmla="*/ 0 w 99"/>
                      <a:gd name="T21" fmla="*/ 0 h 13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99"/>
                      <a:gd name="T34" fmla="*/ 0 h 137"/>
                      <a:gd name="T35" fmla="*/ 99 w 99"/>
                      <a:gd name="T36" fmla="*/ 137 h 13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99" h="137">
                        <a:moveTo>
                          <a:pt x="50" y="11"/>
                        </a:moveTo>
                        <a:lnTo>
                          <a:pt x="96" y="104"/>
                        </a:lnTo>
                        <a:lnTo>
                          <a:pt x="99" y="124"/>
                        </a:lnTo>
                        <a:lnTo>
                          <a:pt x="87" y="137"/>
                        </a:lnTo>
                        <a:lnTo>
                          <a:pt x="53" y="128"/>
                        </a:lnTo>
                        <a:lnTo>
                          <a:pt x="2" y="36"/>
                        </a:lnTo>
                        <a:lnTo>
                          <a:pt x="0" y="14"/>
                        </a:lnTo>
                        <a:lnTo>
                          <a:pt x="14" y="0"/>
                        </a:lnTo>
                        <a:lnTo>
                          <a:pt x="5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8" name="Freeform 279"/>
                  <p:cNvSpPr>
                    <a:spLocks/>
                  </p:cNvSpPr>
                  <p:nvPr/>
                </p:nvSpPr>
                <p:spPr bwMode="auto">
                  <a:xfrm flipH="1">
                    <a:off x="2872" y="118"/>
                    <a:ext cx="569" cy="157"/>
                  </a:xfrm>
                  <a:custGeom>
                    <a:avLst/>
                    <a:gdLst>
                      <a:gd name="T0" fmla="*/ 0 w 1314"/>
                      <a:gd name="T1" fmla="*/ 0 h 360"/>
                      <a:gd name="T2" fmla="*/ 0 w 1314"/>
                      <a:gd name="T3" fmla="*/ 0 h 360"/>
                      <a:gd name="T4" fmla="*/ 0 w 1314"/>
                      <a:gd name="T5" fmla="*/ 0 h 360"/>
                      <a:gd name="T6" fmla="*/ 0 w 1314"/>
                      <a:gd name="T7" fmla="*/ 0 h 360"/>
                      <a:gd name="T8" fmla="*/ 0 w 1314"/>
                      <a:gd name="T9" fmla="*/ 0 h 360"/>
                      <a:gd name="T10" fmla="*/ 0 w 1314"/>
                      <a:gd name="T11" fmla="*/ 0 h 360"/>
                      <a:gd name="T12" fmla="*/ 0 w 1314"/>
                      <a:gd name="T13" fmla="*/ 0 h 360"/>
                      <a:gd name="T14" fmla="*/ 0 w 1314"/>
                      <a:gd name="T15" fmla="*/ 0 h 360"/>
                      <a:gd name="T16" fmla="*/ 0 w 1314"/>
                      <a:gd name="T17" fmla="*/ 0 h 360"/>
                      <a:gd name="T18" fmla="*/ 0 w 1314"/>
                      <a:gd name="T19" fmla="*/ 0 h 360"/>
                      <a:gd name="T20" fmla="*/ 0 w 1314"/>
                      <a:gd name="T21" fmla="*/ 0 h 360"/>
                      <a:gd name="T22" fmla="*/ 0 w 1314"/>
                      <a:gd name="T23" fmla="*/ 0 h 360"/>
                      <a:gd name="T24" fmla="*/ 0 w 1314"/>
                      <a:gd name="T25" fmla="*/ 0 h 360"/>
                      <a:gd name="T26" fmla="*/ 0 w 1314"/>
                      <a:gd name="T27" fmla="*/ 0 h 360"/>
                      <a:gd name="T28" fmla="*/ 0 w 1314"/>
                      <a:gd name="T29" fmla="*/ 0 h 360"/>
                      <a:gd name="T30" fmla="*/ 0 w 1314"/>
                      <a:gd name="T31" fmla="*/ 0 h 360"/>
                      <a:gd name="T32" fmla="*/ 0 w 1314"/>
                      <a:gd name="T33" fmla="*/ 0 h 360"/>
                      <a:gd name="T34" fmla="*/ 0 w 1314"/>
                      <a:gd name="T35" fmla="*/ 0 h 360"/>
                      <a:gd name="T36" fmla="*/ 0 w 1314"/>
                      <a:gd name="T37" fmla="*/ 0 h 360"/>
                      <a:gd name="T38" fmla="*/ 0 w 1314"/>
                      <a:gd name="T39" fmla="*/ 0 h 360"/>
                      <a:gd name="T40" fmla="*/ 0 w 1314"/>
                      <a:gd name="T41" fmla="*/ 0 h 360"/>
                      <a:gd name="T42" fmla="*/ 0 w 1314"/>
                      <a:gd name="T43" fmla="*/ 0 h 360"/>
                      <a:gd name="T44" fmla="*/ 0 w 1314"/>
                      <a:gd name="T45" fmla="*/ 0 h 360"/>
                      <a:gd name="T46" fmla="*/ 0 w 1314"/>
                      <a:gd name="T47" fmla="*/ 0 h 360"/>
                      <a:gd name="T48" fmla="*/ 0 w 1314"/>
                      <a:gd name="T49" fmla="*/ 0 h 360"/>
                      <a:gd name="T50" fmla="*/ 0 w 1314"/>
                      <a:gd name="T51" fmla="*/ 0 h 360"/>
                      <a:gd name="T52" fmla="*/ 0 w 1314"/>
                      <a:gd name="T53" fmla="*/ 0 h 360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314"/>
                      <a:gd name="T82" fmla="*/ 0 h 360"/>
                      <a:gd name="T83" fmla="*/ 1314 w 1314"/>
                      <a:gd name="T84" fmla="*/ 360 h 360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314" h="360">
                        <a:moveTo>
                          <a:pt x="1304" y="23"/>
                        </a:moveTo>
                        <a:lnTo>
                          <a:pt x="1142" y="47"/>
                        </a:lnTo>
                        <a:lnTo>
                          <a:pt x="1002" y="66"/>
                        </a:lnTo>
                        <a:lnTo>
                          <a:pt x="703" y="111"/>
                        </a:lnTo>
                        <a:lnTo>
                          <a:pt x="543" y="152"/>
                        </a:lnTo>
                        <a:lnTo>
                          <a:pt x="388" y="200"/>
                        </a:lnTo>
                        <a:lnTo>
                          <a:pt x="288" y="227"/>
                        </a:lnTo>
                        <a:lnTo>
                          <a:pt x="202" y="253"/>
                        </a:lnTo>
                        <a:lnTo>
                          <a:pt x="123" y="291"/>
                        </a:lnTo>
                        <a:lnTo>
                          <a:pt x="44" y="351"/>
                        </a:lnTo>
                        <a:lnTo>
                          <a:pt x="25" y="360"/>
                        </a:lnTo>
                        <a:lnTo>
                          <a:pt x="7" y="351"/>
                        </a:lnTo>
                        <a:lnTo>
                          <a:pt x="0" y="335"/>
                        </a:lnTo>
                        <a:lnTo>
                          <a:pt x="7" y="316"/>
                        </a:lnTo>
                        <a:lnTo>
                          <a:pt x="50" y="279"/>
                        </a:lnTo>
                        <a:lnTo>
                          <a:pt x="91" y="250"/>
                        </a:lnTo>
                        <a:lnTo>
                          <a:pt x="176" y="209"/>
                        </a:lnTo>
                        <a:lnTo>
                          <a:pt x="268" y="180"/>
                        </a:lnTo>
                        <a:lnTo>
                          <a:pt x="373" y="152"/>
                        </a:lnTo>
                        <a:lnTo>
                          <a:pt x="532" y="104"/>
                        </a:lnTo>
                        <a:lnTo>
                          <a:pt x="693" y="64"/>
                        </a:lnTo>
                        <a:lnTo>
                          <a:pt x="989" y="16"/>
                        </a:lnTo>
                        <a:lnTo>
                          <a:pt x="1131" y="4"/>
                        </a:lnTo>
                        <a:lnTo>
                          <a:pt x="1299" y="0"/>
                        </a:lnTo>
                        <a:lnTo>
                          <a:pt x="1314" y="10"/>
                        </a:lnTo>
                        <a:lnTo>
                          <a:pt x="1304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89" name="Freeform 280"/>
                  <p:cNvSpPr>
                    <a:spLocks/>
                  </p:cNvSpPr>
                  <p:nvPr/>
                </p:nvSpPr>
                <p:spPr bwMode="auto">
                  <a:xfrm flipH="1">
                    <a:off x="3170" y="164"/>
                    <a:ext cx="233" cy="261"/>
                  </a:xfrm>
                  <a:custGeom>
                    <a:avLst/>
                    <a:gdLst>
                      <a:gd name="T0" fmla="*/ 0 w 537"/>
                      <a:gd name="T1" fmla="*/ 0 h 602"/>
                      <a:gd name="T2" fmla="*/ 0 w 537"/>
                      <a:gd name="T3" fmla="*/ 0 h 602"/>
                      <a:gd name="T4" fmla="*/ 0 w 537"/>
                      <a:gd name="T5" fmla="*/ 0 h 602"/>
                      <a:gd name="T6" fmla="*/ 0 w 537"/>
                      <a:gd name="T7" fmla="*/ 0 h 602"/>
                      <a:gd name="T8" fmla="*/ 0 w 537"/>
                      <a:gd name="T9" fmla="*/ 0 h 602"/>
                      <a:gd name="T10" fmla="*/ 0 w 537"/>
                      <a:gd name="T11" fmla="*/ 0 h 602"/>
                      <a:gd name="T12" fmla="*/ 0 w 537"/>
                      <a:gd name="T13" fmla="*/ 0 h 602"/>
                      <a:gd name="T14" fmla="*/ 0 w 537"/>
                      <a:gd name="T15" fmla="*/ 0 h 602"/>
                      <a:gd name="T16" fmla="*/ 0 w 537"/>
                      <a:gd name="T17" fmla="*/ 0 h 602"/>
                      <a:gd name="T18" fmla="*/ 0 w 537"/>
                      <a:gd name="T19" fmla="*/ 0 h 602"/>
                      <a:gd name="T20" fmla="*/ 0 w 537"/>
                      <a:gd name="T21" fmla="*/ 0 h 602"/>
                      <a:gd name="T22" fmla="*/ 0 w 537"/>
                      <a:gd name="T23" fmla="*/ 0 h 602"/>
                      <a:gd name="T24" fmla="*/ 0 w 537"/>
                      <a:gd name="T25" fmla="*/ 0 h 602"/>
                      <a:gd name="T26" fmla="*/ 0 w 537"/>
                      <a:gd name="T27" fmla="*/ 0 h 602"/>
                      <a:gd name="T28" fmla="*/ 0 w 537"/>
                      <a:gd name="T29" fmla="*/ 0 h 602"/>
                      <a:gd name="T30" fmla="*/ 0 w 537"/>
                      <a:gd name="T31" fmla="*/ 0 h 602"/>
                      <a:gd name="T32" fmla="*/ 0 w 537"/>
                      <a:gd name="T33" fmla="*/ 0 h 602"/>
                      <a:gd name="T34" fmla="*/ 0 w 537"/>
                      <a:gd name="T35" fmla="*/ 0 h 602"/>
                      <a:gd name="T36" fmla="*/ 0 w 537"/>
                      <a:gd name="T37" fmla="*/ 0 h 602"/>
                      <a:gd name="T38" fmla="*/ 0 w 537"/>
                      <a:gd name="T39" fmla="*/ 0 h 602"/>
                      <a:gd name="T40" fmla="*/ 0 w 537"/>
                      <a:gd name="T41" fmla="*/ 0 h 602"/>
                      <a:gd name="T42" fmla="*/ 0 w 537"/>
                      <a:gd name="T43" fmla="*/ 0 h 602"/>
                      <a:gd name="T44" fmla="*/ 0 w 537"/>
                      <a:gd name="T45" fmla="*/ 0 h 602"/>
                      <a:gd name="T46" fmla="*/ 0 w 537"/>
                      <a:gd name="T47" fmla="*/ 0 h 602"/>
                      <a:gd name="T48" fmla="*/ 0 w 537"/>
                      <a:gd name="T49" fmla="*/ 0 h 602"/>
                      <a:gd name="T50" fmla="*/ 0 w 537"/>
                      <a:gd name="T51" fmla="*/ 0 h 602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37"/>
                      <a:gd name="T79" fmla="*/ 0 h 602"/>
                      <a:gd name="T80" fmla="*/ 537 w 537"/>
                      <a:gd name="T81" fmla="*/ 602 h 602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37" h="602">
                        <a:moveTo>
                          <a:pt x="35" y="593"/>
                        </a:moveTo>
                        <a:lnTo>
                          <a:pt x="0" y="355"/>
                        </a:lnTo>
                        <a:lnTo>
                          <a:pt x="6" y="302"/>
                        </a:lnTo>
                        <a:lnTo>
                          <a:pt x="22" y="249"/>
                        </a:lnTo>
                        <a:lnTo>
                          <a:pt x="48" y="201"/>
                        </a:lnTo>
                        <a:lnTo>
                          <a:pt x="86" y="153"/>
                        </a:lnTo>
                        <a:lnTo>
                          <a:pt x="164" y="107"/>
                        </a:lnTo>
                        <a:lnTo>
                          <a:pt x="256" y="72"/>
                        </a:lnTo>
                        <a:lnTo>
                          <a:pt x="340" y="47"/>
                        </a:lnTo>
                        <a:lnTo>
                          <a:pt x="425" y="25"/>
                        </a:lnTo>
                        <a:lnTo>
                          <a:pt x="523" y="0"/>
                        </a:lnTo>
                        <a:lnTo>
                          <a:pt x="537" y="8"/>
                        </a:lnTo>
                        <a:lnTo>
                          <a:pt x="530" y="22"/>
                        </a:lnTo>
                        <a:lnTo>
                          <a:pt x="435" y="53"/>
                        </a:lnTo>
                        <a:lnTo>
                          <a:pt x="356" y="85"/>
                        </a:lnTo>
                        <a:lnTo>
                          <a:pt x="277" y="120"/>
                        </a:lnTo>
                        <a:lnTo>
                          <a:pt x="187" y="160"/>
                        </a:lnTo>
                        <a:lnTo>
                          <a:pt x="127" y="195"/>
                        </a:lnTo>
                        <a:lnTo>
                          <a:pt x="91" y="239"/>
                        </a:lnTo>
                        <a:lnTo>
                          <a:pt x="64" y="283"/>
                        </a:lnTo>
                        <a:lnTo>
                          <a:pt x="38" y="377"/>
                        </a:lnTo>
                        <a:lnTo>
                          <a:pt x="39" y="476"/>
                        </a:lnTo>
                        <a:lnTo>
                          <a:pt x="58" y="587"/>
                        </a:lnTo>
                        <a:lnTo>
                          <a:pt x="50" y="602"/>
                        </a:lnTo>
                        <a:lnTo>
                          <a:pt x="35" y="59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90" name="Freeform 281"/>
                  <p:cNvSpPr>
                    <a:spLocks/>
                  </p:cNvSpPr>
                  <p:nvPr/>
                </p:nvSpPr>
                <p:spPr bwMode="auto">
                  <a:xfrm flipH="1">
                    <a:off x="3489" y="920"/>
                    <a:ext cx="21" cy="88"/>
                  </a:xfrm>
                  <a:custGeom>
                    <a:avLst/>
                    <a:gdLst>
                      <a:gd name="T0" fmla="*/ 0 w 48"/>
                      <a:gd name="T1" fmla="*/ 0 h 202"/>
                      <a:gd name="T2" fmla="*/ 0 w 48"/>
                      <a:gd name="T3" fmla="*/ 0 h 202"/>
                      <a:gd name="T4" fmla="*/ 0 w 48"/>
                      <a:gd name="T5" fmla="*/ 0 h 202"/>
                      <a:gd name="T6" fmla="*/ 0 w 48"/>
                      <a:gd name="T7" fmla="*/ 0 h 202"/>
                      <a:gd name="T8" fmla="*/ 0 w 48"/>
                      <a:gd name="T9" fmla="*/ 0 h 202"/>
                      <a:gd name="T10" fmla="*/ 0 w 48"/>
                      <a:gd name="T11" fmla="*/ 0 h 202"/>
                      <a:gd name="T12" fmla="*/ 0 w 48"/>
                      <a:gd name="T13" fmla="*/ 0 h 202"/>
                      <a:gd name="T14" fmla="*/ 0 w 48"/>
                      <a:gd name="T15" fmla="*/ 0 h 202"/>
                      <a:gd name="T16" fmla="*/ 0 w 48"/>
                      <a:gd name="T17" fmla="*/ 0 h 20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8"/>
                      <a:gd name="T28" fmla="*/ 0 h 202"/>
                      <a:gd name="T29" fmla="*/ 48 w 48"/>
                      <a:gd name="T30" fmla="*/ 202 h 20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8" h="202">
                        <a:moveTo>
                          <a:pt x="33" y="65"/>
                        </a:moveTo>
                        <a:lnTo>
                          <a:pt x="33" y="106"/>
                        </a:lnTo>
                        <a:lnTo>
                          <a:pt x="48" y="202"/>
                        </a:lnTo>
                        <a:lnTo>
                          <a:pt x="1" y="202"/>
                        </a:lnTo>
                        <a:lnTo>
                          <a:pt x="0" y="7"/>
                        </a:lnTo>
                        <a:lnTo>
                          <a:pt x="30" y="0"/>
                        </a:lnTo>
                        <a:lnTo>
                          <a:pt x="41" y="19"/>
                        </a:lnTo>
                        <a:lnTo>
                          <a:pt x="33" y="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929" name="Oval 282"/>
                <p:cNvSpPr>
                  <a:spLocks noChangeArrowheads="1"/>
                </p:cNvSpPr>
                <p:nvPr/>
              </p:nvSpPr>
              <p:spPr bwMode="auto">
                <a:xfrm flipH="1">
                  <a:off x="4190" y="2877"/>
                  <a:ext cx="695" cy="273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itchFamily="2" charset="2"/>
                    <a:buChar char="§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o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30" name="Rectangle 283"/>
                <p:cNvSpPr>
                  <a:spLocks noChangeArrowheads="1"/>
                </p:cNvSpPr>
                <p:nvPr/>
              </p:nvSpPr>
              <p:spPr bwMode="auto">
                <a:xfrm flipH="1">
                  <a:off x="4446" y="2338"/>
                  <a:ext cx="186" cy="617"/>
                </a:xfrm>
                <a:prstGeom prst="rect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itchFamily="2" charset="2"/>
                    <a:buChar char="§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o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931" name="Group 284"/>
                <p:cNvGrpSpPr>
                  <a:grpSpLocks/>
                </p:cNvGrpSpPr>
                <p:nvPr/>
              </p:nvGrpSpPr>
              <p:grpSpPr bwMode="auto">
                <a:xfrm flipH="1">
                  <a:off x="4029" y="2106"/>
                  <a:ext cx="921" cy="323"/>
                  <a:chOff x="1510" y="2855"/>
                  <a:chExt cx="968" cy="339"/>
                </a:xfrm>
              </p:grpSpPr>
              <p:sp>
                <p:nvSpPr>
                  <p:cNvPr id="932" name="Freeform 285"/>
                  <p:cNvSpPr>
                    <a:spLocks/>
                  </p:cNvSpPr>
                  <p:nvPr/>
                </p:nvSpPr>
                <p:spPr bwMode="auto">
                  <a:xfrm>
                    <a:off x="1510" y="2855"/>
                    <a:ext cx="968" cy="339"/>
                  </a:xfrm>
                  <a:custGeom>
                    <a:avLst/>
                    <a:gdLst>
                      <a:gd name="T0" fmla="*/ 1 w 1936"/>
                      <a:gd name="T1" fmla="*/ 1 h 677"/>
                      <a:gd name="T2" fmla="*/ 1 w 1936"/>
                      <a:gd name="T3" fmla="*/ 1 h 677"/>
                      <a:gd name="T4" fmla="*/ 1 w 1936"/>
                      <a:gd name="T5" fmla="*/ 1 h 677"/>
                      <a:gd name="T6" fmla="*/ 1 w 1936"/>
                      <a:gd name="T7" fmla="*/ 1 h 677"/>
                      <a:gd name="T8" fmla="*/ 1 w 1936"/>
                      <a:gd name="T9" fmla="*/ 1 h 677"/>
                      <a:gd name="T10" fmla="*/ 0 w 1936"/>
                      <a:gd name="T11" fmla="*/ 1 h 677"/>
                      <a:gd name="T12" fmla="*/ 1 w 1936"/>
                      <a:gd name="T13" fmla="*/ 0 h 677"/>
                      <a:gd name="T14" fmla="*/ 1 w 1936"/>
                      <a:gd name="T15" fmla="*/ 1 h 67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936"/>
                      <a:gd name="T25" fmla="*/ 0 h 677"/>
                      <a:gd name="T26" fmla="*/ 1936 w 1936"/>
                      <a:gd name="T27" fmla="*/ 677 h 67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936" h="677">
                        <a:moveTo>
                          <a:pt x="1936" y="353"/>
                        </a:moveTo>
                        <a:lnTo>
                          <a:pt x="1924" y="563"/>
                        </a:lnTo>
                        <a:lnTo>
                          <a:pt x="1287" y="677"/>
                        </a:lnTo>
                        <a:lnTo>
                          <a:pt x="583" y="677"/>
                        </a:lnTo>
                        <a:lnTo>
                          <a:pt x="32" y="505"/>
                        </a:lnTo>
                        <a:lnTo>
                          <a:pt x="0" y="18"/>
                        </a:lnTo>
                        <a:lnTo>
                          <a:pt x="1093" y="0"/>
                        </a:lnTo>
                        <a:lnTo>
                          <a:pt x="1936" y="35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33" name="Freeform 286"/>
                  <p:cNvSpPr>
                    <a:spLocks/>
                  </p:cNvSpPr>
                  <p:nvPr/>
                </p:nvSpPr>
                <p:spPr bwMode="auto">
                  <a:xfrm>
                    <a:off x="1531" y="2984"/>
                    <a:ext cx="923" cy="194"/>
                  </a:xfrm>
                  <a:custGeom>
                    <a:avLst/>
                    <a:gdLst>
                      <a:gd name="T0" fmla="*/ 1 w 1846"/>
                      <a:gd name="T1" fmla="*/ 1 h 388"/>
                      <a:gd name="T2" fmla="*/ 1 w 1846"/>
                      <a:gd name="T3" fmla="*/ 1 h 388"/>
                      <a:gd name="T4" fmla="*/ 1 w 1846"/>
                      <a:gd name="T5" fmla="*/ 1 h 388"/>
                      <a:gd name="T6" fmla="*/ 1 w 1846"/>
                      <a:gd name="T7" fmla="*/ 1 h 388"/>
                      <a:gd name="T8" fmla="*/ 0 w 1846"/>
                      <a:gd name="T9" fmla="*/ 1 h 388"/>
                      <a:gd name="T10" fmla="*/ 0 w 1846"/>
                      <a:gd name="T11" fmla="*/ 0 h 388"/>
                      <a:gd name="T12" fmla="*/ 1 w 1846"/>
                      <a:gd name="T13" fmla="*/ 1 h 388"/>
                      <a:gd name="T14" fmla="*/ 1 w 1846"/>
                      <a:gd name="T15" fmla="*/ 1 h 388"/>
                      <a:gd name="T16" fmla="*/ 1 w 1846"/>
                      <a:gd name="T17" fmla="*/ 1 h 3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46"/>
                      <a:gd name="T28" fmla="*/ 0 h 388"/>
                      <a:gd name="T29" fmla="*/ 1846 w 1846"/>
                      <a:gd name="T30" fmla="*/ 388 h 38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46" h="388">
                        <a:moveTo>
                          <a:pt x="1846" y="132"/>
                        </a:moveTo>
                        <a:lnTo>
                          <a:pt x="1836" y="284"/>
                        </a:lnTo>
                        <a:lnTo>
                          <a:pt x="1263" y="388"/>
                        </a:lnTo>
                        <a:lnTo>
                          <a:pt x="517" y="388"/>
                        </a:lnTo>
                        <a:lnTo>
                          <a:pt x="0" y="208"/>
                        </a:lnTo>
                        <a:lnTo>
                          <a:pt x="0" y="0"/>
                        </a:lnTo>
                        <a:lnTo>
                          <a:pt x="495" y="208"/>
                        </a:lnTo>
                        <a:lnTo>
                          <a:pt x="1253" y="218"/>
                        </a:lnTo>
                        <a:lnTo>
                          <a:pt x="1846" y="132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</p:grpSp>
          <p:grpSp>
            <p:nvGrpSpPr>
              <p:cNvPr id="867" name="Group 287"/>
              <p:cNvGrpSpPr>
                <a:grpSpLocks/>
              </p:cNvGrpSpPr>
              <p:nvPr/>
            </p:nvGrpSpPr>
            <p:grpSpPr bwMode="auto">
              <a:xfrm>
                <a:off x="2372" y="175"/>
                <a:ext cx="1542" cy="2562"/>
                <a:chOff x="2372" y="175"/>
                <a:chExt cx="1542" cy="2562"/>
              </a:xfrm>
            </p:grpSpPr>
            <p:sp>
              <p:nvSpPr>
                <p:cNvPr id="868" name="Freeform 288"/>
                <p:cNvSpPr>
                  <a:spLocks/>
                </p:cNvSpPr>
                <p:nvPr/>
              </p:nvSpPr>
              <p:spPr bwMode="auto">
                <a:xfrm>
                  <a:off x="3258" y="2392"/>
                  <a:ext cx="523" cy="268"/>
                </a:xfrm>
                <a:custGeom>
                  <a:avLst/>
                  <a:gdLst>
                    <a:gd name="T0" fmla="*/ 0 w 1211"/>
                    <a:gd name="T1" fmla="*/ 0 h 621"/>
                    <a:gd name="T2" fmla="*/ 0 w 1211"/>
                    <a:gd name="T3" fmla="*/ 0 h 621"/>
                    <a:gd name="T4" fmla="*/ 0 w 1211"/>
                    <a:gd name="T5" fmla="*/ 0 h 621"/>
                    <a:gd name="T6" fmla="*/ 0 w 1211"/>
                    <a:gd name="T7" fmla="*/ 0 h 621"/>
                    <a:gd name="T8" fmla="*/ 0 w 1211"/>
                    <a:gd name="T9" fmla="*/ 0 h 621"/>
                    <a:gd name="T10" fmla="*/ 0 w 1211"/>
                    <a:gd name="T11" fmla="*/ 0 h 621"/>
                    <a:gd name="T12" fmla="*/ 0 w 1211"/>
                    <a:gd name="T13" fmla="*/ 0 h 621"/>
                    <a:gd name="T14" fmla="*/ 0 w 1211"/>
                    <a:gd name="T15" fmla="*/ 0 h 621"/>
                    <a:gd name="T16" fmla="*/ 0 w 1211"/>
                    <a:gd name="T17" fmla="*/ 0 h 621"/>
                    <a:gd name="T18" fmla="*/ 0 w 1211"/>
                    <a:gd name="T19" fmla="*/ 0 h 621"/>
                    <a:gd name="T20" fmla="*/ 0 w 1211"/>
                    <a:gd name="T21" fmla="*/ 0 h 621"/>
                    <a:gd name="T22" fmla="*/ 0 w 1211"/>
                    <a:gd name="T23" fmla="*/ 0 h 621"/>
                    <a:gd name="T24" fmla="*/ 0 w 1211"/>
                    <a:gd name="T25" fmla="*/ 0 h 621"/>
                    <a:gd name="T26" fmla="*/ 0 w 1211"/>
                    <a:gd name="T27" fmla="*/ 0 h 621"/>
                    <a:gd name="T28" fmla="*/ 0 w 1211"/>
                    <a:gd name="T29" fmla="*/ 0 h 621"/>
                    <a:gd name="T30" fmla="*/ 0 w 1211"/>
                    <a:gd name="T31" fmla="*/ 0 h 621"/>
                    <a:gd name="T32" fmla="*/ 0 w 1211"/>
                    <a:gd name="T33" fmla="*/ 0 h 621"/>
                    <a:gd name="T34" fmla="*/ 0 w 1211"/>
                    <a:gd name="T35" fmla="*/ 0 h 621"/>
                    <a:gd name="T36" fmla="*/ 0 w 1211"/>
                    <a:gd name="T37" fmla="*/ 0 h 621"/>
                    <a:gd name="T38" fmla="*/ 0 w 1211"/>
                    <a:gd name="T39" fmla="*/ 0 h 62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211"/>
                    <a:gd name="T61" fmla="*/ 0 h 621"/>
                    <a:gd name="T62" fmla="*/ 1211 w 1211"/>
                    <a:gd name="T63" fmla="*/ 621 h 62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211" h="621">
                      <a:moveTo>
                        <a:pt x="489" y="20"/>
                      </a:moveTo>
                      <a:lnTo>
                        <a:pt x="479" y="181"/>
                      </a:lnTo>
                      <a:lnTo>
                        <a:pt x="797" y="331"/>
                      </a:lnTo>
                      <a:lnTo>
                        <a:pt x="1063" y="395"/>
                      </a:lnTo>
                      <a:lnTo>
                        <a:pt x="1211" y="461"/>
                      </a:lnTo>
                      <a:lnTo>
                        <a:pt x="1203" y="547"/>
                      </a:lnTo>
                      <a:lnTo>
                        <a:pt x="1011" y="601"/>
                      </a:lnTo>
                      <a:lnTo>
                        <a:pt x="723" y="621"/>
                      </a:lnTo>
                      <a:lnTo>
                        <a:pt x="479" y="579"/>
                      </a:lnTo>
                      <a:lnTo>
                        <a:pt x="329" y="537"/>
                      </a:lnTo>
                      <a:lnTo>
                        <a:pt x="321" y="585"/>
                      </a:lnTo>
                      <a:lnTo>
                        <a:pt x="130" y="579"/>
                      </a:lnTo>
                      <a:lnTo>
                        <a:pt x="12" y="557"/>
                      </a:lnTo>
                      <a:lnTo>
                        <a:pt x="12" y="473"/>
                      </a:lnTo>
                      <a:lnTo>
                        <a:pt x="0" y="423"/>
                      </a:lnTo>
                      <a:lnTo>
                        <a:pt x="0" y="303"/>
                      </a:lnTo>
                      <a:lnTo>
                        <a:pt x="32" y="235"/>
                      </a:lnTo>
                      <a:lnTo>
                        <a:pt x="94" y="159"/>
                      </a:lnTo>
                      <a:lnTo>
                        <a:pt x="106" y="0"/>
                      </a:lnTo>
                      <a:lnTo>
                        <a:pt x="489" y="2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69" name="Freeform 289"/>
                <p:cNvSpPr>
                  <a:spLocks/>
                </p:cNvSpPr>
                <p:nvPr/>
              </p:nvSpPr>
              <p:spPr bwMode="auto">
                <a:xfrm>
                  <a:off x="3432" y="2488"/>
                  <a:ext cx="158" cy="83"/>
                </a:xfrm>
                <a:custGeom>
                  <a:avLst/>
                  <a:gdLst>
                    <a:gd name="T0" fmla="*/ 0 w 364"/>
                    <a:gd name="T1" fmla="*/ 0 h 194"/>
                    <a:gd name="T2" fmla="*/ 0 w 364"/>
                    <a:gd name="T3" fmla="*/ 0 h 194"/>
                    <a:gd name="T4" fmla="*/ 0 w 364"/>
                    <a:gd name="T5" fmla="*/ 0 h 194"/>
                    <a:gd name="T6" fmla="*/ 0 w 364"/>
                    <a:gd name="T7" fmla="*/ 0 h 194"/>
                    <a:gd name="T8" fmla="*/ 0 w 364"/>
                    <a:gd name="T9" fmla="*/ 0 h 1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4"/>
                    <a:gd name="T16" fmla="*/ 0 h 194"/>
                    <a:gd name="T17" fmla="*/ 364 w 364"/>
                    <a:gd name="T18" fmla="*/ 194 h 1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4" h="194">
                      <a:moveTo>
                        <a:pt x="92" y="0"/>
                      </a:moveTo>
                      <a:lnTo>
                        <a:pt x="0" y="102"/>
                      </a:lnTo>
                      <a:lnTo>
                        <a:pt x="326" y="194"/>
                      </a:lnTo>
                      <a:lnTo>
                        <a:pt x="364" y="12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70" name="Freeform 290"/>
                <p:cNvSpPr>
                  <a:spLocks/>
                </p:cNvSpPr>
                <p:nvPr/>
              </p:nvSpPr>
              <p:spPr bwMode="auto">
                <a:xfrm>
                  <a:off x="3588" y="2547"/>
                  <a:ext cx="178" cy="51"/>
                </a:xfrm>
                <a:custGeom>
                  <a:avLst/>
                  <a:gdLst>
                    <a:gd name="T0" fmla="*/ 0 w 410"/>
                    <a:gd name="T1" fmla="*/ 0 h 118"/>
                    <a:gd name="T2" fmla="*/ 0 w 410"/>
                    <a:gd name="T3" fmla="*/ 0 h 118"/>
                    <a:gd name="T4" fmla="*/ 0 w 410"/>
                    <a:gd name="T5" fmla="*/ 0 h 118"/>
                    <a:gd name="T6" fmla="*/ 0 w 410"/>
                    <a:gd name="T7" fmla="*/ 0 h 118"/>
                    <a:gd name="T8" fmla="*/ 0 w 410"/>
                    <a:gd name="T9" fmla="*/ 0 h 118"/>
                    <a:gd name="T10" fmla="*/ 0 w 410"/>
                    <a:gd name="T11" fmla="*/ 0 h 118"/>
                    <a:gd name="T12" fmla="*/ 0 w 410"/>
                    <a:gd name="T13" fmla="*/ 0 h 1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10"/>
                    <a:gd name="T22" fmla="*/ 0 h 118"/>
                    <a:gd name="T23" fmla="*/ 410 w 410"/>
                    <a:gd name="T24" fmla="*/ 118 h 1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10" h="118">
                      <a:moveTo>
                        <a:pt x="48" y="0"/>
                      </a:moveTo>
                      <a:lnTo>
                        <a:pt x="0" y="56"/>
                      </a:lnTo>
                      <a:lnTo>
                        <a:pt x="202" y="108"/>
                      </a:lnTo>
                      <a:lnTo>
                        <a:pt x="296" y="118"/>
                      </a:lnTo>
                      <a:lnTo>
                        <a:pt x="410" y="112"/>
                      </a:lnTo>
                      <a:lnTo>
                        <a:pt x="290" y="52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71" name="Freeform 291"/>
                <p:cNvSpPr>
                  <a:spLocks/>
                </p:cNvSpPr>
                <p:nvPr/>
              </p:nvSpPr>
              <p:spPr bwMode="auto">
                <a:xfrm>
                  <a:off x="3263" y="2488"/>
                  <a:ext cx="506" cy="158"/>
                </a:xfrm>
                <a:custGeom>
                  <a:avLst/>
                  <a:gdLst>
                    <a:gd name="T0" fmla="*/ 0 w 1173"/>
                    <a:gd name="T1" fmla="*/ 0 h 368"/>
                    <a:gd name="T2" fmla="*/ 0 w 1173"/>
                    <a:gd name="T3" fmla="*/ 0 h 368"/>
                    <a:gd name="T4" fmla="*/ 0 w 1173"/>
                    <a:gd name="T5" fmla="*/ 0 h 368"/>
                    <a:gd name="T6" fmla="*/ 0 w 1173"/>
                    <a:gd name="T7" fmla="*/ 0 h 368"/>
                    <a:gd name="T8" fmla="*/ 0 w 1173"/>
                    <a:gd name="T9" fmla="*/ 0 h 368"/>
                    <a:gd name="T10" fmla="*/ 0 w 1173"/>
                    <a:gd name="T11" fmla="*/ 0 h 368"/>
                    <a:gd name="T12" fmla="*/ 0 w 1173"/>
                    <a:gd name="T13" fmla="*/ 0 h 368"/>
                    <a:gd name="T14" fmla="*/ 0 w 1173"/>
                    <a:gd name="T15" fmla="*/ 0 h 368"/>
                    <a:gd name="T16" fmla="*/ 0 w 1173"/>
                    <a:gd name="T17" fmla="*/ 0 h 368"/>
                    <a:gd name="T18" fmla="*/ 0 w 1173"/>
                    <a:gd name="T19" fmla="*/ 0 h 368"/>
                    <a:gd name="T20" fmla="*/ 0 w 1173"/>
                    <a:gd name="T21" fmla="*/ 0 h 368"/>
                    <a:gd name="T22" fmla="*/ 0 w 1173"/>
                    <a:gd name="T23" fmla="*/ 0 h 368"/>
                    <a:gd name="T24" fmla="*/ 0 w 1173"/>
                    <a:gd name="T25" fmla="*/ 0 h 368"/>
                    <a:gd name="T26" fmla="*/ 0 w 1173"/>
                    <a:gd name="T27" fmla="*/ 0 h 368"/>
                    <a:gd name="T28" fmla="*/ 0 w 1173"/>
                    <a:gd name="T29" fmla="*/ 0 h 368"/>
                    <a:gd name="T30" fmla="*/ 0 w 1173"/>
                    <a:gd name="T31" fmla="*/ 0 h 368"/>
                    <a:gd name="T32" fmla="*/ 0 w 1173"/>
                    <a:gd name="T33" fmla="*/ 0 h 368"/>
                    <a:gd name="T34" fmla="*/ 0 w 1173"/>
                    <a:gd name="T35" fmla="*/ 0 h 368"/>
                    <a:gd name="T36" fmla="*/ 0 w 1173"/>
                    <a:gd name="T37" fmla="*/ 0 h 3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73"/>
                    <a:gd name="T58" fmla="*/ 0 h 368"/>
                    <a:gd name="T59" fmla="*/ 1173 w 1173"/>
                    <a:gd name="T60" fmla="*/ 368 h 3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73" h="368">
                      <a:moveTo>
                        <a:pt x="1173" y="312"/>
                      </a:moveTo>
                      <a:lnTo>
                        <a:pt x="1173" y="256"/>
                      </a:lnTo>
                      <a:lnTo>
                        <a:pt x="1019" y="272"/>
                      </a:lnTo>
                      <a:lnTo>
                        <a:pt x="773" y="236"/>
                      </a:lnTo>
                      <a:lnTo>
                        <a:pt x="631" y="204"/>
                      </a:lnTo>
                      <a:lnTo>
                        <a:pt x="359" y="116"/>
                      </a:lnTo>
                      <a:lnTo>
                        <a:pt x="243" y="102"/>
                      </a:lnTo>
                      <a:lnTo>
                        <a:pt x="128" y="60"/>
                      </a:lnTo>
                      <a:lnTo>
                        <a:pt x="70" y="0"/>
                      </a:lnTo>
                      <a:lnTo>
                        <a:pt x="0" y="76"/>
                      </a:lnTo>
                      <a:lnTo>
                        <a:pt x="0" y="232"/>
                      </a:lnTo>
                      <a:lnTo>
                        <a:pt x="86" y="256"/>
                      </a:lnTo>
                      <a:lnTo>
                        <a:pt x="297" y="284"/>
                      </a:lnTo>
                      <a:lnTo>
                        <a:pt x="381" y="294"/>
                      </a:lnTo>
                      <a:lnTo>
                        <a:pt x="521" y="344"/>
                      </a:lnTo>
                      <a:lnTo>
                        <a:pt x="679" y="368"/>
                      </a:lnTo>
                      <a:lnTo>
                        <a:pt x="791" y="368"/>
                      </a:lnTo>
                      <a:lnTo>
                        <a:pt x="967" y="368"/>
                      </a:lnTo>
                      <a:lnTo>
                        <a:pt x="1173" y="312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72" name="Freeform 292" descr="Light vertical"/>
                <p:cNvSpPr>
                  <a:spLocks/>
                </p:cNvSpPr>
                <p:nvPr/>
              </p:nvSpPr>
              <p:spPr bwMode="auto">
                <a:xfrm>
                  <a:off x="3298" y="2396"/>
                  <a:ext cx="166" cy="131"/>
                </a:xfrm>
                <a:custGeom>
                  <a:avLst/>
                  <a:gdLst>
                    <a:gd name="T0" fmla="*/ 0 w 383"/>
                    <a:gd name="T1" fmla="*/ 0 h 299"/>
                    <a:gd name="T2" fmla="*/ 0 w 383"/>
                    <a:gd name="T3" fmla="*/ 0 h 299"/>
                    <a:gd name="T4" fmla="*/ 0 w 383"/>
                    <a:gd name="T5" fmla="*/ 0 h 299"/>
                    <a:gd name="T6" fmla="*/ 0 w 383"/>
                    <a:gd name="T7" fmla="*/ 0 h 299"/>
                    <a:gd name="T8" fmla="*/ 0 w 383"/>
                    <a:gd name="T9" fmla="*/ 0 h 299"/>
                    <a:gd name="T10" fmla="*/ 0 w 383"/>
                    <a:gd name="T11" fmla="*/ 0 h 299"/>
                    <a:gd name="T12" fmla="*/ 0 w 383"/>
                    <a:gd name="T13" fmla="*/ 0 h 299"/>
                    <a:gd name="T14" fmla="*/ 0 w 383"/>
                    <a:gd name="T15" fmla="*/ 0 h 299"/>
                    <a:gd name="T16" fmla="*/ 0 w 383"/>
                    <a:gd name="T17" fmla="*/ 0 h 299"/>
                    <a:gd name="T18" fmla="*/ 0 w 383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3"/>
                    <a:gd name="T31" fmla="*/ 0 h 299"/>
                    <a:gd name="T32" fmla="*/ 383 w 383"/>
                    <a:gd name="T33" fmla="*/ 299 h 29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3" h="299">
                      <a:moveTo>
                        <a:pt x="373" y="20"/>
                      </a:moveTo>
                      <a:lnTo>
                        <a:pt x="361" y="167"/>
                      </a:lnTo>
                      <a:lnTo>
                        <a:pt x="383" y="199"/>
                      </a:lnTo>
                      <a:lnTo>
                        <a:pt x="297" y="299"/>
                      </a:lnTo>
                      <a:lnTo>
                        <a:pt x="179" y="299"/>
                      </a:lnTo>
                      <a:lnTo>
                        <a:pt x="46" y="255"/>
                      </a:lnTo>
                      <a:lnTo>
                        <a:pt x="0" y="195"/>
                      </a:lnTo>
                      <a:lnTo>
                        <a:pt x="26" y="155"/>
                      </a:lnTo>
                      <a:lnTo>
                        <a:pt x="34" y="0"/>
                      </a:lnTo>
                      <a:lnTo>
                        <a:pt x="373" y="20"/>
                      </a:lnTo>
                      <a:close/>
                    </a:path>
                  </a:pathLst>
                </a:custGeom>
                <a:pattFill prst="ltVert">
                  <a:fgClr>
                    <a:srgbClr val="A0A0A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873" name="Group 293"/>
                <p:cNvGrpSpPr>
                  <a:grpSpLocks/>
                </p:cNvGrpSpPr>
                <p:nvPr/>
              </p:nvGrpSpPr>
              <p:grpSpPr bwMode="auto">
                <a:xfrm>
                  <a:off x="3268" y="1924"/>
                  <a:ext cx="220" cy="534"/>
                  <a:chOff x="2366" y="3030"/>
                  <a:chExt cx="256" cy="621"/>
                </a:xfrm>
              </p:grpSpPr>
              <p:sp>
                <p:nvSpPr>
                  <p:cNvPr id="925" name="Freeform 294"/>
                  <p:cNvSpPr>
                    <a:spLocks/>
                  </p:cNvSpPr>
                  <p:nvPr/>
                </p:nvSpPr>
                <p:spPr bwMode="auto">
                  <a:xfrm>
                    <a:off x="2366" y="3030"/>
                    <a:ext cx="256" cy="621"/>
                  </a:xfrm>
                  <a:custGeom>
                    <a:avLst/>
                    <a:gdLst>
                      <a:gd name="T0" fmla="*/ 1 w 511"/>
                      <a:gd name="T1" fmla="*/ 0 h 1243"/>
                      <a:gd name="T2" fmla="*/ 1 w 511"/>
                      <a:gd name="T3" fmla="*/ 0 h 1243"/>
                      <a:gd name="T4" fmla="*/ 1 w 511"/>
                      <a:gd name="T5" fmla="*/ 0 h 1243"/>
                      <a:gd name="T6" fmla="*/ 0 w 511"/>
                      <a:gd name="T7" fmla="*/ 0 h 1243"/>
                      <a:gd name="T8" fmla="*/ 1 w 511"/>
                      <a:gd name="T9" fmla="*/ 0 h 1243"/>
                      <a:gd name="T10" fmla="*/ 1 w 511"/>
                      <a:gd name="T11" fmla="*/ 0 h 1243"/>
                      <a:gd name="T12" fmla="*/ 1 w 511"/>
                      <a:gd name="T13" fmla="*/ 0 h 1243"/>
                      <a:gd name="T14" fmla="*/ 1 w 511"/>
                      <a:gd name="T15" fmla="*/ 0 h 124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511"/>
                      <a:gd name="T25" fmla="*/ 0 h 1243"/>
                      <a:gd name="T26" fmla="*/ 511 w 511"/>
                      <a:gd name="T27" fmla="*/ 1243 h 124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511" h="1243">
                        <a:moveTo>
                          <a:pt x="42" y="26"/>
                        </a:moveTo>
                        <a:lnTo>
                          <a:pt x="10" y="448"/>
                        </a:lnTo>
                        <a:lnTo>
                          <a:pt x="18" y="796"/>
                        </a:lnTo>
                        <a:lnTo>
                          <a:pt x="0" y="1188"/>
                        </a:lnTo>
                        <a:lnTo>
                          <a:pt x="251" y="1243"/>
                        </a:lnTo>
                        <a:lnTo>
                          <a:pt x="495" y="1243"/>
                        </a:lnTo>
                        <a:lnTo>
                          <a:pt x="511" y="0"/>
                        </a:lnTo>
                        <a:lnTo>
                          <a:pt x="42" y="26"/>
                        </a:lnTo>
                        <a:close/>
                      </a:path>
                    </a:pathLst>
                  </a:custGeom>
                  <a:solidFill>
                    <a:srgbClr val="5E6A7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26" name="Freeform 295"/>
                  <p:cNvSpPr>
                    <a:spLocks/>
                  </p:cNvSpPr>
                  <p:nvPr/>
                </p:nvSpPr>
                <p:spPr bwMode="auto">
                  <a:xfrm>
                    <a:off x="2387" y="3039"/>
                    <a:ext cx="221" cy="596"/>
                  </a:xfrm>
                  <a:custGeom>
                    <a:avLst/>
                    <a:gdLst>
                      <a:gd name="T0" fmla="*/ 1 w 441"/>
                      <a:gd name="T1" fmla="*/ 0 h 1194"/>
                      <a:gd name="T2" fmla="*/ 0 w 441"/>
                      <a:gd name="T3" fmla="*/ 0 h 1194"/>
                      <a:gd name="T4" fmla="*/ 1 w 441"/>
                      <a:gd name="T5" fmla="*/ 0 h 1194"/>
                      <a:gd name="T6" fmla="*/ 1 w 441"/>
                      <a:gd name="T7" fmla="*/ 0 h 1194"/>
                      <a:gd name="T8" fmla="*/ 1 w 441"/>
                      <a:gd name="T9" fmla="*/ 0 h 1194"/>
                      <a:gd name="T10" fmla="*/ 1 w 441"/>
                      <a:gd name="T11" fmla="*/ 0 h 1194"/>
                      <a:gd name="T12" fmla="*/ 1 w 441"/>
                      <a:gd name="T13" fmla="*/ 0 h 1194"/>
                      <a:gd name="T14" fmla="*/ 1 w 441"/>
                      <a:gd name="T15" fmla="*/ 0 h 119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41"/>
                      <a:gd name="T25" fmla="*/ 0 h 1194"/>
                      <a:gd name="T26" fmla="*/ 441 w 441"/>
                      <a:gd name="T27" fmla="*/ 1194 h 119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41" h="1194">
                        <a:moveTo>
                          <a:pt x="40" y="38"/>
                        </a:moveTo>
                        <a:lnTo>
                          <a:pt x="0" y="392"/>
                        </a:lnTo>
                        <a:lnTo>
                          <a:pt x="8" y="676"/>
                        </a:lnTo>
                        <a:lnTo>
                          <a:pt x="8" y="1110"/>
                        </a:lnTo>
                        <a:lnTo>
                          <a:pt x="223" y="1194"/>
                        </a:lnTo>
                        <a:lnTo>
                          <a:pt x="415" y="1194"/>
                        </a:lnTo>
                        <a:lnTo>
                          <a:pt x="441" y="0"/>
                        </a:lnTo>
                        <a:lnTo>
                          <a:pt x="40" y="38"/>
                        </a:lnTo>
                        <a:close/>
                      </a:path>
                    </a:pathLst>
                  </a:custGeom>
                  <a:solidFill>
                    <a:srgbClr val="5E6A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874" name="Freeform 296"/>
                <p:cNvSpPr>
                  <a:spLocks/>
                </p:cNvSpPr>
                <p:nvPr/>
              </p:nvSpPr>
              <p:spPr bwMode="auto">
                <a:xfrm>
                  <a:off x="3382" y="2468"/>
                  <a:ext cx="532" cy="269"/>
                </a:xfrm>
                <a:custGeom>
                  <a:avLst/>
                  <a:gdLst>
                    <a:gd name="T0" fmla="*/ 0 w 1232"/>
                    <a:gd name="T1" fmla="*/ 0 h 624"/>
                    <a:gd name="T2" fmla="*/ 0 w 1232"/>
                    <a:gd name="T3" fmla="*/ 0 h 624"/>
                    <a:gd name="T4" fmla="*/ 0 w 1232"/>
                    <a:gd name="T5" fmla="*/ 0 h 624"/>
                    <a:gd name="T6" fmla="*/ 0 w 1232"/>
                    <a:gd name="T7" fmla="*/ 0 h 624"/>
                    <a:gd name="T8" fmla="*/ 0 w 1232"/>
                    <a:gd name="T9" fmla="*/ 0 h 624"/>
                    <a:gd name="T10" fmla="*/ 0 w 1232"/>
                    <a:gd name="T11" fmla="*/ 0 h 624"/>
                    <a:gd name="T12" fmla="*/ 0 w 1232"/>
                    <a:gd name="T13" fmla="*/ 0 h 624"/>
                    <a:gd name="T14" fmla="*/ 0 w 1232"/>
                    <a:gd name="T15" fmla="*/ 0 h 624"/>
                    <a:gd name="T16" fmla="*/ 0 w 1232"/>
                    <a:gd name="T17" fmla="*/ 0 h 624"/>
                    <a:gd name="T18" fmla="*/ 0 w 1232"/>
                    <a:gd name="T19" fmla="*/ 0 h 624"/>
                    <a:gd name="T20" fmla="*/ 0 w 1232"/>
                    <a:gd name="T21" fmla="*/ 0 h 624"/>
                    <a:gd name="T22" fmla="*/ 0 w 1232"/>
                    <a:gd name="T23" fmla="*/ 0 h 624"/>
                    <a:gd name="T24" fmla="*/ 0 w 1232"/>
                    <a:gd name="T25" fmla="*/ 0 h 624"/>
                    <a:gd name="T26" fmla="*/ 0 w 1232"/>
                    <a:gd name="T27" fmla="*/ 0 h 624"/>
                    <a:gd name="T28" fmla="*/ 0 w 1232"/>
                    <a:gd name="T29" fmla="*/ 0 h 624"/>
                    <a:gd name="T30" fmla="*/ 0 w 1232"/>
                    <a:gd name="T31" fmla="*/ 0 h 624"/>
                    <a:gd name="T32" fmla="*/ 0 w 1232"/>
                    <a:gd name="T33" fmla="*/ 0 h 624"/>
                    <a:gd name="T34" fmla="*/ 0 w 1232"/>
                    <a:gd name="T35" fmla="*/ 0 h 624"/>
                    <a:gd name="T36" fmla="*/ 0 w 1232"/>
                    <a:gd name="T37" fmla="*/ 0 h 624"/>
                    <a:gd name="T38" fmla="*/ 0 w 1232"/>
                    <a:gd name="T39" fmla="*/ 0 h 6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232"/>
                    <a:gd name="T61" fmla="*/ 0 h 624"/>
                    <a:gd name="T62" fmla="*/ 1232 w 1232"/>
                    <a:gd name="T63" fmla="*/ 624 h 6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232" h="624">
                      <a:moveTo>
                        <a:pt x="500" y="22"/>
                      </a:moveTo>
                      <a:lnTo>
                        <a:pt x="490" y="182"/>
                      </a:lnTo>
                      <a:lnTo>
                        <a:pt x="812" y="334"/>
                      </a:lnTo>
                      <a:lnTo>
                        <a:pt x="1082" y="398"/>
                      </a:lnTo>
                      <a:lnTo>
                        <a:pt x="1232" y="462"/>
                      </a:lnTo>
                      <a:lnTo>
                        <a:pt x="1224" y="550"/>
                      </a:lnTo>
                      <a:lnTo>
                        <a:pt x="1030" y="604"/>
                      </a:lnTo>
                      <a:lnTo>
                        <a:pt x="736" y="624"/>
                      </a:lnTo>
                      <a:lnTo>
                        <a:pt x="490" y="582"/>
                      </a:lnTo>
                      <a:lnTo>
                        <a:pt x="340" y="538"/>
                      </a:lnTo>
                      <a:lnTo>
                        <a:pt x="330" y="586"/>
                      </a:lnTo>
                      <a:lnTo>
                        <a:pt x="134" y="582"/>
                      </a:lnTo>
                      <a:lnTo>
                        <a:pt x="14" y="560"/>
                      </a:lnTo>
                      <a:lnTo>
                        <a:pt x="14" y="474"/>
                      </a:lnTo>
                      <a:lnTo>
                        <a:pt x="0" y="426"/>
                      </a:lnTo>
                      <a:lnTo>
                        <a:pt x="0" y="304"/>
                      </a:lnTo>
                      <a:lnTo>
                        <a:pt x="38" y="238"/>
                      </a:lnTo>
                      <a:lnTo>
                        <a:pt x="98" y="164"/>
                      </a:lnTo>
                      <a:lnTo>
                        <a:pt x="112" y="0"/>
                      </a:lnTo>
                      <a:lnTo>
                        <a:pt x="500" y="2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75" name="Freeform 297"/>
                <p:cNvSpPr>
                  <a:spLocks/>
                </p:cNvSpPr>
                <p:nvPr/>
              </p:nvSpPr>
              <p:spPr bwMode="auto">
                <a:xfrm>
                  <a:off x="3562" y="2563"/>
                  <a:ext cx="157" cy="84"/>
                </a:xfrm>
                <a:custGeom>
                  <a:avLst/>
                  <a:gdLst>
                    <a:gd name="T0" fmla="*/ 0 w 368"/>
                    <a:gd name="T1" fmla="*/ 0 h 194"/>
                    <a:gd name="T2" fmla="*/ 0 w 368"/>
                    <a:gd name="T3" fmla="*/ 0 h 194"/>
                    <a:gd name="T4" fmla="*/ 0 w 368"/>
                    <a:gd name="T5" fmla="*/ 0 h 194"/>
                    <a:gd name="T6" fmla="*/ 0 w 368"/>
                    <a:gd name="T7" fmla="*/ 0 h 194"/>
                    <a:gd name="T8" fmla="*/ 0 w 368"/>
                    <a:gd name="T9" fmla="*/ 0 h 1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8"/>
                    <a:gd name="T16" fmla="*/ 0 h 194"/>
                    <a:gd name="T17" fmla="*/ 368 w 368"/>
                    <a:gd name="T18" fmla="*/ 194 h 1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8" h="194">
                      <a:moveTo>
                        <a:pt x="92" y="0"/>
                      </a:moveTo>
                      <a:lnTo>
                        <a:pt x="0" y="106"/>
                      </a:lnTo>
                      <a:lnTo>
                        <a:pt x="328" y="194"/>
                      </a:lnTo>
                      <a:lnTo>
                        <a:pt x="368" y="12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76" name="Freeform 298"/>
                <p:cNvSpPr>
                  <a:spLocks/>
                </p:cNvSpPr>
                <p:nvPr/>
              </p:nvSpPr>
              <p:spPr bwMode="auto">
                <a:xfrm>
                  <a:off x="3718" y="2624"/>
                  <a:ext cx="180" cy="51"/>
                </a:xfrm>
                <a:custGeom>
                  <a:avLst/>
                  <a:gdLst>
                    <a:gd name="T0" fmla="*/ 0 w 416"/>
                    <a:gd name="T1" fmla="*/ 0 h 116"/>
                    <a:gd name="T2" fmla="*/ 0 w 416"/>
                    <a:gd name="T3" fmla="*/ 0 h 116"/>
                    <a:gd name="T4" fmla="*/ 0 w 416"/>
                    <a:gd name="T5" fmla="*/ 0 h 116"/>
                    <a:gd name="T6" fmla="*/ 0 w 416"/>
                    <a:gd name="T7" fmla="*/ 0 h 116"/>
                    <a:gd name="T8" fmla="*/ 0 w 416"/>
                    <a:gd name="T9" fmla="*/ 0 h 116"/>
                    <a:gd name="T10" fmla="*/ 0 w 416"/>
                    <a:gd name="T11" fmla="*/ 0 h 116"/>
                    <a:gd name="T12" fmla="*/ 0 w 416"/>
                    <a:gd name="T13" fmla="*/ 0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16"/>
                    <a:gd name="T22" fmla="*/ 0 h 116"/>
                    <a:gd name="T23" fmla="*/ 416 w 416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16" h="116">
                      <a:moveTo>
                        <a:pt x="48" y="0"/>
                      </a:moveTo>
                      <a:lnTo>
                        <a:pt x="0" y="54"/>
                      </a:lnTo>
                      <a:lnTo>
                        <a:pt x="204" y="104"/>
                      </a:lnTo>
                      <a:lnTo>
                        <a:pt x="300" y="116"/>
                      </a:lnTo>
                      <a:lnTo>
                        <a:pt x="416" y="108"/>
                      </a:lnTo>
                      <a:lnTo>
                        <a:pt x="294" y="5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B05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77" name="Freeform 299"/>
                <p:cNvSpPr>
                  <a:spLocks/>
                </p:cNvSpPr>
                <p:nvPr/>
              </p:nvSpPr>
              <p:spPr bwMode="auto">
                <a:xfrm>
                  <a:off x="3388" y="2563"/>
                  <a:ext cx="512" cy="160"/>
                </a:xfrm>
                <a:custGeom>
                  <a:avLst/>
                  <a:gdLst>
                    <a:gd name="T0" fmla="*/ 0 w 1188"/>
                    <a:gd name="T1" fmla="*/ 0 h 370"/>
                    <a:gd name="T2" fmla="*/ 0 w 1188"/>
                    <a:gd name="T3" fmla="*/ 0 h 370"/>
                    <a:gd name="T4" fmla="*/ 0 w 1188"/>
                    <a:gd name="T5" fmla="*/ 0 h 370"/>
                    <a:gd name="T6" fmla="*/ 0 w 1188"/>
                    <a:gd name="T7" fmla="*/ 0 h 370"/>
                    <a:gd name="T8" fmla="*/ 0 w 1188"/>
                    <a:gd name="T9" fmla="*/ 0 h 370"/>
                    <a:gd name="T10" fmla="*/ 0 w 1188"/>
                    <a:gd name="T11" fmla="*/ 0 h 370"/>
                    <a:gd name="T12" fmla="*/ 0 w 1188"/>
                    <a:gd name="T13" fmla="*/ 0 h 370"/>
                    <a:gd name="T14" fmla="*/ 0 w 1188"/>
                    <a:gd name="T15" fmla="*/ 0 h 370"/>
                    <a:gd name="T16" fmla="*/ 0 w 1188"/>
                    <a:gd name="T17" fmla="*/ 0 h 370"/>
                    <a:gd name="T18" fmla="*/ 0 w 1188"/>
                    <a:gd name="T19" fmla="*/ 0 h 370"/>
                    <a:gd name="T20" fmla="*/ 0 w 1188"/>
                    <a:gd name="T21" fmla="*/ 0 h 370"/>
                    <a:gd name="T22" fmla="*/ 0 w 1188"/>
                    <a:gd name="T23" fmla="*/ 0 h 370"/>
                    <a:gd name="T24" fmla="*/ 0 w 1188"/>
                    <a:gd name="T25" fmla="*/ 0 h 370"/>
                    <a:gd name="T26" fmla="*/ 0 w 1188"/>
                    <a:gd name="T27" fmla="*/ 0 h 370"/>
                    <a:gd name="T28" fmla="*/ 0 w 1188"/>
                    <a:gd name="T29" fmla="*/ 0 h 370"/>
                    <a:gd name="T30" fmla="*/ 0 w 1188"/>
                    <a:gd name="T31" fmla="*/ 0 h 370"/>
                    <a:gd name="T32" fmla="*/ 0 w 1188"/>
                    <a:gd name="T33" fmla="*/ 0 h 370"/>
                    <a:gd name="T34" fmla="*/ 0 w 1188"/>
                    <a:gd name="T35" fmla="*/ 0 h 370"/>
                    <a:gd name="T36" fmla="*/ 0 w 1188"/>
                    <a:gd name="T37" fmla="*/ 0 h 37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88"/>
                    <a:gd name="T58" fmla="*/ 0 h 370"/>
                    <a:gd name="T59" fmla="*/ 1188 w 1188"/>
                    <a:gd name="T60" fmla="*/ 370 h 37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88" h="370">
                      <a:moveTo>
                        <a:pt x="1188" y="312"/>
                      </a:moveTo>
                      <a:lnTo>
                        <a:pt x="1188" y="258"/>
                      </a:lnTo>
                      <a:lnTo>
                        <a:pt x="1034" y="274"/>
                      </a:lnTo>
                      <a:lnTo>
                        <a:pt x="782" y="238"/>
                      </a:lnTo>
                      <a:lnTo>
                        <a:pt x="640" y="206"/>
                      </a:lnTo>
                      <a:lnTo>
                        <a:pt x="366" y="116"/>
                      </a:lnTo>
                      <a:lnTo>
                        <a:pt x="246" y="106"/>
                      </a:lnTo>
                      <a:lnTo>
                        <a:pt x="130" y="62"/>
                      </a:lnTo>
                      <a:lnTo>
                        <a:pt x="68" y="0"/>
                      </a:lnTo>
                      <a:lnTo>
                        <a:pt x="0" y="78"/>
                      </a:lnTo>
                      <a:lnTo>
                        <a:pt x="0" y="234"/>
                      </a:lnTo>
                      <a:lnTo>
                        <a:pt x="88" y="258"/>
                      </a:lnTo>
                      <a:lnTo>
                        <a:pt x="300" y="284"/>
                      </a:lnTo>
                      <a:lnTo>
                        <a:pt x="386" y="298"/>
                      </a:lnTo>
                      <a:lnTo>
                        <a:pt x="526" y="346"/>
                      </a:lnTo>
                      <a:lnTo>
                        <a:pt x="688" y="370"/>
                      </a:lnTo>
                      <a:lnTo>
                        <a:pt x="802" y="370"/>
                      </a:lnTo>
                      <a:lnTo>
                        <a:pt x="982" y="370"/>
                      </a:lnTo>
                      <a:lnTo>
                        <a:pt x="1188" y="312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78" name="Freeform 300" descr="Light vertical"/>
                <p:cNvSpPr>
                  <a:spLocks/>
                </p:cNvSpPr>
                <p:nvPr/>
              </p:nvSpPr>
              <p:spPr bwMode="auto">
                <a:xfrm>
                  <a:off x="3423" y="2473"/>
                  <a:ext cx="170" cy="129"/>
                </a:xfrm>
                <a:custGeom>
                  <a:avLst/>
                  <a:gdLst>
                    <a:gd name="T0" fmla="*/ 0 w 394"/>
                    <a:gd name="T1" fmla="*/ 0 h 298"/>
                    <a:gd name="T2" fmla="*/ 0 w 394"/>
                    <a:gd name="T3" fmla="*/ 0 h 298"/>
                    <a:gd name="T4" fmla="*/ 0 w 394"/>
                    <a:gd name="T5" fmla="*/ 0 h 298"/>
                    <a:gd name="T6" fmla="*/ 0 w 394"/>
                    <a:gd name="T7" fmla="*/ 0 h 298"/>
                    <a:gd name="T8" fmla="*/ 0 w 394"/>
                    <a:gd name="T9" fmla="*/ 0 h 298"/>
                    <a:gd name="T10" fmla="*/ 0 w 394"/>
                    <a:gd name="T11" fmla="*/ 0 h 298"/>
                    <a:gd name="T12" fmla="*/ 0 w 394"/>
                    <a:gd name="T13" fmla="*/ 0 h 298"/>
                    <a:gd name="T14" fmla="*/ 0 w 394"/>
                    <a:gd name="T15" fmla="*/ 0 h 298"/>
                    <a:gd name="T16" fmla="*/ 0 w 394"/>
                    <a:gd name="T17" fmla="*/ 0 h 298"/>
                    <a:gd name="T18" fmla="*/ 0 w 394"/>
                    <a:gd name="T19" fmla="*/ 0 h 29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4"/>
                    <a:gd name="T31" fmla="*/ 0 h 298"/>
                    <a:gd name="T32" fmla="*/ 394 w 394"/>
                    <a:gd name="T33" fmla="*/ 298 h 29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4" h="298">
                      <a:moveTo>
                        <a:pt x="380" y="20"/>
                      </a:moveTo>
                      <a:lnTo>
                        <a:pt x="368" y="166"/>
                      </a:lnTo>
                      <a:lnTo>
                        <a:pt x="394" y="200"/>
                      </a:lnTo>
                      <a:lnTo>
                        <a:pt x="304" y="298"/>
                      </a:lnTo>
                      <a:lnTo>
                        <a:pt x="184" y="298"/>
                      </a:lnTo>
                      <a:lnTo>
                        <a:pt x="50" y="254"/>
                      </a:lnTo>
                      <a:lnTo>
                        <a:pt x="0" y="196"/>
                      </a:lnTo>
                      <a:lnTo>
                        <a:pt x="28" y="156"/>
                      </a:lnTo>
                      <a:lnTo>
                        <a:pt x="36" y="0"/>
                      </a:lnTo>
                      <a:lnTo>
                        <a:pt x="380" y="20"/>
                      </a:lnTo>
                      <a:close/>
                    </a:path>
                  </a:pathLst>
                </a:custGeom>
                <a:pattFill prst="ltVert">
                  <a:fgClr>
                    <a:srgbClr val="A0A0A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79" name="Freeform 301"/>
                <p:cNvSpPr>
                  <a:spLocks/>
                </p:cNvSpPr>
                <p:nvPr/>
              </p:nvSpPr>
              <p:spPr bwMode="auto">
                <a:xfrm>
                  <a:off x="2503" y="1465"/>
                  <a:ext cx="1139" cy="1104"/>
                </a:xfrm>
                <a:custGeom>
                  <a:avLst/>
                  <a:gdLst>
                    <a:gd name="T0" fmla="*/ 0 w 2640"/>
                    <a:gd name="T1" fmla="*/ 0 h 2456"/>
                    <a:gd name="T2" fmla="*/ 0 w 2640"/>
                    <a:gd name="T3" fmla="*/ 0 h 2456"/>
                    <a:gd name="T4" fmla="*/ 0 w 2640"/>
                    <a:gd name="T5" fmla="*/ 0 h 2456"/>
                    <a:gd name="T6" fmla="*/ 0 w 2640"/>
                    <a:gd name="T7" fmla="*/ 0 h 2456"/>
                    <a:gd name="T8" fmla="*/ 0 w 2640"/>
                    <a:gd name="T9" fmla="*/ 0 h 2456"/>
                    <a:gd name="T10" fmla="*/ 0 w 2640"/>
                    <a:gd name="T11" fmla="*/ 0 h 2456"/>
                    <a:gd name="T12" fmla="*/ 0 w 2640"/>
                    <a:gd name="T13" fmla="*/ 0 h 2456"/>
                    <a:gd name="T14" fmla="*/ 0 w 2640"/>
                    <a:gd name="T15" fmla="*/ 0 h 2456"/>
                    <a:gd name="T16" fmla="*/ 0 w 2640"/>
                    <a:gd name="T17" fmla="*/ 0 h 2456"/>
                    <a:gd name="T18" fmla="*/ 0 w 2640"/>
                    <a:gd name="T19" fmla="*/ 0 h 2456"/>
                    <a:gd name="T20" fmla="*/ 0 w 2640"/>
                    <a:gd name="T21" fmla="*/ 0 h 2456"/>
                    <a:gd name="T22" fmla="*/ 0 w 2640"/>
                    <a:gd name="T23" fmla="*/ 0 h 2456"/>
                    <a:gd name="T24" fmla="*/ 0 w 2640"/>
                    <a:gd name="T25" fmla="*/ 0 h 2456"/>
                    <a:gd name="T26" fmla="*/ 0 w 2640"/>
                    <a:gd name="T27" fmla="*/ 0 h 2456"/>
                    <a:gd name="T28" fmla="*/ 0 w 2640"/>
                    <a:gd name="T29" fmla="*/ 0 h 2456"/>
                    <a:gd name="T30" fmla="*/ 0 w 2640"/>
                    <a:gd name="T31" fmla="*/ 0 h 2456"/>
                    <a:gd name="T32" fmla="*/ 0 w 2640"/>
                    <a:gd name="T33" fmla="*/ 0 h 2456"/>
                    <a:gd name="T34" fmla="*/ 0 w 2640"/>
                    <a:gd name="T35" fmla="*/ 0 h 2456"/>
                    <a:gd name="T36" fmla="*/ 0 w 2640"/>
                    <a:gd name="T37" fmla="*/ 0 h 2456"/>
                    <a:gd name="T38" fmla="*/ 0 w 2640"/>
                    <a:gd name="T39" fmla="*/ 0 h 2456"/>
                    <a:gd name="T40" fmla="*/ 0 w 2640"/>
                    <a:gd name="T41" fmla="*/ 0 h 2456"/>
                    <a:gd name="T42" fmla="*/ 0 w 2640"/>
                    <a:gd name="T43" fmla="*/ 0 h 2456"/>
                    <a:gd name="T44" fmla="*/ 0 w 2640"/>
                    <a:gd name="T45" fmla="*/ 0 h 2456"/>
                    <a:gd name="T46" fmla="*/ 0 w 2640"/>
                    <a:gd name="T47" fmla="*/ 0 h 2456"/>
                    <a:gd name="T48" fmla="*/ 0 w 2640"/>
                    <a:gd name="T49" fmla="*/ 0 h 2456"/>
                    <a:gd name="T50" fmla="*/ 0 w 2640"/>
                    <a:gd name="T51" fmla="*/ 0 h 2456"/>
                    <a:gd name="T52" fmla="*/ 0 w 2640"/>
                    <a:gd name="T53" fmla="*/ 0 h 2456"/>
                    <a:gd name="T54" fmla="*/ 0 w 2640"/>
                    <a:gd name="T55" fmla="*/ 0 h 2456"/>
                    <a:gd name="T56" fmla="*/ 0 w 2640"/>
                    <a:gd name="T57" fmla="*/ 0 h 2456"/>
                    <a:gd name="T58" fmla="*/ 0 w 2640"/>
                    <a:gd name="T59" fmla="*/ 0 h 2456"/>
                    <a:gd name="T60" fmla="*/ 0 w 2640"/>
                    <a:gd name="T61" fmla="*/ 0 h 2456"/>
                    <a:gd name="T62" fmla="*/ 0 w 2640"/>
                    <a:gd name="T63" fmla="*/ 0 h 2456"/>
                    <a:gd name="T64" fmla="*/ 0 w 2640"/>
                    <a:gd name="T65" fmla="*/ 0 h 2456"/>
                    <a:gd name="T66" fmla="*/ 0 w 2640"/>
                    <a:gd name="T67" fmla="*/ 0 h 2456"/>
                    <a:gd name="T68" fmla="*/ 0 w 2640"/>
                    <a:gd name="T69" fmla="*/ 0 h 2456"/>
                    <a:gd name="T70" fmla="*/ 0 w 2640"/>
                    <a:gd name="T71" fmla="*/ 0 h 2456"/>
                    <a:gd name="T72" fmla="*/ 0 w 2640"/>
                    <a:gd name="T73" fmla="*/ 0 h 2456"/>
                    <a:gd name="T74" fmla="*/ 0 w 2640"/>
                    <a:gd name="T75" fmla="*/ 0 h 2456"/>
                    <a:gd name="T76" fmla="*/ 0 w 2640"/>
                    <a:gd name="T77" fmla="*/ 0 h 2456"/>
                    <a:gd name="T78" fmla="*/ 0 w 2640"/>
                    <a:gd name="T79" fmla="*/ 0 h 2456"/>
                    <a:gd name="T80" fmla="*/ 0 w 2640"/>
                    <a:gd name="T81" fmla="*/ 0 h 2456"/>
                    <a:gd name="T82" fmla="*/ 0 w 2640"/>
                    <a:gd name="T83" fmla="*/ 0 h 2456"/>
                    <a:gd name="T84" fmla="*/ 0 w 2640"/>
                    <a:gd name="T85" fmla="*/ 0 h 2456"/>
                    <a:gd name="T86" fmla="*/ 0 w 2640"/>
                    <a:gd name="T87" fmla="*/ 0 h 2456"/>
                    <a:gd name="T88" fmla="*/ 0 w 2640"/>
                    <a:gd name="T89" fmla="*/ 0 h 2456"/>
                    <a:gd name="T90" fmla="*/ 0 w 2640"/>
                    <a:gd name="T91" fmla="*/ 0 h 2456"/>
                    <a:gd name="T92" fmla="*/ 0 w 2640"/>
                    <a:gd name="T93" fmla="*/ 0 h 2456"/>
                    <a:gd name="T94" fmla="*/ 0 w 2640"/>
                    <a:gd name="T95" fmla="*/ 0 h 2456"/>
                    <a:gd name="T96" fmla="*/ 0 w 2640"/>
                    <a:gd name="T97" fmla="*/ 0 h 2456"/>
                    <a:gd name="T98" fmla="*/ 0 w 2640"/>
                    <a:gd name="T99" fmla="*/ 0 h 2456"/>
                    <a:gd name="T100" fmla="*/ 0 w 2640"/>
                    <a:gd name="T101" fmla="*/ 0 h 2456"/>
                    <a:gd name="T102" fmla="*/ 0 w 2640"/>
                    <a:gd name="T103" fmla="*/ 0 h 2456"/>
                    <a:gd name="T104" fmla="*/ 0 w 2640"/>
                    <a:gd name="T105" fmla="*/ 0 h 2456"/>
                    <a:gd name="T106" fmla="*/ 0 w 2640"/>
                    <a:gd name="T107" fmla="*/ 0 h 2456"/>
                    <a:gd name="T108" fmla="*/ 0 w 2640"/>
                    <a:gd name="T109" fmla="*/ 0 h 2456"/>
                    <a:gd name="T110" fmla="*/ 0 w 2640"/>
                    <a:gd name="T111" fmla="*/ 0 h 2456"/>
                    <a:gd name="T112" fmla="*/ 0 w 2640"/>
                    <a:gd name="T113" fmla="*/ 0 h 24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640"/>
                    <a:gd name="T172" fmla="*/ 0 h 2456"/>
                    <a:gd name="T173" fmla="*/ 2640 w 2640"/>
                    <a:gd name="T174" fmla="*/ 2456 h 24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640" h="2456">
                      <a:moveTo>
                        <a:pt x="2628" y="1383"/>
                      </a:moveTo>
                      <a:lnTo>
                        <a:pt x="2614" y="1137"/>
                      </a:lnTo>
                      <a:lnTo>
                        <a:pt x="2618" y="875"/>
                      </a:lnTo>
                      <a:lnTo>
                        <a:pt x="2608" y="676"/>
                      </a:lnTo>
                      <a:lnTo>
                        <a:pt x="2494" y="556"/>
                      </a:lnTo>
                      <a:lnTo>
                        <a:pt x="2356" y="488"/>
                      </a:lnTo>
                      <a:lnTo>
                        <a:pt x="2042" y="374"/>
                      </a:lnTo>
                      <a:lnTo>
                        <a:pt x="1581" y="262"/>
                      </a:lnTo>
                      <a:lnTo>
                        <a:pt x="1493" y="254"/>
                      </a:lnTo>
                      <a:lnTo>
                        <a:pt x="1431" y="262"/>
                      </a:lnTo>
                      <a:lnTo>
                        <a:pt x="1417" y="238"/>
                      </a:lnTo>
                      <a:lnTo>
                        <a:pt x="1391" y="214"/>
                      </a:lnTo>
                      <a:lnTo>
                        <a:pt x="1361" y="220"/>
                      </a:lnTo>
                      <a:lnTo>
                        <a:pt x="1321" y="222"/>
                      </a:lnTo>
                      <a:lnTo>
                        <a:pt x="1305" y="176"/>
                      </a:lnTo>
                      <a:lnTo>
                        <a:pt x="1271" y="150"/>
                      </a:lnTo>
                      <a:lnTo>
                        <a:pt x="1233" y="144"/>
                      </a:lnTo>
                      <a:lnTo>
                        <a:pt x="1187" y="144"/>
                      </a:lnTo>
                      <a:lnTo>
                        <a:pt x="1193" y="104"/>
                      </a:lnTo>
                      <a:lnTo>
                        <a:pt x="1139" y="0"/>
                      </a:lnTo>
                      <a:lnTo>
                        <a:pt x="64" y="28"/>
                      </a:lnTo>
                      <a:lnTo>
                        <a:pt x="68" y="140"/>
                      </a:lnTo>
                      <a:lnTo>
                        <a:pt x="48" y="238"/>
                      </a:lnTo>
                      <a:lnTo>
                        <a:pt x="32" y="308"/>
                      </a:lnTo>
                      <a:lnTo>
                        <a:pt x="14" y="396"/>
                      </a:lnTo>
                      <a:lnTo>
                        <a:pt x="0" y="538"/>
                      </a:lnTo>
                      <a:lnTo>
                        <a:pt x="16" y="622"/>
                      </a:lnTo>
                      <a:lnTo>
                        <a:pt x="48" y="700"/>
                      </a:lnTo>
                      <a:lnTo>
                        <a:pt x="86" y="768"/>
                      </a:lnTo>
                      <a:lnTo>
                        <a:pt x="136" y="792"/>
                      </a:lnTo>
                      <a:lnTo>
                        <a:pt x="214" y="813"/>
                      </a:lnTo>
                      <a:lnTo>
                        <a:pt x="316" y="847"/>
                      </a:lnTo>
                      <a:lnTo>
                        <a:pt x="364" y="901"/>
                      </a:lnTo>
                      <a:lnTo>
                        <a:pt x="419" y="949"/>
                      </a:lnTo>
                      <a:lnTo>
                        <a:pt x="505" y="989"/>
                      </a:lnTo>
                      <a:lnTo>
                        <a:pt x="609" y="1021"/>
                      </a:lnTo>
                      <a:lnTo>
                        <a:pt x="771" y="1041"/>
                      </a:lnTo>
                      <a:lnTo>
                        <a:pt x="911" y="1041"/>
                      </a:lnTo>
                      <a:lnTo>
                        <a:pt x="1017" y="1029"/>
                      </a:lnTo>
                      <a:lnTo>
                        <a:pt x="1115" y="1021"/>
                      </a:lnTo>
                      <a:lnTo>
                        <a:pt x="1187" y="1059"/>
                      </a:lnTo>
                      <a:lnTo>
                        <a:pt x="1327" y="1051"/>
                      </a:lnTo>
                      <a:lnTo>
                        <a:pt x="1889" y="1131"/>
                      </a:lnTo>
                      <a:lnTo>
                        <a:pt x="2040" y="1149"/>
                      </a:lnTo>
                      <a:lnTo>
                        <a:pt x="1984" y="1481"/>
                      </a:lnTo>
                      <a:lnTo>
                        <a:pt x="1978" y="1651"/>
                      </a:lnTo>
                      <a:lnTo>
                        <a:pt x="2012" y="1869"/>
                      </a:lnTo>
                      <a:lnTo>
                        <a:pt x="2046" y="2125"/>
                      </a:lnTo>
                      <a:lnTo>
                        <a:pt x="2046" y="2388"/>
                      </a:lnTo>
                      <a:lnTo>
                        <a:pt x="2178" y="2428"/>
                      </a:lnTo>
                      <a:lnTo>
                        <a:pt x="2344" y="2444"/>
                      </a:lnTo>
                      <a:lnTo>
                        <a:pt x="2486" y="2456"/>
                      </a:lnTo>
                      <a:lnTo>
                        <a:pt x="2640" y="2438"/>
                      </a:lnTo>
                      <a:lnTo>
                        <a:pt x="2628" y="2195"/>
                      </a:lnTo>
                      <a:lnTo>
                        <a:pt x="2628" y="1795"/>
                      </a:lnTo>
                      <a:lnTo>
                        <a:pt x="2628" y="1445"/>
                      </a:lnTo>
                      <a:lnTo>
                        <a:pt x="2628" y="1383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0" name="Freeform 302"/>
                <p:cNvSpPr>
                  <a:spLocks/>
                </p:cNvSpPr>
                <p:nvPr/>
              </p:nvSpPr>
              <p:spPr bwMode="auto">
                <a:xfrm>
                  <a:off x="2525" y="1487"/>
                  <a:ext cx="1113" cy="1070"/>
                </a:xfrm>
                <a:custGeom>
                  <a:avLst/>
                  <a:gdLst>
                    <a:gd name="T0" fmla="*/ 0 w 2580"/>
                    <a:gd name="T1" fmla="*/ 0 h 2320"/>
                    <a:gd name="T2" fmla="*/ 0 w 2580"/>
                    <a:gd name="T3" fmla="*/ 0 h 2320"/>
                    <a:gd name="T4" fmla="*/ 0 w 2580"/>
                    <a:gd name="T5" fmla="*/ 0 h 2320"/>
                    <a:gd name="T6" fmla="*/ 0 w 2580"/>
                    <a:gd name="T7" fmla="*/ 0 h 2320"/>
                    <a:gd name="T8" fmla="*/ 0 w 2580"/>
                    <a:gd name="T9" fmla="*/ 0 h 2320"/>
                    <a:gd name="T10" fmla="*/ 0 w 2580"/>
                    <a:gd name="T11" fmla="*/ 0 h 2320"/>
                    <a:gd name="T12" fmla="*/ 0 w 2580"/>
                    <a:gd name="T13" fmla="*/ 0 h 2320"/>
                    <a:gd name="T14" fmla="*/ 0 w 2580"/>
                    <a:gd name="T15" fmla="*/ 0 h 2320"/>
                    <a:gd name="T16" fmla="*/ 0 w 2580"/>
                    <a:gd name="T17" fmla="*/ 0 h 2320"/>
                    <a:gd name="T18" fmla="*/ 0 w 2580"/>
                    <a:gd name="T19" fmla="*/ 0 h 2320"/>
                    <a:gd name="T20" fmla="*/ 0 w 2580"/>
                    <a:gd name="T21" fmla="*/ 0 h 2320"/>
                    <a:gd name="T22" fmla="*/ 0 w 2580"/>
                    <a:gd name="T23" fmla="*/ 0 h 2320"/>
                    <a:gd name="T24" fmla="*/ 0 w 2580"/>
                    <a:gd name="T25" fmla="*/ 0 h 2320"/>
                    <a:gd name="T26" fmla="*/ 0 w 2580"/>
                    <a:gd name="T27" fmla="*/ 0 h 2320"/>
                    <a:gd name="T28" fmla="*/ 0 w 2580"/>
                    <a:gd name="T29" fmla="*/ 0 h 2320"/>
                    <a:gd name="T30" fmla="*/ 0 w 2580"/>
                    <a:gd name="T31" fmla="*/ 0 h 2320"/>
                    <a:gd name="T32" fmla="*/ 0 w 2580"/>
                    <a:gd name="T33" fmla="*/ 0 h 2320"/>
                    <a:gd name="T34" fmla="*/ 0 w 2580"/>
                    <a:gd name="T35" fmla="*/ 0 h 2320"/>
                    <a:gd name="T36" fmla="*/ 0 w 2580"/>
                    <a:gd name="T37" fmla="*/ 0 h 2320"/>
                    <a:gd name="T38" fmla="*/ 0 w 2580"/>
                    <a:gd name="T39" fmla="*/ 0 h 2320"/>
                    <a:gd name="T40" fmla="*/ 0 w 2580"/>
                    <a:gd name="T41" fmla="*/ 0 h 2320"/>
                    <a:gd name="T42" fmla="*/ 0 w 2580"/>
                    <a:gd name="T43" fmla="*/ 0 h 2320"/>
                    <a:gd name="T44" fmla="*/ 0 w 2580"/>
                    <a:gd name="T45" fmla="*/ 0 h 2320"/>
                    <a:gd name="T46" fmla="*/ 0 w 2580"/>
                    <a:gd name="T47" fmla="*/ 0 h 2320"/>
                    <a:gd name="T48" fmla="*/ 0 w 2580"/>
                    <a:gd name="T49" fmla="*/ 0 h 2320"/>
                    <a:gd name="T50" fmla="*/ 0 w 2580"/>
                    <a:gd name="T51" fmla="*/ 0 h 2320"/>
                    <a:gd name="T52" fmla="*/ 0 w 2580"/>
                    <a:gd name="T53" fmla="*/ 0 h 2320"/>
                    <a:gd name="T54" fmla="*/ 0 w 2580"/>
                    <a:gd name="T55" fmla="*/ 0 h 2320"/>
                    <a:gd name="T56" fmla="*/ 0 w 2580"/>
                    <a:gd name="T57" fmla="*/ 0 h 2320"/>
                    <a:gd name="T58" fmla="*/ 0 w 2580"/>
                    <a:gd name="T59" fmla="*/ 0 h 2320"/>
                    <a:gd name="T60" fmla="*/ 0 w 2580"/>
                    <a:gd name="T61" fmla="*/ 0 h 2320"/>
                    <a:gd name="T62" fmla="*/ 0 w 2580"/>
                    <a:gd name="T63" fmla="*/ 0 h 2320"/>
                    <a:gd name="T64" fmla="*/ 0 w 2580"/>
                    <a:gd name="T65" fmla="*/ 0 h 2320"/>
                    <a:gd name="T66" fmla="*/ 0 w 2580"/>
                    <a:gd name="T67" fmla="*/ 0 h 2320"/>
                    <a:gd name="T68" fmla="*/ 0 w 2580"/>
                    <a:gd name="T69" fmla="*/ 0 h 2320"/>
                    <a:gd name="T70" fmla="*/ 0 w 2580"/>
                    <a:gd name="T71" fmla="*/ 0 h 2320"/>
                    <a:gd name="T72" fmla="*/ 0 w 2580"/>
                    <a:gd name="T73" fmla="*/ 0 h 2320"/>
                    <a:gd name="T74" fmla="*/ 0 w 2580"/>
                    <a:gd name="T75" fmla="*/ 0 h 2320"/>
                    <a:gd name="T76" fmla="*/ 0 w 2580"/>
                    <a:gd name="T77" fmla="*/ 0 h 232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80"/>
                    <a:gd name="T118" fmla="*/ 0 h 2320"/>
                    <a:gd name="T119" fmla="*/ 2580 w 2580"/>
                    <a:gd name="T120" fmla="*/ 2320 h 232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80" h="2320">
                      <a:moveTo>
                        <a:pt x="86" y="40"/>
                      </a:moveTo>
                      <a:lnTo>
                        <a:pt x="80" y="116"/>
                      </a:lnTo>
                      <a:lnTo>
                        <a:pt x="50" y="86"/>
                      </a:lnTo>
                      <a:lnTo>
                        <a:pt x="16" y="252"/>
                      </a:lnTo>
                      <a:lnTo>
                        <a:pt x="0" y="446"/>
                      </a:lnTo>
                      <a:lnTo>
                        <a:pt x="68" y="644"/>
                      </a:lnTo>
                      <a:lnTo>
                        <a:pt x="228" y="689"/>
                      </a:lnTo>
                      <a:lnTo>
                        <a:pt x="210" y="644"/>
                      </a:lnTo>
                      <a:lnTo>
                        <a:pt x="296" y="711"/>
                      </a:lnTo>
                      <a:lnTo>
                        <a:pt x="370" y="787"/>
                      </a:lnTo>
                      <a:lnTo>
                        <a:pt x="535" y="865"/>
                      </a:lnTo>
                      <a:lnTo>
                        <a:pt x="737" y="883"/>
                      </a:lnTo>
                      <a:lnTo>
                        <a:pt x="983" y="895"/>
                      </a:lnTo>
                      <a:lnTo>
                        <a:pt x="1085" y="883"/>
                      </a:lnTo>
                      <a:lnTo>
                        <a:pt x="995" y="843"/>
                      </a:lnTo>
                      <a:lnTo>
                        <a:pt x="955" y="741"/>
                      </a:lnTo>
                      <a:lnTo>
                        <a:pt x="1029" y="825"/>
                      </a:lnTo>
                      <a:lnTo>
                        <a:pt x="1121" y="877"/>
                      </a:lnTo>
                      <a:lnTo>
                        <a:pt x="1205" y="923"/>
                      </a:lnTo>
                      <a:lnTo>
                        <a:pt x="1291" y="911"/>
                      </a:lnTo>
                      <a:lnTo>
                        <a:pt x="1235" y="871"/>
                      </a:lnTo>
                      <a:lnTo>
                        <a:pt x="1177" y="821"/>
                      </a:lnTo>
                      <a:lnTo>
                        <a:pt x="1269" y="855"/>
                      </a:lnTo>
                      <a:lnTo>
                        <a:pt x="1359" y="923"/>
                      </a:lnTo>
                      <a:lnTo>
                        <a:pt x="1657" y="957"/>
                      </a:lnTo>
                      <a:lnTo>
                        <a:pt x="1950" y="1003"/>
                      </a:lnTo>
                      <a:lnTo>
                        <a:pt x="2040" y="1025"/>
                      </a:lnTo>
                      <a:lnTo>
                        <a:pt x="1964" y="1459"/>
                      </a:lnTo>
                      <a:lnTo>
                        <a:pt x="2022" y="1863"/>
                      </a:lnTo>
                      <a:lnTo>
                        <a:pt x="2028" y="2256"/>
                      </a:lnTo>
                      <a:lnTo>
                        <a:pt x="2216" y="2296"/>
                      </a:lnTo>
                      <a:lnTo>
                        <a:pt x="2382" y="2320"/>
                      </a:lnTo>
                      <a:lnTo>
                        <a:pt x="2580" y="2314"/>
                      </a:lnTo>
                      <a:lnTo>
                        <a:pt x="2570" y="1749"/>
                      </a:lnTo>
                      <a:lnTo>
                        <a:pt x="2570" y="1277"/>
                      </a:lnTo>
                      <a:lnTo>
                        <a:pt x="2540" y="1015"/>
                      </a:lnTo>
                      <a:lnTo>
                        <a:pt x="2566" y="849"/>
                      </a:lnTo>
                      <a:lnTo>
                        <a:pt x="2548" y="668"/>
                      </a:lnTo>
                      <a:lnTo>
                        <a:pt x="2514" y="550"/>
                      </a:lnTo>
                      <a:lnTo>
                        <a:pt x="2372" y="458"/>
                      </a:lnTo>
                      <a:lnTo>
                        <a:pt x="2194" y="378"/>
                      </a:lnTo>
                      <a:lnTo>
                        <a:pt x="1851" y="264"/>
                      </a:lnTo>
                      <a:lnTo>
                        <a:pt x="1571" y="184"/>
                      </a:lnTo>
                      <a:lnTo>
                        <a:pt x="1417" y="172"/>
                      </a:lnTo>
                      <a:lnTo>
                        <a:pt x="1353" y="264"/>
                      </a:lnTo>
                      <a:lnTo>
                        <a:pt x="1159" y="360"/>
                      </a:lnTo>
                      <a:lnTo>
                        <a:pt x="1263" y="276"/>
                      </a:lnTo>
                      <a:lnTo>
                        <a:pt x="1343" y="230"/>
                      </a:lnTo>
                      <a:lnTo>
                        <a:pt x="1371" y="166"/>
                      </a:lnTo>
                      <a:lnTo>
                        <a:pt x="1359" y="138"/>
                      </a:lnTo>
                      <a:lnTo>
                        <a:pt x="1303" y="138"/>
                      </a:lnTo>
                      <a:lnTo>
                        <a:pt x="1269" y="172"/>
                      </a:lnTo>
                      <a:lnTo>
                        <a:pt x="1235" y="206"/>
                      </a:lnTo>
                      <a:lnTo>
                        <a:pt x="1149" y="240"/>
                      </a:lnTo>
                      <a:lnTo>
                        <a:pt x="1229" y="172"/>
                      </a:lnTo>
                      <a:lnTo>
                        <a:pt x="1263" y="120"/>
                      </a:lnTo>
                      <a:lnTo>
                        <a:pt x="1239" y="86"/>
                      </a:lnTo>
                      <a:lnTo>
                        <a:pt x="1171" y="64"/>
                      </a:lnTo>
                      <a:lnTo>
                        <a:pt x="1081" y="144"/>
                      </a:lnTo>
                      <a:lnTo>
                        <a:pt x="995" y="196"/>
                      </a:lnTo>
                      <a:lnTo>
                        <a:pt x="1097" y="80"/>
                      </a:lnTo>
                      <a:lnTo>
                        <a:pt x="1131" y="36"/>
                      </a:lnTo>
                      <a:lnTo>
                        <a:pt x="1131" y="0"/>
                      </a:lnTo>
                      <a:lnTo>
                        <a:pt x="1045" y="12"/>
                      </a:lnTo>
                      <a:lnTo>
                        <a:pt x="967" y="70"/>
                      </a:lnTo>
                      <a:lnTo>
                        <a:pt x="915" y="110"/>
                      </a:lnTo>
                      <a:lnTo>
                        <a:pt x="669" y="132"/>
                      </a:lnTo>
                      <a:lnTo>
                        <a:pt x="675" y="70"/>
                      </a:lnTo>
                      <a:lnTo>
                        <a:pt x="603" y="46"/>
                      </a:lnTo>
                      <a:lnTo>
                        <a:pt x="603" y="126"/>
                      </a:lnTo>
                      <a:lnTo>
                        <a:pt x="529" y="144"/>
                      </a:lnTo>
                      <a:lnTo>
                        <a:pt x="370" y="166"/>
                      </a:lnTo>
                      <a:lnTo>
                        <a:pt x="382" y="80"/>
                      </a:lnTo>
                      <a:lnTo>
                        <a:pt x="324" y="80"/>
                      </a:lnTo>
                      <a:lnTo>
                        <a:pt x="318" y="166"/>
                      </a:lnTo>
                      <a:lnTo>
                        <a:pt x="228" y="160"/>
                      </a:lnTo>
                      <a:lnTo>
                        <a:pt x="130" y="138"/>
                      </a:lnTo>
                      <a:lnTo>
                        <a:pt x="126" y="70"/>
                      </a:lnTo>
                      <a:lnTo>
                        <a:pt x="86" y="40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1" name="Freeform 303"/>
                <p:cNvSpPr>
                  <a:spLocks/>
                </p:cNvSpPr>
                <p:nvPr/>
              </p:nvSpPr>
              <p:spPr bwMode="auto">
                <a:xfrm>
                  <a:off x="2673" y="1675"/>
                  <a:ext cx="150" cy="25"/>
                </a:xfrm>
                <a:custGeom>
                  <a:avLst/>
                  <a:gdLst>
                    <a:gd name="T0" fmla="*/ 0 w 349"/>
                    <a:gd name="T1" fmla="*/ 0 h 58"/>
                    <a:gd name="T2" fmla="*/ 0 w 349"/>
                    <a:gd name="T3" fmla="*/ 0 h 58"/>
                    <a:gd name="T4" fmla="*/ 0 w 349"/>
                    <a:gd name="T5" fmla="*/ 0 h 58"/>
                    <a:gd name="T6" fmla="*/ 0 w 349"/>
                    <a:gd name="T7" fmla="*/ 0 h 5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49"/>
                    <a:gd name="T13" fmla="*/ 0 h 58"/>
                    <a:gd name="T14" fmla="*/ 349 w 349"/>
                    <a:gd name="T15" fmla="*/ 58 h 5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49" h="58">
                      <a:moveTo>
                        <a:pt x="0" y="0"/>
                      </a:moveTo>
                      <a:lnTo>
                        <a:pt x="163" y="58"/>
                      </a:lnTo>
                      <a:lnTo>
                        <a:pt x="349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2" name="Freeform 304"/>
                <p:cNvSpPr>
                  <a:spLocks/>
                </p:cNvSpPr>
                <p:nvPr/>
              </p:nvSpPr>
              <p:spPr bwMode="auto">
                <a:xfrm>
                  <a:off x="2521" y="1632"/>
                  <a:ext cx="94" cy="31"/>
                </a:xfrm>
                <a:custGeom>
                  <a:avLst/>
                  <a:gdLst>
                    <a:gd name="T0" fmla="*/ 0 w 214"/>
                    <a:gd name="T1" fmla="*/ 0 h 70"/>
                    <a:gd name="T2" fmla="*/ 0 w 214"/>
                    <a:gd name="T3" fmla="*/ 0 h 70"/>
                    <a:gd name="T4" fmla="*/ 0 w 214"/>
                    <a:gd name="T5" fmla="*/ 0 h 70"/>
                    <a:gd name="T6" fmla="*/ 0 w 214"/>
                    <a:gd name="T7" fmla="*/ 0 h 70"/>
                    <a:gd name="T8" fmla="*/ 0 w 21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4"/>
                    <a:gd name="T16" fmla="*/ 0 h 70"/>
                    <a:gd name="T17" fmla="*/ 214 w 21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4" h="70">
                      <a:moveTo>
                        <a:pt x="0" y="0"/>
                      </a:moveTo>
                      <a:lnTo>
                        <a:pt x="56" y="44"/>
                      </a:lnTo>
                      <a:lnTo>
                        <a:pt x="214" y="66"/>
                      </a:lnTo>
                      <a:lnTo>
                        <a:pt x="52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3" name="Freeform 305"/>
                <p:cNvSpPr>
                  <a:spLocks/>
                </p:cNvSpPr>
                <p:nvPr/>
              </p:nvSpPr>
              <p:spPr bwMode="auto">
                <a:xfrm>
                  <a:off x="2908" y="1609"/>
                  <a:ext cx="140" cy="77"/>
                </a:xfrm>
                <a:custGeom>
                  <a:avLst/>
                  <a:gdLst>
                    <a:gd name="T0" fmla="*/ 0 w 328"/>
                    <a:gd name="T1" fmla="*/ 0 h 178"/>
                    <a:gd name="T2" fmla="*/ 0 w 328"/>
                    <a:gd name="T3" fmla="*/ 0 h 178"/>
                    <a:gd name="T4" fmla="*/ 0 w 328"/>
                    <a:gd name="T5" fmla="*/ 0 h 178"/>
                    <a:gd name="T6" fmla="*/ 0 w 328"/>
                    <a:gd name="T7" fmla="*/ 0 h 178"/>
                    <a:gd name="T8" fmla="*/ 0 w 328"/>
                    <a:gd name="T9" fmla="*/ 0 h 178"/>
                    <a:gd name="T10" fmla="*/ 0 w 328"/>
                    <a:gd name="T11" fmla="*/ 0 h 178"/>
                    <a:gd name="T12" fmla="*/ 0 w 328"/>
                    <a:gd name="T13" fmla="*/ 0 h 178"/>
                    <a:gd name="T14" fmla="*/ 0 w 328"/>
                    <a:gd name="T15" fmla="*/ 0 h 178"/>
                    <a:gd name="T16" fmla="*/ 0 w 328"/>
                    <a:gd name="T17" fmla="*/ 0 h 1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8"/>
                    <a:gd name="T28" fmla="*/ 0 h 178"/>
                    <a:gd name="T29" fmla="*/ 328 w 328"/>
                    <a:gd name="T30" fmla="*/ 178 h 17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8" h="178">
                      <a:moveTo>
                        <a:pt x="0" y="0"/>
                      </a:moveTo>
                      <a:lnTo>
                        <a:pt x="146" y="16"/>
                      </a:lnTo>
                      <a:lnTo>
                        <a:pt x="176" y="40"/>
                      </a:lnTo>
                      <a:lnTo>
                        <a:pt x="176" y="94"/>
                      </a:lnTo>
                      <a:lnTo>
                        <a:pt x="186" y="156"/>
                      </a:lnTo>
                      <a:lnTo>
                        <a:pt x="328" y="178"/>
                      </a:lnTo>
                      <a:lnTo>
                        <a:pt x="158" y="172"/>
                      </a:lnTo>
                      <a:lnTo>
                        <a:pt x="130" y="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4" name="Freeform 306"/>
                <p:cNvSpPr>
                  <a:spLocks/>
                </p:cNvSpPr>
                <p:nvPr/>
              </p:nvSpPr>
              <p:spPr bwMode="auto">
                <a:xfrm>
                  <a:off x="3050" y="1785"/>
                  <a:ext cx="461" cy="113"/>
                </a:xfrm>
                <a:custGeom>
                  <a:avLst/>
                  <a:gdLst>
                    <a:gd name="T0" fmla="*/ 0 w 1067"/>
                    <a:gd name="T1" fmla="*/ 0 h 263"/>
                    <a:gd name="T2" fmla="*/ 0 w 1067"/>
                    <a:gd name="T3" fmla="*/ 0 h 263"/>
                    <a:gd name="T4" fmla="*/ 0 w 1067"/>
                    <a:gd name="T5" fmla="*/ 0 h 263"/>
                    <a:gd name="T6" fmla="*/ 0 w 1067"/>
                    <a:gd name="T7" fmla="*/ 0 h 263"/>
                    <a:gd name="T8" fmla="*/ 0 w 1067"/>
                    <a:gd name="T9" fmla="*/ 0 h 263"/>
                    <a:gd name="T10" fmla="*/ 0 w 1067"/>
                    <a:gd name="T11" fmla="*/ 0 h 263"/>
                    <a:gd name="T12" fmla="*/ 0 w 1067"/>
                    <a:gd name="T13" fmla="*/ 0 h 263"/>
                    <a:gd name="T14" fmla="*/ 0 w 1067"/>
                    <a:gd name="T15" fmla="*/ 0 h 263"/>
                    <a:gd name="T16" fmla="*/ 0 w 1067"/>
                    <a:gd name="T17" fmla="*/ 0 h 263"/>
                    <a:gd name="T18" fmla="*/ 0 w 1067"/>
                    <a:gd name="T19" fmla="*/ 0 h 263"/>
                    <a:gd name="T20" fmla="*/ 0 w 1067"/>
                    <a:gd name="T21" fmla="*/ 0 h 263"/>
                    <a:gd name="T22" fmla="*/ 0 w 1067"/>
                    <a:gd name="T23" fmla="*/ 0 h 263"/>
                    <a:gd name="T24" fmla="*/ 0 w 1067"/>
                    <a:gd name="T25" fmla="*/ 0 h 263"/>
                    <a:gd name="T26" fmla="*/ 0 w 1067"/>
                    <a:gd name="T27" fmla="*/ 0 h 2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67"/>
                    <a:gd name="T43" fmla="*/ 0 h 263"/>
                    <a:gd name="T44" fmla="*/ 1067 w 1067"/>
                    <a:gd name="T45" fmla="*/ 263 h 2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67" h="263">
                      <a:moveTo>
                        <a:pt x="0" y="0"/>
                      </a:moveTo>
                      <a:lnTo>
                        <a:pt x="270" y="12"/>
                      </a:lnTo>
                      <a:lnTo>
                        <a:pt x="550" y="77"/>
                      </a:lnTo>
                      <a:lnTo>
                        <a:pt x="755" y="89"/>
                      </a:lnTo>
                      <a:lnTo>
                        <a:pt x="923" y="123"/>
                      </a:lnTo>
                      <a:lnTo>
                        <a:pt x="987" y="213"/>
                      </a:lnTo>
                      <a:lnTo>
                        <a:pt x="1067" y="263"/>
                      </a:lnTo>
                      <a:lnTo>
                        <a:pt x="987" y="247"/>
                      </a:lnTo>
                      <a:lnTo>
                        <a:pt x="913" y="147"/>
                      </a:lnTo>
                      <a:lnTo>
                        <a:pt x="687" y="101"/>
                      </a:lnTo>
                      <a:lnTo>
                        <a:pt x="550" y="101"/>
                      </a:lnTo>
                      <a:lnTo>
                        <a:pt x="442" y="77"/>
                      </a:lnTo>
                      <a:lnTo>
                        <a:pt x="256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5" name="Freeform 307"/>
                <p:cNvSpPr>
                  <a:spLocks/>
                </p:cNvSpPr>
                <p:nvPr/>
              </p:nvSpPr>
              <p:spPr bwMode="auto">
                <a:xfrm>
                  <a:off x="2588" y="237"/>
                  <a:ext cx="401" cy="438"/>
                </a:xfrm>
                <a:custGeom>
                  <a:avLst/>
                  <a:gdLst>
                    <a:gd name="T0" fmla="*/ 270 w 401"/>
                    <a:gd name="T1" fmla="*/ 15 h 438"/>
                    <a:gd name="T2" fmla="*/ 305 w 401"/>
                    <a:gd name="T3" fmla="*/ 40 h 438"/>
                    <a:gd name="T4" fmla="*/ 324 w 401"/>
                    <a:gd name="T5" fmla="*/ 71 h 438"/>
                    <a:gd name="T6" fmla="*/ 341 w 401"/>
                    <a:gd name="T7" fmla="*/ 104 h 438"/>
                    <a:gd name="T8" fmla="*/ 352 w 401"/>
                    <a:gd name="T9" fmla="*/ 122 h 438"/>
                    <a:gd name="T10" fmla="*/ 352 w 401"/>
                    <a:gd name="T11" fmla="*/ 141 h 438"/>
                    <a:gd name="T12" fmla="*/ 343 w 401"/>
                    <a:gd name="T13" fmla="*/ 163 h 438"/>
                    <a:gd name="T14" fmla="*/ 376 w 401"/>
                    <a:gd name="T15" fmla="*/ 183 h 438"/>
                    <a:gd name="T16" fmla="*/ 387 w 401"/>
                    <a:gd name="T17" fmla="*/ 228 h 438"/>
                    <a:gd name="T18" fmla="*/ 401 w 401"/>
                    <a:gd name="T19" fmla="*/ 253 h 438"/>
                    <a:gd name="T20" fmla="*/ 401 w 401"/>
                    <a:gd name="T21" fmla="*/ 262 h 438"/>
                    <a:gd name="T22" fmla="*/ 398 w 401"/>
                    <a:gd name="T23" fmla="*/ 270 h 438"/>
                    <a:gd name="T24" fmla="*/ 386 w 401"/>
                    <a:gd name="T25" fmla="*/ 272 h 438"/>
                    <a:gd name="T26" fmla="*/ 369 w 401"/>
                    <a:gd name="T27" fmla="*/ 273 h 438"/>
                    <a:gd name="T28" fmla="*/ 359 w 401"/>
                    <a:gd name="T29" fmla="*/ 277 h 438"/>
                    <a:gd name="T30" fmla="*/ 360 w 401"/>
                    <a:gd name="T31" fmla="*/ 296 h 438"/>
                    <a:gd name="T32" fmla="*/ 366 w 401"/>
                    <a:gd name="T33" fmla="*/ 318 h 438"/>
                    <a:gd name="T34" fmla="*/ 355 w 401"/>
                    <a:gd name="T35" fmla="*/ 330 h 438"/>
                    <a:gd name="T36" fmla="*/ 359 w 401"/>
                    <a:gd name="T37" fmla="*/ 347 h 438"/>
                    <a:gd name="T38" fmla="*/ 350 w 401"/>
                    <a:gd name="T39" fmla="*/ 357 h 438"/>
                    <a:gd name="T40" fmla="*/ 325 w 401"/>
                    <a:gd name="T41" fmla="*/ 384 h 438"/>
                    <a:gd name="T42" fmla="*/ 295 w 401"/>
                    <a:gd name="T43" fmla="*/ 390 h 438"/>
                    <a:gd name="T44" fmla="*/ 284 w 401"/>
                    <a:gd name="T45" fmla="*/ 391 h 438"/>
                    <a:gd name="T46" fmla="*/ 257 w 401"/>
                    <a:gd name="T47" fmla="*/ 386 h 438"/>
                    <a:gd name="T48" fmla="*/ 259 w 401"/>
                    <a:gd name="T49" fmla="*/ 438 h 438"/>
                    <a:gd name="T50" fmla="*/ 46 w 401"/>
                    <a:gd name="T51" fmla="*/ 369 h 438"/>
                    <a:gd name="T52" fmla="*/ 63 w 401"/>
                    <a:gd name="T53" fmla="*/ 328 h 438"/>
                    <a:gd name="T54" fmla="*/ 59 w 401"/>
                    <a:gd name="T55" fmla="*/ 297 h 438"/>
                    <a:gd name="T56" fmla="*/ 0 w 401"/>
                    <a:gd name="T57" fmla="*/ 239 h 438"/>
                    <a:gd name="T58" fmla="*/ 0 w 401"/>
                    <a:gd name="T59" fmla="*/ 84 h 438"/>
                    <a:gd name="T60" fmla="*/ 40 w 401"/>
                    <a:gd name="T61" fmla="*/ 41 h 438"/>
                    <a:gd name="T62" fmla="*/ 89 w 401"/>
                    <a:gd name="T63" fmla="*/ 19 h 438"/>
                    <a:gd name="T64" fmla="*/ 141 w 401"/>
                    <a:gd name="T65" fmla="*/ 0 h 438"/>
                    <a:gd name="T66" fmla="*/ 209 w 401"/>
                    <a:gd name="T67" fmla="*/ 9 h 438"/>
                    <a:gd name="T68" fmla="*/ 270 w 401"/>
                    <a:gd name="T69" fmla="*/ 15 h 43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01"/>
                    <a:gd name="T106" fmla="*/ 0 h 438"/>
                    <a:gd name="T107" fmla="*/ 401 w 401"/>
                    <a:gd name="T108" fmla="*/ 438 h 43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01" h="438">
                      <a:moveTo>
                        <a:pt x="270" y="15"/>
                      </a:moveTo>
                      <a:lnTo>
                        <a:pt x="305" y="40"/>
                      </a:lnTo>
                      <a:lnTo>
                        <a:pt x="324" y="71"/>
                      </a:lnTo>
                      <a:lnTo>
                        <a:pt x="341" y="104"/>
                      </a:lnTo>
                      <a:lnTo>
                        <a:pt x="352" y="122"/>
                      </a:lnTo>
                      <a:lnTo>
                        <a:pt x="352" y="141"/>
                      </a:lnTo>
                      <a:lnTo>
                        <a:pt x="343" y="163"/>
                      </a:lnTo>
                      <a:lnTo>
                        <a:pt x="376" y="183"/>
                      </a:lnTo>
                      <a:lnTo>
                        <a:pt x="387" y="228"/>
                      </a:lnTo>
                      <a:lnTo>
                        <a:pt x="401" y="253"/>
                      </a:lnTo>
                      <a:lnTo>
                        <a:pt x="401" y="262"/>
                      </a:lnTo>
                      <a:lnTo>
                        <a:pt x="398" y="270"/>
                      </a:lnTo>
                      <a:lnTo>
                        <a:pt x="386" y="272"/>
                      </a:lnTo>
                      <a:lnTo>
                        <a:pt x="369" y="273"/>
                      </a:lnTo>
                      <a:lnTo>
                        <a:pt x="359" y="277"/>
                      </a:lnTo>
                      <a:lnTo>
                        <a:pt x="360" y="296"/>
                      </a:lnTo>
                      <a:lnTo>
                        <a:pt x="366" y="318"/>
                      </a:lnTo>
                      <a:lnTo>
                        <a:pt x="355" y="330"/>
                      </a:lnTo>
                      <a:lnTo>
                        <a:pt x="359" y="347"/>
                      </a:lnTo>
                      <a:lnTo>
                        <a:pt x="350" y="357"/>
                      </a:lnTo>
                      <a:lnTo>
                        <a:pt x="325" y="384"/>
                      </a:lnTo>
                      <a:lnTo>
                        <a:pt x="295" y="390"/>
                      </a:lnTo>
                      <a:lnTo>
                        <a:pt x="284" y="391"/>
                      </a:lnTo>
                      <a:lnTo>
                        <a:pt x="257" y="386"/>
                      </a:lnTo>
                      <a:lnTo>
                        <a:pt x="259" y="438"/>
                      </a:lnTo>
                      <a:lnTo>
                        <a:pt x="46" y="369"/>
                      </a:lnTo>
                      <a:lnTo>
                        <a:pt x="63" y="328"/>
                      </a:lnTo>
                      <a:lnTo>
                        <a:pt x="59" y="297"/>
                      </a:lnTo>
                      <a:lnTo>
                        <a:pt x="0" y="239"/>
                      </a:lnTo>
                      <a:lnTo>
                        <a:pt x="0" y="84"/>
                      </a:lnTo>
                      <a:lnTo>
                        <a:pt x="40" y="41"/>
                      </a:lnTo>
                      <a:lnTo>
                        <a:pt x="89" y="19"/>
                      </a:lnTo>
                      <a:lnTo>
                        <a:pt x="141" y="0"/>
                      </a:lnTo>
                      <a:lnTo>
                        <a:pt x="209" y="9"/>
                      </a:lnTo>
                      <a:lnTo>
                        <a:pt x="270" y="15"/>
                      </a:lnTo>
                      <a:close/>
                    </a:path>
                  </a:pathLst>
                </a:custGeom>
                <a:solidFill>
                  <a:srgbClr val="FF9E45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6" name="Freeform 308"/>
                <p:cNvSpPr>
                  <a:spLocks/>
                </p:cNvSpPr>
                <p:nvPr/>
              </p:nvSpPr>
              <p:spPr bwMode="auto">
                <a:xfrm>
                  <a:off x="2942" y="501"/>
                  <a:ext cx="23" cy="4"/>
                </a:xfrm>
                <a:custGeom>
                  <a:avLst/>
                  <a:gdLst>
                    <a:gd name="T0" fmla="*/ 0 w 52"/>
                    <a:gd name="T1" fmla="*/ 0 h 9"/>
                    <a:gd name="T2" fmla="*/ 0 w 52"/>
                    <a:gd name="T3" fmla="*/ 0 h 9"/>
                    <a:gd name="T4" fmla="*/ 0 w 52"/>
                    <a:gd name="T5" fmla="*/ 0 h 9"/>
                    <a:gd name="T6" fmla="*/ 0 w 52"/>
                    <a:gd name="T7" fmla="*/ 0 h 9"/>
                    <a:gd name="T8" fmla="*/ 0 w 52"/>
                    <a:gd name="T9" fmla="*/ 0 h 9"/>
                    <a:gd name="T10" fmla="*/ 0 w 52"/>
                    <a:gd name="T11" fmla="*/ 0 h 9"/>
                    <a:gd name="T12" fmla="*/ 0 w 52"/>
                    <a:gd name="T13" fmla="*/ 0 h 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9"/>
                    <a:gd name="T23" fmla="*/ 52 w 52"/>
                    <a:gd name="T24" fmla="*/ 9 h 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9">
                      <a:moveTo>
                        <a:pt x="52" y="3"/>
                      </a:moveTo>
                      <a:lnTo>
                        <a:pt x="40" y="9"/>
                      </a:lnTo>
                      <a:lnTo>
                        <a:pt x="14" y="7"/>
                      </a:lnTo>
                      <a:lnTo>
                        <a:pt x="4" y="9"/>
                      </a:lnTo>
                      <a:lnTo>
                        <a:pt x="0" y="1"/>
                      </a:lnTo>
                      <a:lnTo>
                        <a:pt x="16" y="0"/>
                      </a:lnTo>
                      <a:lnTo>
                        <a:pt x="52" y="3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7" name="Freeform 309"/>
                <p:cNvSpPr>
                  <a:spLocks/>
                </p:cNvSpPr>
                <p:nvPr/>
              </p:nvSpPr>
              <p:spPr bwMode="auto">
                <a:xfrm>
                  <a:off x="2936" y="483"/>
                  <a:ext cx="8" cy="17"/>
                </a:xfrm>
                <a:custGeom>
                  <a:avLst/>
                  <a:gdLst>
                    <a:gd name="T0" fmla="*/ 0 w 20"/>
                    <a:gd name="T1" fmla="*/ 0 h 38"/>
                    <a:gd name="T2" fmla="*/ 0 w 20"/>
                    <a:gd name="T3" fmla="*/ 0 h 38"/>
                    <a:gd name="T4" fmla="*/ 0 w 20"/>
                    <a:gd name="T5" fmla="*/ 0 h 38"/>
                    <a:gd name="T6" fmla="*/ 0 w 20"/>
                    <a:gd name="T7" fmla="*/ 0 h 38"/>
                    <a:gd name="T8" fmla="*/ 0 w 20"/>
                    <a:gd name="T9" fmla="*/ 0 h 38"/>
                    <a:gd name="T10" fmla="*/ 0 w 20"/>
                    <a:gd name="T11" fmla="*/ 0 h 38"/>
                    <a:gd name="T12" fmla="*/ 0 w 20"/>
                    <a:gd name="T13" fmla="*/ 0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"/>
                    <a:gd name="T22" fmla="*/ 0 h 38"/>
                    <a:gd name="T23" fmla="*/ 20 w 20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" h="38">
                      <a:moveTo>
                        <a:pt x="20" y="0"/>
                      </a:moveTo>
                      <a:lnTo>
                        <a:pt x="6" y="10"/>
                      </a:lnTo>
                      <a:lnTo>
                        <a:pt x="6" y="20"/>
                      </a:lnTo>
                      <a:lnTo>
                        <a:pt x="4" y="38"/>
                      </a:lnTo>
                      <a:lnTo>
                        <a:pt x="0" y="14"/>
                      </a:lnTo>
                      <a:lnTo>
                        <a:pt x="0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8" name="Freeform 310"/>
                <p:cNvSpPr>
                  <a:spLocks/>
                </p:cNvSpPr>
                <p:nvPr/>
              </p:nvSpPr>
              <p:spPr bwMode="auto">
                <a:xfrm>
                  <a:off x="2920" y="430"/>
                  <a:ext cx="9" cy="32"/>
                </a:xfrm>
                <a:custGeom>
                  <a:avLst/>
                  <a:gdLst>
                    <a:gd name="T0" fmla="*/ 0 w 22"/>
                    <a:gd name="T1" fmla="*/ 0 h 74"/>
                    <a:gd name="T2" fmla="*/ 0 w 22"/>
                    <a:gd name="T3" fmla="*/ 0 h 74"/>
                    <a:gd name="T4" fmla="*/ 0 w 22"/>
                    <a:gd name="T5" fmla="*/ 0 h 74"/>
                    <a:gd name="T6" fmla="*/ 0 w 22"/>
                    <a:gd name="T7" fmla="*/ 0 h 74"/>
                    <a:gd name="T8" fmla="*/ 0 w 22"/>
                    <a:gd name="T9" fmla="*/ 0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74"/>
                    <a:gd name="T17" fmla="*/ 22 w 22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74">
                      <a:moveTo>
                        <a:pt x="0" y="0"/>
                      </a:moveTo>
                      <a:lnTo>
                        <a:pt x="16" y="42"/>
                      </a:lnTo>
                      <a:lnTo>
                        <a:pt x="22" y="74"/>
                      </a:lnTo>
                      <a:lnTo>
                        <a:pt x="10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89" name="Freeform 311"/>
                <p:cNvSpPr>
                  <a:spLocks/>
                </p:cNvSpPr>
                <p:nvPr/>
              </p:nvSpPr>
              <p:spPr bwMode="auto">
                <a:xfrm>
                  <a:off x="2878" y="398"/>
                  <a:ext cx="43" cy="27"/>
                </a:xfrm>
                <a:custGeom>
                  <a:avLst/>
                  <a:gdLst>
                    <a:gd name="T0" fmla="*/ 0 w 98"/>
                    <a:gd name="T1" fmla="*/ 0 h 62"/>
                    <a:gd name="T2" fmla="*/ 0 w 98"/>
                    <a:gd name="T3" fmla="*/ 0 h 62"/>
                    <a:gd name="T4" fmla="*/ 0 w 98"/>
                    <a:gd name="T5" fmla="*/ 0 h 62"/>
                    <a:gd name="T6" fmla="*/ 0 w 98"/>
                    <a:gd name="T7" fmla="*/ 0 h 62"/>
                    <a:gd name="T8" fmla="*/ 0 w 98"/>
                    <a:gd name="T9" fmla="*/ 0 h 62"/>
                    <a:gd name="T10" fmla="*/ 0 w 98"/>
                    <a:gd name="T11" fmla="*/ 0 h 62"/>
                    <a:gd name="T12" fmla="*/ 0 w 98"/>
                    <a:gd name="T13" fmla="*/ 0 h 62"/>
                    <a:gd name="T14" fmla="*/ 0 w 98"/>
                    <a:gd name="T15" fmla="*/ 0 h 62"/>
                    <a:gd name="T16" fmla="*/ 0 w 98"/>
                    <a:gd name="T17" fmla="*/ 0 h 62"/>
                    <a:gd name="T18" fmla="*/ 0 w 98"/>
                    <a:gd name="T19" fmla="*/ 0 h 62"/>
                    <a:gd name="T20" fmla="*/ 0 w 98"/>
                    <a:gd name="T21" fmla="*/ 0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62"/>
                    <a:gd name="T35" fmla="*/ 98 w 98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62">
                      <a:moveTo>
                        <a:pt x="98" y="0"/>
                      </a:moveTo>
                      <a:lnTo>
                        <a:pt x="78" y="34"/>
                      </a:lnTo>
                      <a:lnTo>
                        <a:pt x="82" y="44"/>
                      </a:lnTo>
                      <a:lnTo>
                        <a:pt x="82" y="50"/>
                      </a:lnTo>
                      <a:lnTo>
                        <a:pt x="88" y="62"/>
                      </a:lnTo>
                      <a:lnTo>
                        <a:pt x="74" y="42"/>
                      </a:lnTo>
                      <a:lnTo>
                        <a:pt x="56" y="42"/>
                      </a:lnTo>
                      <a:lnTo>
                        <a:pt x="34" y="34"/>
                      </a:lnTo>
                      <a:lnTo>
                        <a:pt x="0" y="32"/>
                      </a:lnTo>
                      <a:lnTo>
                        <a:pt x="34" y="12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0" name="Freeform 312"/>
                <p:cNvSpPr>
                  <a:spLocks/>
                </p:cNvSpPr>
                <p:nvPr/>
              </p:nvSpPr>
              <p:spPr bwMode="auto">
                <a:xfrm>
                  <a:off x="2859" y="357"/>
                  <a:ext cx="73" cy="25"/>
                </a:xfrm>
                <a:custGeom>
                  <a:avLst/>
                  <a:gdLst>
                    <a:gd name="T0" fmla="*/ 0 w 168"/>
                    <a:gd name="T1" fmla="*/ 0 h 60"/>
                    <a:gd name="T2" fmla="*/ 0 w 168"/>
                    <a:gd name="T3" fmla="*/ 0 h 60"/>
                    <a:gd name="T4" fmla="*/ 0 w 168"/>
                    <a:gd name="T5" fmla="*/ 0 h 60"/>
                    <a:gd name="T6" fmla="*/ 0 w 168"/>
                    <a:gd name="T7" fmla="*/ 0 h 60"/>
                    <a:gd name="T8" fmla="*/ 0 w 168"/>
                    <a:gd name="T9" fmla="*/ 0 h 60"/>
                    <a:gd name="T10" fmla="*/ 0 w 168"/>
                    <a:gd name="T11" fmla="*/ 0 h 60"/>
                    <a:gd name="T12" fmla="*/ 0 w 168"/>
                    <a:gd name="T13" fmla="*/ 0 h 60"/>
                    <a:gd name="T14" fmla="*/ 0 w 168"/>
                    <a:gd name="T15" fmla="*/ 0 h 60"/>
                    <a:gd name="T16" fmla="*/ 0 w 168"/>
                    <a:gd name="T17" fmla="*/ 0 h 60"/>
                    <a:gd name="T18" fmla="*/ 0 w 168"/>
                    <a:gd name="T19" fmla="*/ 0 h 60"/>
                    <a:gd name="T20" fmla="*/ 0 w 168"/>
                    <a:gd name="T21" fmla="*/ 0 h 60"/>
                    <a:gd name="T22" fmla="*/ 0 w 168"/>
                    <a:gd name="T23" fmla="*/ 0 h 60"/>
                    <a:gd name="T24" fmla="*/ 0 w 168"/>
                    <a:gd name="T25" fmla="*/ 0 h 60"/>
                    <a:gd name="T26" fmla="*/ 0 w 168"/>
                    <a:gd name="T27" fmla="*/ 0 h 60"/>
                    <a:gd name="T28" fmla="*/ 0 w 168"/>
                    <a:gd name="T29" fmla="*/ 0 h 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8"/>
                    <a:gd name="T46" fmla="*/ 0 h 60"/>
                    <a:gd name="T47" fmla="*/ 168 w 168"/>
                    <a:gd name="T48" fmla="*/ 60 h 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8" h="60">
                      <a:moveTo>
                        <a:pt x="168" y="30"/>
                      </a:moveTo>
                      <a:lnTo>
                        <a:pt x="160" y="52"/>
                      </a:lnTo>
                      <a:lnTo>
                        <a:pt x="142" y="60"/>
                      </a:lnTo>
                      <a:lnTo>
                        <a:pt x="116" y="42"/>
                      </a:lnTo>
                      <a:lnTo>
                        <a:pt x="82" y="30"/>
                      </a:lnTo>
                      <a:lnTo>
                        <a:pt x="26" y="30"/>
                      </a:lnTo>
                      <a:lnTo>
                        <a:pt x="0" y="32"/>
                      </a:lnTo>
                      <a:lnTo>
                        <a:pt x="42" y="16"/>
                      </a:lnTo>
                      <a:lnTo>
                        <a:pt x="72" y="8"/>
                      </a:lnTo>
                      <a:lnTo>
                        <a:pt x="68" y="0"/>
                      </a:lnTo>
                      <a:lnTo>
                        <a:pt x="98" y="12"/>
                      </a:lnTo>
                      <a:lnTo>
                        <a:pt x="94" y="4"/>
                      </a:lnTo>
                      <a:lnTo>
                        <a:pt x="118" y="16"/>
                      </a:lnTo>
                      <a:lnTo>
                        <a:pt x="138" y="16"/>
                      </a:lnTo>
                      <a:lnTo>
                        <a:pt x="168" y="3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1" name="Freeform 313"/>
                <p:cNvSpPr>
                  <a:spLocks/>
                </p:cNvSpPr>
                <p:nvPr/>
              </p:nvSpPr>
              <p:spPr bwMode="auto">
                <a:xfrm>
                  <a:off x="2725" y="393"/>
                  <a:ext cx="44" cy="85"/>
                </a:xfrm>
                <a:custGeom>
                  <a:avLst/>
                  <a:gdLst>
                    <a:gd name="T0" fmla="*/ 0 w 98"/>
                    <a:gd name="T1" fmla="*/ 0 h 198"/>
                    <a:gd name="T2" fmla="*/ 0 w 98"/>
                    <a:gd name="T3" fmla="*/ 0 h 198"/>
                    <a:gd name="T4" fmla="*/ 0 w 98"/>
                    <a:gd name="T5" fmla="*/ 0 h 198"/>
                    <a:gd name="T6" fmla="*/ 0 w 98"/>
                    <a:gd name="T7" fmla="*/ 0 h 198"/>
                    <a:gd name="T8" fmla="*/ 0 w 98"/>
                    <a:gd name="T9" fmla="*/ 0 h 198"/>
                    <a:gd name="T10" fmla="*/ 0 w 98"/>
                    <a:gd name="T11" fmla="*/ 0 h 198"/>
                    <a:gd name="T12" fmla="*/ 0 w 98"/>
                    <a:gd name="T13" fmla="*/ 0 h 198"/>
                    <a:gd name="T14" fmla="*/ 0 w 98"/>
                    <a:gd name="T15" fmla="*/ 0 h 198"/>
                    <a:gd name="T16" fmla="*/ 0 w 98"/>
                    <a:gd name="T17" fmla="*/ 0 h 198"/>
                    <a:gd name="T18" fmla="*/ 0 w 98"/>
                    <a:gd name="T19" fmla="*/ 0 h 198"/>
                    <a:gd name="T20" fmla="*/ 0 w 98"/>
                    <a:gd name="T21" fmla="*/ 0 h 198"/>
                    <a:gd name="T22" fmla="*/ 0 w 98"/>
                    <a:gd name="T23" fmla="*/ 0 h 198"/>
                    <a:gd name="T24" fmla="*/ 0 w 98"/>
                    <a:gd name="T25" fmla="*/ 0 h 198"/>
                    <a:gd name="T26" fmla="*/ 0 w 98"/>
                    <a:gd name="T27" fmla="*/ 0 h 198"/>
                    <a:gd name="T28" fmla="*/ 0 w 98"/>
                    <a:gd name="T29" fmla="*/ 0 h 198"/>
                    <a:gd name="T30" fmla="*/ 0 w 98"/>
                    <a:gd name="T31" fmla="*/ 0 h 198"/>
                    <a:gd name="T32" fmla="*/ 0 w 98"/>
                    <a:gd name="T33" fmla="*/ 0 h 198"/>
                    <a:gd name="T34" fmla="*/ 0 w 98"/>
                    <a:gd name="T35" fmla="*/ 0 h 198"/>
                    <a:gd name="T36" fmla="*/ 0 w 98"/>
                    <a:gd name="T37" fmla="*/ 0 h 198"/>
                    <a:gd name="T38" fmla="*/ 0 w 98"/>
                    <a:gd name="T39" fmla="*/ 0 h 198"/>
                    <a:gd name="T40" fmla="*/ 0 w 98"/>
                    <a:gd name="T41" fmla="*/ 0 h 198"/>
                    <a:gd name="T42" fmla="*/ 0 w 98"/>
                    <a:gd name="T43" fmla="*/ 0 h 198"/>
                    <a:gd name="T44" fmla="*/ 0 w 98"/>
                    <a:gd name="T45" fmla="*/ 0 h 19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8"/>
                    <a:gd name="T70" fmla="*/ 0 h 198"/>
                    <a:gd name="T71" fmla="*/ 98 w 98"/>
                    <a:gd name="T72" fmla="*/ 198 h 198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8" h="198">
                      <a:moveTo>
                        <a:pt x="98" y="38"/>
                      </a:moveTo>
                      <a:lnTo>
                        <a:pt x="68" y="14"/>
                      </a:lnTo>
                      <a:lnTo>
                        <a:pt x="32" y="20"/>
                      </a:lnTo>
                      <a:lnTo>
                        <a:pt x="14" y="52"/>
                      </a:lnTo>
                      <a:lnTo>
                        <a:pt x="10" y="98"/>
                      </a:lnTo>
                      <a:lnTo>
                        <a:pt x="14" y="132"/>
                      </a:lnTo>
                      <a:lnTo>
                        <a:pt x="26" y="160"/>
                      </a:lnTo>
                      <a:lnTo>
                        <a:pt x="42" y="116"/>
                      </a:lnTo>
                      <a:lnTo>
                        <a:pt x="60" y="92"/>
                      </a:lnTo>
                      <a:lnTo>
                        <a:pt x="92" y="74"/>
                      </a:lnTo>
                      <a:lnTo>
                        <a:pt x="66" y="110"/>
                      </a:lnTo>
                      <a:lnTo>
                        <a:pt x="38" y="140"/>
                      </a:lnTo>
                      <a:lnTo>
                        <a:pt x="36" y="168"/>
                      </a:lnTo>
                      <a:lnTo>
                        <a:pt x="48" y="194"/>
                      </a:lnTo>
                      <a:lnTo>
                        <a:pt x="64" y="198"/>
                      </a:lnTo>
                      <a:lnTo>
                        <a:pt x="24" y="188"/>
                      </a:lnTo>
                      <a:lnTo>
                        <a:pt x="2" y="146"/>
                      </a:lnTo>
                      <a:lnTo>
                        <a:pt x="0" y="92"/>
                      </a:lnTo>
                      <a:lnTo>
                        <a:pt x="2" y="42"/>
                      </a:lnTo>
                      <a:lnTo>
                        <a:pt x="26" y="10"/>
                      </a:lnTo>
                      <a:lnTo>
                        <a:pt x="56" y="0"/>
                      </a:lnTo>
                      <a:lnTo>
                        <a:pt x="84" y="6"/>
                      </a:lnTo>
                      <a:lnTo>
                        <a:pt x="98" y="3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2" name="Freeform 314"/>
                <p:cNvSpPr>
                  <a:spLocks/>
                </p:cNvSpPr>
                <p:nvPr/>
              </p:nvSpPr>
              <p:spPr bwMode="auto">
                <a:xfrm>
                  <a:off x="2712" y="379"/>
                  <a:ext cx="67" cy="116"/>
                </a:xfrm>
                <a:custGeom>
                  <a:avLst/>
                  <a:gdLst>
                    <a:gd name="T0" fmla="*/ 0 w 160"/>
                    <a:gd name="T1" fmla="*/ 0 h 268"/>
                    <a:gd name="T2" fmla="*/ 0 w 160"/>
                    <a:gd name="T3" fmla="*/ 0 h 268"/>
                    <a:gd name="T4" fmla="*/ 0 w 160"/>
                    <a:gd name="T5" fmla="*/ 0 h 268"/>
                    <a:gd name="T6" fmla="*/ 0 w 160"/>
                    <a:gd name="T7" fmla="*/ 0 h 268"/>
                    <a:gd name="T8" fmla="*/ 0 w 160"/>
                    <a:gd name="T9" fmla="*/ 0 h 268"/>
                    <a:gd name="T10" fmla="*/ 0 w 160"/>
                    <a:gd name="T11" fmla="*/ 0 h 268"/>
                    <a:gd name="T12" fmla="*/ 0 w 160"/>
                    <a:gd name="T13" fmla="*/ 0 h 268"/>
                    <a:gd name="T14" fmla="*/ 0 w 160"/>
                    <a:gd name="T15" fmla="*/ 0 h 268"/>
                    <a:gd name="T16" fmla="*/ 0 w 160"/>
                    <a:gd name="T17" fmla="*/ 0 h 268"/>
                    <a:gd name="T18" fmla="*/ 0 w 160"/>
                    <a:gd name="T19" fmla="*/ 0 h 268"/>
                    <a:gd name="T20" fmla="*/ 0 w 160"/>
                    <a:gd name="T21" fmla="*/ 0 h 268"/>
                    <a:gd name="T22" fmla="*/ 0 w 160"/>
                    <a:gd name="T23" fmla="*/ 0 h 268"/>
                    <a:gd name="T24" fmla="*/ 0 w 160"/>
                    <a:gd name="T25" fmla="*/ 0 h 268"/>
                    <a:gd name="T26" fmla="*/ 0 w 160"/>
                    <a:gd name="T27" fmla="*/ 0 h 268"/>
                    <a:gd name="T28" fmla="*/ 0 w 160"/>
                    <a:gd name="T29" fmla="*/ 0 h 268"/>
                    <a:gd name="T30" fmla="*/ 0 w 160"/>
                    <a:gd name="T31" fmla="*/ 0 h 268"/>
                    <a:gd name="T32" fmla="*/ 0 w 160"/>
                    <a:gd name="T33" fmla="*/ 0 h 268"/>
                    <a:gd name="T34" fmla="*/ 0 w 160"/>
                    <a:gd name="T35" fmla="*/ 0 h 268"/>
                    <a:gd name="T36" fmla="*/ 0 w 160"/>
                    <a:gd name="T37" fmla="*/ 0 h 268"/>
                    <a:gd name="T38" fmla="*/ 0 w 160"/>
                    <a:gd name="T39" fmla="*/ 0 h 268"/>
                    <a:gd name="T40" fmla="*/ 0 w 160"/>
                    <a:gd name="T41" fmla="*/ 0 h 268"/>
                    <a:gd name="T42" fmla="*/ 0 w 160"/>
                    <a:gd name="T43" fmla="*/ 0 h 268"/>
                    <a:gd name="T44" fmla="*/ 0 w 160"/>
                    <a:gd name="T45" fmla="*/ 0 h 268"/>
                    <a:gd name="T46" fmla="*/ 0 w 160"/>
                    <a:gd name="T47" fmla="*/ 0 h 268"/>
                    <a:gd name="T48" fmla="*/ 0 w 160"/>
                    <a:gd name="T49" fmla="*/ 0 h 268"/>
                    <a:gd name="T50" fmla="*/ 0 w 160"/>
                    <a:gd name="T51" fmla="*/ 0 h 268"/>
                    <a:gd name="T52" fmla="*/ 0 w 160"/>
                    <a:gd name="T53" fmla="*/ 0 h 26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60"/>
                    <a:gd name="T82" fmla="*/ 0 h 268"/>
                    <a:gd name="T83" fmla="*/ 160 w 160"/>
                    <a:gd name="T84" fmla="*/ 268 h 26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60" h="268">
                      <a:moveTo>
                        <a:pt x="160" y="66"/>
                      </a:moveTo>
                      <a:lnTo>
                        <a:pt x="134" y="22"/>
                      </a:lnTo>
                      <a:lnTo>
                        <a:pt x="94" y="12"/>
                      </a:lnTo>
                      <a:lnTo>
                        <a:pt x="42" y="20"/>
                      </a:lnTo>
                      <a:lnTo>
                        <a:pt x="24" y="44"/>
                      </a:lnTo>
                      <a:lnTo>
                        <a:pt x="12" y="84"/>
                      </a:lnTo>
                      <a:lnTo>
                        <a:pt x="12" y="116"/>
                      </a:lnTo>
                      <a:lnTo>
                        <a:pt x="20" y="138"/>
                      </a:lnTo>
                      <a:lnTo>
                        <a:pt x="20" y="172"/>
                      </a:lnTo>
                      <a:lnTo>
                        <a:pt x="26" y="210"/>
                      </a:lnTo>
                      <a:lnTo>
                        <a:pt x="60" y="248"/>
                      </a:lnTo>
                      <a:lnTo>
                        <a:pt x="82" y="248"/>
                      </a:lnTo>
                      <a:lnTo>
                        <a:pt x="110" y="248"/>
                      </a:lnTo>
                      <a:lnTo>
                        <a:pt x="110" y="252"/>
                      </a:lnTo>
                      <a:lnTo>
                        <a:pt x="90" y="268"/>
                      </a:lnTo>
                      <a:lnTo>
                        <a:pt x="64" y="264"/>
                      </a:lnTo>
                      <a:lnTo>
                        <a:pt x="34" y="252"/>
                      </a:lnTo>
                      <a:lnTo>
                        <a:pt x="10" y="212"/>
                      </a:lnTo>
                      <a:lnTo>
                        <a:pt x="8" y="150"/>
                      </a:lnTo>
                      <a:lnTo>
                        <a:pt x="0" y="108"/>
                      </a:lnTo>
                      <a:lnTo>
                        <a:pt x="0" y="72"/>
                      </a:lnTo>
                      <a:lnTo>
                        <a:pt x="16" y="40"/>
                      </a:lnTo>
                      <a:lnTo>
                        <a:pt x="32" y="12"/>
                      </a:lnTo>
                      <a:lnTo>
                        <a:pt x="74" y="0"/>
                      </a:lnTo>
                      <a:lnTo>
                        <a:pt x="134" y="8"/>
                      </a:lnTo>
                      <a:lnTo>
                        <a:pt x="156" y="22"/>
                      </a:lnTo>
                      <a:lnTo>
                        <a:pt x="160" y="6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3" name="Freeform 315"/>
                <p:cNvSpPr>
                  <a:spLocks/>
                </p:cNvSpPr>
                <p:nvPr/>
              </p:nvSpPr>
              <p:spPr bwMode="auto">
                <a:xfrm>
                  <a:off x="2743" y="504"/>
                  <a:ext cx="85" cy="109"/>
                </a:xfrm>
                <a:custGeom>
                  <a:avLst/>
                  <a:gdLst>
                    <a:gd name="T0" fmla="*/ 0 w 146"/>
                    <a:gd name="T1" fmla="*/ 0 h 224"/>
                    <a:gd name="T2" fmla="*/ 1 w 146"/>
                    <a:gd name="T3" fmla="*/ 0 h 224"/>
                    <a:gd name="T4" fmla="*/ 1 w 146"/>
                    <a:gd name="T5" fmla="*/ 0 h 224"/>
                    <a:gd name="T6" fmla="*/ 1 w 146"/>
                    <a:gd name="T7" fmla="*/ 0 h 224"/>
                    <a:gd name="T8" fmla="*/ 1 w 146"/>
                    <a:gd name="T9" fmla="*/ 0 h 224"/>
                    <a:gd name="T10" fmla="*/ 1 w 146"/>
                    <a:gd name="T11" fmla="*/ 0 h 224"/>
                    <a:gd name="T12" fmla="*/ 1 w 146"/>
                    <a:gd name="T13" fmla="*/ 0 h 224"/>
                    <a:gd name="T14" fmla="*/ 1 w 146"/>
                    <a:gd name="T15" fmla="*/ 0 h 224"/>
                    <a:gd name="T16" fmla="*/ 1 w 146"/>
                    <a:gd name="T17" fmla="*/ 0 h 224"/>
                    <a:gd name="T18" fmla="*/ 0 w 146"/>
                    <a:gd name="T19" fmla="*/ 0 h 2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6"/>
                    <a:gd name="T31" fmla="*/ 0 h 224"/>
                    <a:gd name="T32" fmla="*/ 146 w 146"/>
                    <a:gd name="T33" fmla="*/ 224 h 22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6" h="224">
                      <a:moveTo>
                        <a:pt x="0" y="0"/>
                      </a:moveTo>
                      <a:lnTo>
                        <a:pt x="18" y="48"/>
                      </a:lnTo>
                      <a:lnTo>
                        <a:pt x="48" y="100"/>
                      </a:lnTo>
                      <a:lnTo>
                        <a:pt x="80" y="146"/>
                      </a:lnTo>
                      <a:lnTo>
                        <a:pt x="124" y="204"/>
                      </a:lnTo>
                      <a:lnTo>
                        <a:pt x="146" y="224"/>
                      </a:lnTo>
                      <a:lnTo>
                        <a:pt x="96" y="198"/>
                      </a:lnTo>
                      <a:lnTo>
                        <a:pt x="58" y="144"/>
                      </a:lnTo>
                      <a:lnTo>
                        <a:pt x="22" y="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4" name="Freeform 316"/>
                <p:cNvSpPr>
                  <a:spLocks/>
                </p:cNvSpPr>
                <p:nvPr/>
              </p:nvSpPr>
              <p:spPr bwMode="auto">
                <a:xfrm>
                  <a:off x="2559" y="175"/>
                  <a:ext cx="361" cy="363"/>
                </a:xfrm>
                <a:custGeom>
                  <a:avLst/>
                  <a:gdLst>
                    <a:gd name="T0" fmla="*/ 0 w 837"/>
                    <a:gd name="T1" fmla="*/ 0 h 841"/>
                    <a:gd name="T2" fmla="*/ 0 w 837"/>
                    <a:gd name="T3" fmla="*/ 0 h 841"/>
                    <a:gd name="T4" fmla="*/ 0 w 837"/>
                    <a:gd name="T5" fmla="*/ 0 h 841"/>
                    <a:gd name="T6" fmla="*/ 0 w 837"/>
                    <a:gd name="T7" fmla="*/ 0 h 841"/>
                    <a:gd name="T8" fmla="*/ 0 w 837"/>
                    <a:gd name="T9" fmla="*/ 0 h 841"/>
                    <a:gd name="T10" fmla="*/ 0 w 837"/>
                    <a:gd name="T11" fmla="*/ 0 h 841"/>
                    <a:gd name="T12" fmla="*/ 0 w 837"/>
                    <a:gd name="T13" fmla="*/ 0 h 841"/>
                    <a:gd name="T14" fmla="*/ 0 w 837"/>
                    <a:gd name="T15" fmla="*/ 0 h 841"/>
                    <a:gd name="T16" fmla="*/ 0 w 837"/>
                    <a:gd name="T17" fmla="*/ 0 h 841"/>
                    <a:gd name="T18" fmla="*/ 0 w 837"/>
                    <a:gd name="T19" fmla="*/ 0 h 841"/>
                    <a:gd name="T20" fmla="*/ 0 w 837"/>
                    <a:gd name="T21" fmla="*/ 0 h 841"/>
                    <a:gd name="T22" fmla="*/ 0 w 837"/>
                    <a:gd name="T23" fmla="*/ 0 h 841"/>
                    <a:gd name="T24" fmla="*/ 0 w 837"/>
                    <a:gd name="T25" fmla="*/ 0 h 841"/>
                    <a:gd name="T26" fmla="*/ 0 w 837"/>
                    <a:gd name="T27" fmla="*/ 0 h 841"/>
                    <a:gd name="T28" fmla="*/ 0 w 837"/>
                    <a:gd name="T29" fmla="*/ 0 h 841"/>
                    <a:gd name="T30" fmla="*/ 0 w 837"/>
                    <a:gd name="T31" fmla="*/ 0 h 841"/>
                    <a:gd name="T32" fmla="*/ 0 w 837"/>
                    <a:gd name="T33" fmla="*/ 0 h 841"/>
                    <a:gd name="T34" fmla="*/ 0 w 837"/>
                    <a:gd name="T35" fmla="*/ 0 h 841"/>
                    <a:gd name="T36" fmla="*/ 0 w 837"/>
                    <a:gd name="T37" fmla="*/ 0 h 841"/>
                    <a:gd name="T38" fmla="*/ 0 w 837"/>
                    <a:gd name="T39" fmla="*/ 0 h 841"/>
                    <a:gd name="T40" fmla="*/ 0 w 837"/>
                    <a:gd name="T41" fmla="*/ 0 h 841"/>
                    <a:gd name="T42" fmla="*/ 0 w 837"/>
                    <a:gd name="T43" fmla="*/ 0 h 841"/>
                    <a:gd name="T44" fmla="*/ 0 w 837"/>
                    <a:gd name="T45" fmla="*/ 0 h 841"/>
                    <a:gd name="T46" fmla="*/ 0 w 837"/>
                    <a:gd name="T47" fmla="*/ 0 h 841"/>
                    <a:gd name="T48" fmla="*/ 0 w 837"/>
                    <a:gd name="T49" fmla="*/ 0 h 841"/>
                    <a:gd name="T50" fmla="*/ 0 w 837"/>
                    <a:gd name="T51" fmla="*/ 0 h 841"/>
                    <a:gd name="T52" fmla="*/ 0 w 837"/>
                    <a:gd name="T53" fmla="*/ 0 h 841"/>
                    <a:gd name="T54" fmla="*/ 0 w 837"/>
                    <a:gd name="T55" fmla="*/ 0 h 841"/>
                    <a:gd name="T56" fmla="*/ 0 w 837"/>
                    <a:gd name="T57" fmla="*/ 0 h 841"/>
                    <a:gd name="T58" fmla="*/ 0 w 837"/>
                    <a:gd name="T59" fmla="*/ 0 h 841"/>
                    <a:gd name="T60" fmla="*/ 0 w 837"/>
                    <a:gd name="T61" fmla="*/ 0 h 841"/>
                    <a:gd name="T62" fmla="*/ 0 w 837"/>
                    <a:gd name="T63" fmla="*/ 0 h 841"/>
                    <a:gd name="T64" fmla="*/ 0 w 837"/>
                    <a:gd name="T65" fmla="*/ 0 h 841"/>
                    <a:gd name="T66" fmla="*/ 0 w 837"/>
                    <a:gd name="T67" fmla="*/ 0 h 841"/>
                    <a:gd name="T68" fmla="*/ 0 w 837"/>
                    <a:gd name="T69" fmla="*/ 0 h 841"/>
                    <a:gd name="T70" fmla="*/ 0 w 837"/>
                    <a:gd name="T71" fmla="*/ 0 h 841"/>
                    <a:gd name="T72" fmla="*/ 0 w 837"/>
                    <a:gd name="T73" fmla="*/ 0 h 841"/>
                    <a:gd name="T74" fmla="*/ 0 w 837"/>
                    <a:gd name="T75" fmla="*/ 0 h 84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837"/>
                    <a:gd name="T115" fmla="*/ 0 h 841"/>
                    <a:gd name="T116" fmla="*/ 837 w 837"/>
                    <a:gd name="T117" fmla="*/ 841 h 841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837" h="841">
                      <a:moveTo>
                        <a:pt x="771" y="242"/>
                      </a:moveTo>
                      <a:lnTo>
                        <a:pt x="643" y="222"/>
                      </a:lnTo>
                      <a:lnTo>
                        <a:pt x="559" y="234"/>
                      </a:lnTo>
                      <a:lnTo>
                        <a:pt x="507" y="294"/>
                      </a:lnTo>
                      <a:lnTo>
                        <a:pt x="539" y="366"/>
                      </a:lnTo>
                      <a:lnTo>
                        <a:pt x="579" y="392"/>
                      </a:lnTo>
                      <a:lnTo>
                        <a:pt x="591" y="460"/>
                      </a:lnTo>
                      <a:lnTo>
                        <a:pt x="567" y="504"/>
                      </a:lnTo>
                      <a:lnTo>
                        <a:pt x="587" y="570"/>
                      </a:lnTo>
                      <a:lnTo>
                        <a:pt x="535" y="570"/>
                      </a:lnTo>
                      <a:lnTo>
                        <a:pt x="521" y="494"/>
                      </a:lnTo>
                      <a:lnTo>
                        <a:pt x="489" y="460"/>
                      </a:lnTo>
                      <a:lnTo>
                        <a:pt x="425" y="460"/>
                      </a:lnTo>
                      <a:lnTo>
                        <a:pt x="365" y="476"/>
                      </a:lnTo>
                      <a:lnTo>
                        <a:pt x="345" y="528"/>
                      </a:lnTo>
                      <a:lnTo>
                        <a:pt x="337" y="598"/>
                      </a:lnTo>
                      <a:lnTo>
                        <a:pt x="345" y="648"/>
                      </a:lnTo>
                      <a:lnTo>
                        <a:pt x="345" y="686"/>
                      </a:lnTo>
                      <a:lnTo>
                        <a:pt x="341" y="730"/>
                      </a:lnTo>
                      <a:lnTo>
                        <a:pt x="301" y="769"/>
                      </a:lnTo>
                      <a:lnTo>
                        <a:pt x="274" y="793"/>
                      </a:lnTo>
                      <a:lnTo>
                        <a:pt x="202" y="841"/>
                      </a:lnTo>
                      <a:lnTo>
                        <a:pt x="64" y="700"/>
                      </a:lnTo>
                      <a:lnTo>
                        <a:pt x="24" y="586"/>
                      </a:lnTo>
                      <a:lnTo>
                        <a:pt x="8" y="402"/>
                      </a:lnTo>
                      <a:lnTo>
                        <a:pt x="0" y="270"/>
                      </a:lnTo>
                      <a:lnTo>
                        <a:pt x="16" y="144"/>
                      </a:lnTo>
                      <a:lnTo>
                        <a:pt x="52" y="74"/>
                      </a:lnTo>
                      <a:lnTo>
                        <a:pt x="136" y="26"/>
                      </a:lnTo>
                      <a:lnTo>
                        <a:pt x="212" y="12"/>
                      </a:lnTo>
                      <a:lnTo>
                        <a:pt x="357" y="0"/>
                      </a:lnTo>
                      <a:lnTo>
                        <a:pt x="499" y="8"/>
                      </a:lnTo>
                      <a:lnTo>
                        <a:pt x="677" y="38"/>
                      </a:lnTo>
                      <a:lnTo>
                        <a:pt x="757" y="78"/>
                      </a:lnTo>
                      <a:lnTo>
                        <a:pt x="797" y="118"/>
                      </a:lnTo>
                      <a:lnTo>
                        <a:pt x="837" y="178"/>
                      </a:lnTo>
                      <a:lnTo>
                        <a:pt x="831" y="210"/>
                      </a:lnTo>
                      <a:lnTo>
                        <a:pt x="771" y="242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5" name="Freeform 317" descr="Granite"/>
                <p:cNvSpPr>
                  <a:spLocks/>
                </p:cNvSpPr>
                <p:nvPr/>
              </p:nvSpPr>
              <p:spPr bwMode="auto">
                <a:xfrm>
                  <a:off x="2568" y="180"/>
                  <a:ext cx="343" cy="347"/>
                </a:xfrm>
                <a:custGeom>
                  <a:avLst/>
                  <a:gdLst>
                    <a:gd name="T0" fmla="*/ 0 w 795"/>
                    <a:gd name="T1" fmla="*/ 0 h 805"/>
                    <a:gd name="T2" fmla="*/ 0 w 795"/>
                    <a:gd name="T3" fmla="*/ 0 h 805"/>
                    <a:gd name="T4" fmla="*/ 0 w 795"/>
                    <a:gd name="T5" fmla="*/ 0 h 805"/>
                    <a:gd name="T6" fmla="*/ 0 w 795"/>
                    <a:gd name="T7" fmla="*/ 0 h 805"/>
                    <a:gd name="T8" fmla="*/ 0 w 795"/>
                    <a:gd name="T9" fmla="*/ 0 h 805"/>
                    <a:gd name="T10" fmla="*/ 0 w 795"/>
                    <a:gd name="T11" fmla="*/ 0 h 805"/>
                    <a:gd name="T12" fmla="*/ 0 w 795"/>
                    <a:gd name="T13" fmla="*/ 0 h 805"/>
                    <a:gd name="T14" fmla="*/ 0 w 795"/>
                    <a:gd name="T15" fmla="*/ 0 h 805"/>
                    <a:gd name="T16" fmla="*/ 0 w 795"/>
                    <a:gd name="T17" fmla="*/ 0 h 805"/>
                    <a:gd name="T18" fmla="*/ 0 w 795"/>
                    <a:gd name="T19" fmla="*/ 0 h 805"/>
                    <a:gd name="T20" fmla="*/ 0 w 795"/>
                    <a:gd name="T21" fmla="*/ 0 h 805"/>
                    <a:gd name="T22" fmla="*/ 0 w 795"/>
                    <a:gd name="T23" fmla="*/ 0 h 805"/>
                    <a:gd name="T24" fmla="*/ 0 w 795"/>
                    <a:gd name="T25" fmla="*/ 0 h 805"/>
                    <a:gd name="T26" fmla="*/ 0 w 795"/>
                    <a:gd name="T27" fmla="*/ 0 h 805"/>
                    <a:gd name="T28" fmla="*/ 0 w 795"/>
                    <a:gd name="T29" fmla="*/ 0 h 805"/>
                    <a:gd name="T30" fmla="*/ 0 w 795"/>
                    <a:gd name="T31" fmla="*/ 0 h 805"/>
                    <a:gd name="T32" fmla="*/ 0 w 795"/>
                    <a:gd name="T33" fmla="*/ 0 h 805"/>
                    <a:gd name="T34" fmla="*/ 0 w 795"/>
                    <a:gd name="T35" fmla="*/ 0 h 805"/>
                    <a:gd name="T36" fmla="*/ 0 w 795"/>
                    <a:gd name="T37" fmla="*/ 0 h 805"/>
                    <a:gd name="T38" fmla="*/ 0 w 795"/>
                    <a:gd name="T39" fmla="*/ 0 h 805"/>
                    <a:gd name="T40" fmla="*/ 0 w 795"/>
                    <a:gd name="T41" fmla="*/ 0 h 805"/>
                    <a:gd name="T42" fmla="*/ 0 w 795"/>
                    <a:gd name="T43" fmla="*/ 0 h 805"/>
                    <a:gd name="T44" fmla="*/ 0 w 795"/>
                    <a:gd name="T45" fmla="*/ 0 h 805"/>
                    <a:gd name="T46" fmla="*/ 0 w 795"/>
                    <a:gd name="T47" fmla="*/ 0 h 805"/>
                    <a:gd name="T48" fmla="*/ 0 w 795"/>
                    <a:gd name="T49" fmla="*/ 0 h 805"/>
                    <a:gd name="T50" fmla="*/ 0 w 795"/>
                    <a:gd name="T51" fmla="*/ 0 h 805"/>
                    <a:gd name="T52" fmla="*/ 0 w 795"/>
                    <a:gd name="T53" fmla="*/ 0 h 805"/>
                    <a:gd name="T54" fmla="*/ 0 w 795"/>
                    <a:gd name="T55" fmla="*/ 0 h 805"/>
                    <a:gd name="T56" fmla="*/ 0 w 795"/>
                    <a:gd name="T57" fmla="*/ 0 h 805"/>
                    <a:gd name="T58" fmla="*/ 0 w 795"/>
                    <a:gd name="T59" fmla="*/ 0 h 805"/>
                    <a:gd name="T60" fmla="*/ 0 w 795"/>
                    <a:gd name="T61" fmla="*/ 0 h 805"/>
                    <a:gd name="T62" fmla="*/ 0 w 795"/>
                    <a:gd name="T63" fmla="*/ 0 h 805"/>
                    <a:gd name="T64" fmla="*/ 0 w 795"/>
                    <a:gd name="T65" fmla="*/ 0 h 805"/>
                    <a:gd name="T66" fmla="*/ 0 w 795"/>
                    <a:gd name="T67" fmla="*/ 0 h 805"/>
                    <a:gd name="T68" fmla="*/ 0 w 795"/>
                    <a:gd name="T69" fmla="*/ 0 h 805"/>
                    <a:gd name="T70" fmla="*/ 0 w 795"/>
                    <a:gd name="T71" fmla="*/ 0 h 805"/>
                    <a:gd name="T72" fmla="*/ 0 w 795"/>
                    <a:gd name="T73" fmla="*/ 0 h 805"/>
                    <a:gd name="T74" fmla="*/ 0 w 795"/>
                    <a:gd name="T75" fmla="*/ 0 h 805"/>
                    <a:gd name="T76" fmla="*/ 0 w 795"/>
                    <a:gd name="T77" fmla="*/ 0 h 805"/>
                    <a:gd name="T78" fmla="*/ 0 w 795"/>
                    <a:gd name="T79" fmla="*/ 0 h 805"/>
                    <a:gd name="T80" fmla="*/ 0 w 795"/>
                    <a:gd name="T81" fmla="*/ 0 h 805"/>
                    <a:gd name="T82" fmla="*/ 0 w 795"/>
                    <a:gd name="T83" fmla="*/ 0 h 805"/>
                    <a:gd name="T84" fmla="*/ 0 w 795"/>
                    <a:gd name="T85" fmla="*/ 0 h 805"/>
                    <a:gd name="T86" fmla="*/ 0 w 795"/>
                    <a:gd name="T87" fmla="*/ 0 h 80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795"/>
                    <a:gd name="T133" fmla="*/ 0 h 805"/>
                    <a:gd name="T134" fmla="*/ 795 w 795"/>
                    <a:gd name="T135" fmla="*/ 805 h 80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795" h="805">
                      <a:moveTo>
                        <a:pt x="663" y="50"/>
                      </a:moveTo>
                      <a:lnTo>
                        <a:pt x="731" y="78"/>
                      </a:lnTo>
                      <a:lnTo>
                        <a:pt x="763" y="122"/>
                      </a:lnTo>
                      <a:lnTo>
                        <a:pt x="781" y="150"/>
                      </a:lnTo>
                      <a:lnTo>
                        <a:pt x="795" y="172"/>
                      </a:lnTo>
                      <a:lnTo>
                        <a:pt x="777" y="190"/>
                      </a:lnTo>
                      <a:lnTo>
                        <a:pt x="743" y="210"/>
                      </a:lnTo>
                      <a:lnTo>
                        <a:pt x="657" y="198"/>
                      </a:lnTo>
                      <a:lnTo>
                        <a:pt x="593" y="198"/>
                      </a:lnTo>
                      <a:lnTo>
                        <a:pt x="551" y="176"/>
                      </a:lnTo>
                      <a:lnTo>
                        <a:pt x="487" y="162"/>
                      </a:lnTo>
                      <a:lnTo>
                        <a:pt x="431" y="158"/>
                      </a:lnTo>
                      <a:lnTo>
                        <a:pt x="365" y="162"/>
                      </a:lnTo>
                      <a:lnTo>
                        <a:pt x="461" y="172"/>
                      </a:lnTo>
                      <a:lnTo>
                        <a:pt x="509" y="184"/>
                      </a:lnTo>
                      <a:lnTo>
                        <a:pt x="543" y="198"/>
                      </a:lnTo>
                      <a:lnTo>
                        <a:pt x="551" y="202"/>
                      </a:lnTo>
                      <a:lnTo>
                        <a:pt x="527" y="210"/>
                      </a:lnTo>
                      <a:lnTo>
                        <a:pt x="509" y="230"/>
                      </a:lnTo>
                      <a:lnTo>
                        <a:pt x="475" y="210"/>
                      </a:lnTo>
                      <a:lnTo>
                        <a:pt x="447" y="204"/>
                      </a:lnTo>
                      <a:lnTo>
                        <a:pt x="389" y="194"/>
                      </a:lnTo>
                      <a:lnTo>
                        <a:pt x="369" y="194"/>
                      </a:lnTo>
                      <a:lnTo>
                        <a:pt x="429" y="214"/>
                      </a:lnTo>
                      <a:lnTo>
                        <a:pt x="471" y="234"/>
                      </a:lnTo>
                      <a:lnTo>
                        <a:pt x="495" y="250"/>
                      </a:lnTo>
                      <a:lnTo>
                        <a:pt x="475" y="270"/>
                      </a:lnTo>
                      <a:lnTo>
                        <a:pt x="429" y="254"/>
                      </a:lnTo>
                      <a:lnTo>
                        <a:pt x="389" y="246"/>
                      </a:lnTo>
                      <a:lnTo>
                        <a:pt x="461" y="282"/>
                      </a:lnTo>
                      <a:lnTo>
                        <a:pt x="483" y="298"/>
                      </a:lnTo>
                      <a:lnTo>
                        <a:pt x="491" y="332"/>
                      </a:lnTo>
                      <a:lnTo>
                        <a:pt x="505" y="350"/>
                      </a:lnTo>
                      <a:lnTo>
                        <a:pt x="461" y="328"/>
                      </a:lnTo>
                      <a:lnTo>
                        <a:pt x="421" y="322"/>
                      </a:lnTo>
                      <a:lnTo>
                        <a:pt x="357" y="318"/>
                      </a:lnTo>
                      <a:lnTo>
                        <a:pt x="453" y="346"/>
                      </a:lnTo>
                      <a:lnTo>
                        <a:pt x="511" y="368"/>
                      </a:lnTo>
                      <a:lnTo>
                        <a:pt x="551" y="390"/>
                      </a:lnTo>
                      <a:lnTo>
                        <a:pt x="555" y="420"/>
                      </a:lnTo>
                      <a:lnTo>
                        <a:pt x="509" y="398"/>
                      </a:lnTo>
                      <a:lnTo>
                        <a:pt x="443" y="376"/>
                      </a:lnTo>
                      <a:lnTo>
                        <a:pt x="413" y="376"/>
                      </a:lnTo>
                      <a:lnTo>
                        <a:pt x="483" y="400"/>
                      </a:lnTo>
                      <a:lnTo>
                        <a:pt x="539" y="424"/>
                      </a:lnTo>
                      <a:lnTo>
                        <a:pt x="559" y="444"/>
                      </a:lnTo>
                      <a:lnTo>
                        <a:pt x="551" y="464"/>
                      </a:lnTo>
                      <a:lnTo>
                        <a:pt x="509" y="448"/>
                      </a:lnTo>
                      <a:lnTo>
                        <a:pt x="469" y="432"/>
                      </a:lnTo>
                      <a:lnTo>
                        <a:pt x="385" y="428"/>
                      </a:lnTo>
                      <a:lnTo>
                        <a:pt x="353" y="432"/>
                      </a:lnTo>
                      <a:lnTo>
                        <a:pt x="275" y="436"/>
                      </a:lnTo>
                      <a:lnTo>
                        <a:pt x="186" y="424"/>
                      </a:lnTo>
                      <a:lnTo>
                        <a:pt x="240" y="444"/>
                      </a:lnTo>
                      <a:lnTo>
                        <a:pt x="333" y="460"/>
                      </a:lnTo>
                      <a:lnTo>
                        <a:pt x="315" y="492"/>
                      </a:lnTo>
                      <a:lnTo>
                        <a:pt x="246" y="476"/>
                      </a:lnTo>
                      <a:lnTo>
                        <a:pt x="182" y="452"/>
                      </a:lnTo>
                      <a:lnTo>
                        <a:pt x="138" y="432"/>
                      </a:lnTo>
                      <a:lnTo>
                        <a:pt x="220" y="492"/>
                      </a:lnTo>
                      <a:lnTo>
                        <a:pt x="271" y="508"/>
                      </a:lnTo>
                      <a:lnTo>
                        <a:pt x="315" y="522"/>
                      </a:lnTo>
                      <a:lnTo>
                        <a:pt x="311" y="556"/>
                      </a:lnTo>
                      <a:lnTo>
                        <a:pt x="246" y="544"/>
                      </a:lnTo>
                      <a:lnTo>
                        <a:pt x="198" y="530"/>
                      </a:lnTo>
                      <a:lnTo>
                        <a:pt x="228" y="552"/>
                      </a:lnTo>
                      <a:lnTo>
                        <a:pt x="281" y="566"/>
                      </a:lnTo>
                      <a:lnTo>
                        <a:pt x="311" y="570"/>
                      </a:lnTo>
                      <a:lnTo>
                        <a:pt x="311" y="640"/>
                      </a:lnTo>
                      <a:lnTo>
                        <a:pt x="250" y="616"/>
                      </a:lnTo>
                      <a:lnTo>
                        <a:pt x="202" y="598"/>
                      </a:lnTo>
                      <a:lnTo>
                        <a:pt x="254" y="636"/>
                      </a:lnTo>
                      <a:lnTo>
                        <a:pt x="317" y="664"/>
                      </a:lnTo>
                      <a:lnTo>
                        <a:pt x="315" y="696"/>
                      </a:lnTo>
                      <a:lnTo>
                        <a:pt x="277" y="734"/>
                      </a:lnTo>
                      <a:lnTo>
                        <a:pt x="246" y="692"/>
                      </a:lnTo>
                      <a:lnTo>
                        <a:pt x="202" y="640"/>
                      </a:lnTo>
                      <a:lnTo>
                        <a:pt x="174" y="592"/>
                      </a:lnTo>
                      <a:lnTo>
                        <a:pt x="202" y="668"/>
                      </a:lnTo>
                      <a:lnTo>
                        <a:pt x="228" y="696"/>
                      </a:lnTo>
                      <a:lnTo>
                        <a:pt x="271" y="751"/>
                      </a:lnTo>
                      <a:lnTo>
                        <a:pt x="240" y="787"/>
                      </a:lnTo>
                      <a:lnTo>
                        <a:pt x="190" y="744"/>
                      </a:lnTo>
                      <a:lnTo>
                        <a:pt x="154" y="692"/>
                      </a:lnTo>
                      <a:lnTo>
                        <a:pt x="120" y="636"/>
                      </a:lnTo>
                      <a:lnTo>
                        <a:pt x="150" y="718"/>
                      </a:lnTo>
                      <a:lnTo>
                        <a:pt x="182" y="753"/>
                      </a:lnTo>
                      <a:lnTo>
                        <a:pt x="212" y="791"/>
                      </a:lnTo>
                      <a:lnTo>
                        <a:pt x="186" y="805"/>
                      </a:lnTo>
                      <a:lnTo>
                        <a:pt x="120" y="751"/>
                      </a:lnTo>
                      <a:lnTo>
                        <a:pt x="58" y="664"/>
                      </a:lnTo>
                      <a:lnTo>
                        <a:pt x="36" y="598"/>
                      </a:lnTo>
                      <a:lnTo>
                        <a:pt x="20" y="482"/>
                      </a:lnTo>
                      <a:lnTo>
                        <a:pt x="12" y="398"/>
                      </a:lnTo>
                      <a:lnTo>
                        <a:pt x="0" y="298"/>
                      </a:lnTo>
                      <a:lnTo>
                        <a:pt x="68" y="318"/>
                      </a:lnTo>
                      <a:lnTo>
                        <a:pt x="142" y="346"/>
                      </a:lnTo>
                      <a:lnTo>
                        <a:pt x="254" y="372"/>
                      </a:lnTo>
                      <a:lnTo>
                        <a:pt x="154" y="332"/>
                      </a:lnTo>
                      <a:lnTo>
                        <a:pt x="116" y="310"/>
                      </a:lnTo>
                      <a:lnTo>
                        <a:pt x="44" y="284"/>
                      </a:lnTo>
                      <a:lnTo>
                        <a:pt x="8" y="278"/>
                      </a:lnTo>
                      <a:lnTo>
                        <a:pt x="8" y="226"/>
                      </a:lnTo>
                      <a:lnTo>
                        <a:pt x="16" y="162"/>
                      </a:lnTo>
                      <a:lnTo>
                        <a:pt x="106" y="176"/>
                      </a:lnTo>
                      <a:lnTo>
                        <a:pt x="164" y="194"/>
                      </a:lnTo>
                      <a:lnTo>
                        <a:pt x="236" y="226"/>
                      </a:lnTo>
                      <a:lnTo>
                        <a:pt x="170" y="176"/>
                      </a:lnTo>
                      <a:lnTo>
                        <a:pt x="94" y="154"/>
                      </a:lnTo>
                      <a:lnTo>
                        <a:pt x="20" y="136"/>
                      </a:lnTo>
                      <a:lnTo>
                        <a:pt x="36" y="86"/>
                      </a:lnTo>
                      <a:lnTo>
                        <a:pt x="58" y="54"/>
                      </a:lnTo>
                      <a:lnTo>
                        <a:pt x="128" y="34"/>
                      </a:lnTo>
                      <a:lnTo>
                        <a:pt x="194" y="50"/>
                      </a:lnTo>
                      <a:lnTo>
                        <a:pt x="254" y="94"/>
                      </a:lnTo>
                      <a:lnTo>
                        <a:pt x="212" y="44"/>
                      </a:lnTo>
                      <a:lnTo>
                        <a:pt x="150" y="18"/>
                      </a:lnTo>
                      <a:lnTo>
                        <a:pt x="220" y="8"/>
                      </a:lnTo>
                      <a:lnTo>
                        <a:pt x="271" y="4"/>
                      </a:lnTo>
                      <a:lnTo>
                        <a:pt x="345" y="14"/>
                      </a:lnTo>
                      <a:lnTo>
                        <a:pt x="395" y="48"/>
                      </a:lnTo>
                      <a:lnTo>
                        <a:pt x="475" y="62"/>
                      </a:lnTo>
                      <a:lnTo>
                        <a:pt x="421" y="40"/>
                      </a:lnTo>
                      <a:lnTo>
                        <a:pt x="381" y="14"/>
                      </a:lnTo>
                      <a:lnTo>
                        <a:pt x="357" y="0"/>
                      </a:lnTo>
                      <a:lnTo>
                        <a:pt x="435" y="4"/>
                      </a:lnTo>
                      <a:lnTo>
                        <a:pt x="505" y="8"/>
                      </a:lnTo>
                      <a:lnTo>
                        <a:pt x="547" y="26"/>
                      </a:lnTo>
                      <a:lnTo>
                        <a:pt x="589" y="66"/>
                      </a:lnTo>
                      <a:lnTo>
                        <a:pt x="623" y="118"/>
                      </a:lnTo>
                      <a:lnTo>
                        <a:pt x="605" y="58"/>
                      </a:lnTo>
                      <a:lnTo>
                        <a:pt x="563" y="18"/>
                      </a:lnTo>
                      <a:lnTo>
                        <a:pt x="663" y="50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6" name="Freeform 318"/>
                <p:cNvSpPr>
                  <a:spLocks/>
                </p:cNvSpPr>
                <p:nvPr/>
              </p:nvSpPr>
              <p:spPr bwMode="auto">
                <a:xfrm>
                  <a:off x="3264" y="1059"/>
                  <a:ext cx="377" cy="230"/>
                </a:xfrm>
                <a:custGeom>
                  <a:avLst/>
                  <a:gdLst>
                    <a:gd name="T0" fmla="*/ 0 w 871"/>
                    <a:gd name="T1" fmla="*/ 0 h 533"/>
                    <a:gd name="T2" fmla="*/ 0 w 871"/>
                    <a:gd name="T3" fmla="*/ 0 h 533"/>
                    <a:gd name="T4" fmla="*/ 0 w 871"/>
                    <a:gd name="T5" fmla="*/ 0 h 533"/>
                    <a:gd name="T6" fmla="*/ 0 w 871"/>
                    <a:gd name="T7" fmla="*/ 0 h 533"/>
                    <a:gd name="T8" fmla="*/ 0 w 871"/>
                    <a:gd name="T9" fmla="*/ 0 h 533"/>
                    <a:gd name="T10" fmla="*/ 0 w 871"/>
                    <a:gd name="T11" fmla="*/ 0 h 533"/>
                    <a:gd name="T12" fmla="*/ 0 w 871"/>
                    <a:gd name="T13" fmla="*/ 0 h 533"/>
                    <a:gd name="T14" fmla="*/ 0 w 871"/>
                    <a:gd name="T15" fmla="*/ 0 h 533"/>
                    <a:gd name="T16" fmla="*/ 0 w 871"/>
                    <a:gd name="T17" fmla="*/ 0 h 533"/>
                    <a:gd name="T18" fmla="*/ 0 w 871"/>
                    <a:gd name="T19" fmla="*/ 0 h 533"/>
                    <a:gd name="T20" fmla="*/ 0 w 871"/>
                    <a:gd name="T21" fmla="*/ 0 h 533"/>
                    <a:gd name="T22" fmla="*/ 0 w 871"/>
                    <a:gd name="T23" fmla="*/ 0 h 533"/>
                    <a:gd name="T24" fmla="*/ 0 w 871"/>
                    <a:gd name="T25" fmla="*/ 0 h 533"/>
                    <a:gd name="T26" fmla="*/ 0 w 871"/>
                    <a:gd name="T27" fmla="*/ 0 h 533"/>
                    <a:gd name="T28" fmla="*/ 0 w 871"/>
                    <a:gd name="T29" fmla="*/ 0 h 533"/>
                    <a:gd name="T30" fmla="*/ 0 w 871"/>
                    <a:gd name="T31" fmla="*/ 0 h 533"/>
                    <a:gd name="T32" fmla="*/ 0 w 871"/>
                    <a:gd name="T33" fmla="*/ 0 h 533"/>
                    <a:gd name="T34" fmla="*/ 0 w 871"/>
                    <a:gd name="T35" fmla="*/ 0 h 533"/>
                    <a:gd name="T36" fmla="*/ 0 w 871"/>
                    <a:gd name="T37" fmla="*/ 0 h 533"/>
                    <a:gd name="T38" fmla="*/ 0 w 871"/>
                    <a:gd name="T39" fmla="*/ 0 h 533"/>
                    <a:gd name="T40" fmla="*/ 0 w 871"/>
                    <a:gd name="T41" fmla="*/ 0 h 533"/>
                    <a:gd name="T42" fmla="*/ 0 w 871"/>
                    <a:gd name="T43" fmla="*/ 0 h 533"/>
                    <a:gd name="T44" fmla="*/ 0 w 871"/>
                    <a:gd name="T45" fmla="*/ 0 h 533"/>
                    <a:gd name="T46" fmla="*/ 0 w 871"/>
                    <a:gd name="T47" fmla="*/ 0 h 533"/>
                    <a:gd name="T48" fmla="*/ 0 w 871"/>
                    <a:gd name="T49" fmla="*/ 0 h 533"/>
                    <a:gd name="T50" fmla="*/ 0 w 871"/>
                    <a:gd name="T51" fmla="*/ 0 h 533"/>
                    <a:gd name="T52" fmla="*/ 0 w 871"/>
                    <a:gd name="T53" fmla="*/ 0 h 533"/>
                    <a:gd name="T54" fmla="*/ 0 w 871"/>
                    <a:gd name="T55" fmla="*/ 0 h 533"/>
                    <a:gd name="T56" fmla="*/ 0 w 871"/>
                    <a:gd name="T57" fmla="*/ 0 h 533"/>
                    <a:gd name="T58" fmla="*/ 0 w 871"/>
                    <a:gd name="T59" fmla="*/ 0 h 533"/>
                    <a:gd name="T60" fmla="*/ 0 w 871"/>
                    <a:gd name="T61" fmla="*/ 0 h 533"/>
                    <a:gd name="T62" fmla="*/ 0 w 871"/>
                    <a:gd name="T63" fmla="*/ 0 h 533"/>
                    <a:gd name="T64" fmla="*/ 0 w 871"/>
                    <a:gd name="T65" fmla="*/ 0 h 533"/>
                    <a:gd name="T66" fmla="*/ 0 w 871"/>
                    <a:gd name="T67" fmla="*/ 0 h 533"/>
                    <a:gd name="T68" fmla="*/ 0 w 871"/>
                    <a:gd name="T69" fmla="*/ 0 h 533"/>
                    <a:gd name="T70" fmla="*/ 0 w 871"/>
                    <a:gd name="T71" fmla="*/ 0 h 533"/>
                    <a:gd name="T72" fmla="*/ 0 w 871"/>
                    <a:gd name="T73" fmla="*/ 0 h 533"/>
                    <a:gd name="T74" fmla="*/ 0 w 871"/>
                    <a:gd name="T75" fmla="*/ 0 h 533"/>
                    <a:gd name="T76" fmla="*/ 0 w 871"/>
                    <a:gd name="T77" fmla="*/ 0 h 533"/>
                    <a:gd name="T78" fmla="*/ 0 w 871"/>
                    <a:gd name="T79" fmla="*/ 0 h 533"/>
                    <a:gd name="T80" fmla="*/ 0 w 871"/>
                    <a:gd name="T81" fmla="*/ 0 h 533"/>
                    <a:gd name="T82" fmla="*/ 0 w 871"/>
                    <a:gd name="T83" fmla="*/ 0 h 533"/>
                    <a:gd name="T84" fmla="*/ 0 w 871"/>
                    <a:gd name="T85" fmla="*/ 0 h 533"/>
                    <a:gd name="T86" fmla="*/ 0 w 871"/>
                    <a:gd name="T87" fmla="*/ 0 h 533"/>
                    <a:gd name="T88" fmla="*/ 0 w 871"/>
                    <a:gd name="T89" fmla="*/ 0 h 533"/>
                    <a:gd name="T90" fmla="*/ 0 w 871"/>
                    <a:gd name="T91" fmla="*/ 0 h 533"/>
                    <a:gd name="T92" fmla="*/ 0 w 871"/>
                    <a:gd name="T93" fmla="*/ 0 h 533"/>
                    <a:gd name="T94" fmla="*/ 0 w 871"/>
                    <a:gd name="T95" fmla="*/ 0 h 533"/>
                    <a:gd name="T96" fmla="*/ 0 w 871"/>
                    <a:gd name="T97" fmla="*/ 0 h 533"/>
                    <a:gd name="T98" fmla="*/ 0 w 871"/>
                    <a:gd name="T99" fmla="*/ 0 h 53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71"/>
                    <a:gd name="T151" fmla="*/ 0 h 533"/>
                    <a:gd name="T152" fmla="*/ 871 w 871"/>
                    <a:gd name="T153" fmla="*/ 533 h 533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71" h="533">
                      <a:moveTo>
                        <a:pt x="0" y="317"/>
                      </a:moveTo>
                      <a:lnTo>
                        <a:pt x="108" y="293"/>
                      </a:lnTo>
                      <a:lnTo>
                        <a:pt x="147" y="285"/>
                      </a:lnTo>
                      <a:lnTo>
                        <a:pt x="171" y="261"/>
                      </a:lnTo>
                      <a:lnTo>
                        <a:pt x="197" y="227"/>
                      </a:lnTo>
                      <a:lnTo>
                        <a:pt x="249" y="178"/>
                      </a:lnTo>
                      <a:lnTo>
                        <a:pt x="345" y="98"/>
                      </a:lnTo>
                      <a:lnTo>
                        <a:pt x="361" y="72"/>
                      </a:lnTo>
                      <a:lnTo>
                        <a:pt x="387" y="48"/>
                      </a:lnTo>
                      <a:lnTo>
                        <a:pt x="437" y="40"/>
                      </a:lnTo>
                      <a:lnTo>
                        <a:pt x="589" y="14"/>
                      </a:lnTo>
                      <a:lnTo>
                        <a:pt x="631" y="0"/>
                      </a:lnTo>
                      <a:lnTo>
                        <a:pt x="669" y="18"/>
                      </a:lnTo>
                      <a:lnTo>
                        <a:pt x="689" y="34"/>
                      </a:lnTo>
                      <a:lnTo>
                        <a:pt x="777" y="64"/>
                      </a:lnTo>
                      <a:lnTo>
                        <a:pt x="813" y="78"/>
                      </a:lnTo>
                      <a:lnTo>
                        <a:pt x="825" y="92"/>
                      </a:lnTo>
                      <a:lnTo>
                        <a:pt x="843" y="142"/>
                      </a:lnTo>
                      <a:lnTo>
                        <a:pt x="851" y="168"/>
                      </a:lnTo>
                      <a:lnTo>
                        <a:pt x="859" y="182"/>
                      </a:lnTo>
                      <a:lnTo>
                        <a:pt x="871" y="208"/>
                      </a:lnTo>
                      <a:lnTo>
                        <a:pt x="871" y="225"/>
                      </a:lnTo>
                      <a:lnTo>
                        <a:pt x="853" y="239"/>
                      </a:lnTo>
                      <a:lnTo>
                        <a:pt x="817" y="237"/>
                      </a:lnTo>
                      <a:lnTo>
                        <a:pt x="761" y="212"/>
                      </a:lnTo>
                      <a:lnTo>
                        <a:pt x="689" y="198"/>
                      </a:lnTo>
                      <a:lnTo>
                        <a:pt x="623" y="208"/>
                      </a:lnTo>
                      <a:lnTo>
                        <a:pt x="693" y="223"/>
                      </a:lnTo>
                      <a:lnTo>
                        <a:pt x="739" y="239"/>
                      </a:lnTo>
                      <a:lnTo>
                        <a:pt x="795" y="261"/>
                      </a:lnTo>
                      <a:lnTo>
                        <a:pt x="809" y="281"/>
                      </a:lnTo>
                      <a:lnTo>
                        <a:pt x="809" y="301"/>
                      </a:lnTo>
                      <a:lnTo>
                        <a:pt x="787" y="317"/>
                      </a:lnTo>
                      <a:lnTo>
                        <a:pt x="763" y="313"/>
                      </a:lnTo>
                      <a:lnTo>
                        <a:pt x="685" y="293"/>
                      </a:lnTo>
                      <a:lnTo>
                        <a:pt x="615" y="289"/>
                      </a:lnTo>
                      <a:lnTo>
                        <a:pt x="561" y="293"/>
                      </a:lnTo>
                      <a:lnTo>
                        <a:pt x="531" y="313"/>
                      </a:lnTo>
                      <a:lnTo>
                        <a:pt x="495" y="349"/>
                      </a:lnTo>
                      <a:lnTo>
                        <a:pt x="467" y="389"/>
                      </a:lnTo>
                      <a:lnTo>
                        <a:pt x="439" y="429"/>
                      </a:lnTo>
                      <a:lnTo>
                        <a:pt x="415" y="459"/>
                      </a:lnTo>
                      <a:lnTo>
                        <a:pt x="373" y="489"/>
                      </a:lnTo>
                      <a:lnTo>
                        <a:pt x="333" y="497"/>
                      </a:lnTo>
                      <a:lnTo>
                        <a:pt x="289" y="501"/>
                      </a:lnTo>
                      <a:lnTo>
                        <a:pt x="237" y="497"/>
                      </a:lnTo>
                      <a:lnTo>
                        <a:pt x="197" y="493"/>
                      </a:lnTo>
                      <a:lnTo>
                        <a:pt x="143" y="507"/>
                      </a:lnTo>
                      <a:lnTo>
                        <a:pt x="0" y="533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FFCFA3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7" name="Freeform 319"/>
                <p:cNvSpPr>
                  <a:spLocks/>
                </p:cNvSpPr>
                <p:nvPr/>
              </p:nvSpPr>
              <p:spPr bwMode="auto">
                <a:xfrm>
                  <a:off x="3501" y="1101"/>
                  <a:ext cx="121" cy="27"/>
                </a:xfrm>
                <a:custGeom>
                  <a:avLst/>
                  <a:gdLst>
                    <a:gd name="T0" fmla="*/ 0 w 278"/>
                    <a:gd name="T1" fmla="*/ 0 h 64"/>
                    <a:gd name="T2" fmla="*/ 0 w 278"/>
                    <a:gd name="T3" fmla="*/ 0 h 64"/>
                    <a:gd name="T4" fmla="*/ 0 w 278"/>
                    <a:gd name="T5" fmla="*/ 0 h 64"/>
                    <a:gd name="T6" fmla="*/ 0 w 278"/>
                    <a:gd name="T7" fmla="*/ 0 h 64"/>
                    <a:gd name="T8" fmla="*/ 0 w 278"/>
                    <a:gd name="T9" fmla="*/ 0 h 64"/>
                    <a:gd name="T10" fmla="*/ 0 w 278"/>
                    <a:gd name="T11" fmla="*/ 0 h 64"/>
                    <a:gd name="T12" fmla="*/ 0 w 278"/>
                    <a:gd name="T13" fmla="*/ 0 h 64"/>
                    <a:gd name="T14" fmla="*/ 0 w 278"/>
                    <a:gd name="T15" fmla="*/ 0 h 64"/>
                    <a:gd name="T16" fmla="*/ 0 w 278"/>
                    <a:gd name="T17" fmla="*/ 0 h 64"/>
                    <a:gd name="T18" fmla="*/ 0 w 278"/>
                    <a:gd name="T19" fmla="*/ 0 h 64"/>
                    <a:gd name="T20" fmla="*/ 0 w 278"/>
                    <a:gd name="T21" fmla="*/ 0 h 64"/>
                    <a:gd name="T22" fmla="*/ 0 w 278"/>
                    <a:gd name="T23" fmla="*/ 0 h 64"/>
                    <a:gd name="T24" fmla="*/ 0 w 278"/>
                    <a:gd name="T25" fmla="*/ 0 h 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8"/>
                    <a:gd name="T40" fmla="*/ 0 h 64"/>
                    <a:gd name="T41" fmla="*/ 278 w 278"/>
                    <a:gd name="T42" fmla="*/ 64 h 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8" h="64">
                      <a:moveTo>
                        <a:pt x="278" y="64"/>
                      </a:moveTo>
                      <a:lnTo>
                        <a:pt x="230" y="42"/>
                      </a:lnTo>
                      <a:lnTo>
                        <a:pt x="192" y="36"/>
                      </a:lnTo>
                      <a:lnTo>
                        <a:pt x="146" y="22"/>
                      </a:lnTo>
                      <a:lnTo>
                        <a:pt x="106" y="12"/>
                      </a:lnTo>
                      <a:lnTo>
                        <a:pt x="44" y="18"/>
                      </a:lnTo>
                      <a:lnTo>
                        <a:pt x="0" y="22"/>
                      </a:lnTo>
                      <a:lnTo>
                        <a:pt x="66" y="8"/>
                      </a:lnTo>
                      <a:lnTo>
                        <a:pt x="120" y="0"/>
                      </a:lnTo>
                      <a:lnTo>
                        <a:pt x="192" y="30"/>
                      </a:lnTo>
                      <a:lnTo>
                        <a:pt x="230" y="34"/>
                      </a:lnTo>
                      <a:lnTo>
                        <a:pt x="274" y="54"/>
                      </a:lnTo>
                      <a:lnTo>
                        <a:pt x="278" y="6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8" name="Freeform 320"/>
                <p:cNvSpPr>
                  <a:spLocks/>
                </p:cNvSpPr>
                <p:nvPr/>
              </p:nvSpPr>
              <p:spPr bwMode="auto">
                <a:xfrm>
                  <a:off x="3455" y="1069"/>
                  <a:ext cx="101" cy="19"/>
                </a:xfrm>
                <a:custGeom>
                  <a:avLst/>
                  <a:gdLst>
                    <a:gd name="T0" fmla="*/ 0 w 234"/>
                    <a:gd name="T1" fmla="*/ 0 h 44"/>
                    <a:gd name="T2" fmla="*/ 0 w 234"/>
                    <a:gd name="T3" fmla="*/ 0 h 44"/>
                    <a:gd name="T4" fmla="*/ 0 w 234"/>
                    <a:gd name="T5" fmla="*/ 0 h 44"/>
                    <a:gd name="T6" fmla="*/ 0 w 234"/>
                    <a:gd name="T7" fmla="*/ 0 h 44"/>
                    <a:gd name="T8" fmla="*/ 0 w 234"/>
                    <a:gd name="T9" fmla="*/ 0 h 44"/>
                    <a:gd name="T10" fmla="*/ 0 w 234"/>
                    <a:gd name="T11" fmla="*/ 0 h 44"/>
                    <a:gd name="T12" fmla="*/ 0 w 234"/>
                    <a:gd name="T13" fmla="*/ 0 h 44"/>
                    <a:gd name="T14" fmla="*/ 0 w 234"/>
                    <a:gd name="T15" fmla="*/ 0 h 44"/>
                    <a:gd name="T16" fmla="*/ 0 w 234"/>
                    <a:gd name="T17" fmla="*/ 0 h 44"/>
                    <a:gd name="T18" fmla="*/ 0 w 234"/>
                    <a:gd name="T19" fmla="*/ 0 h 44"/>
                    <a:gd name="T20" fmla="*/ 0 w 234"/>
                    <a:gd name="T21" fmla="*/ 0 h 44"/>
                    <a:gd name="T22" fmla="*/ 0 w 234"/>
                    <a:gd name="T23" fmla="*/ 0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34"/>
                    <a:gd name="T37" fmla="*/ 0 h 44"/>
                    <a:gd name="T38" fmla="*/ 234 w 234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34" h="44">
                      <a:moveTo>
                        <a:pt x="170" y="0"/>
                      </a:moveTo>
                      <a:lnTo>
                        <a:pt x="198" y="2"/>
                      </a:lnTo>
                      <a:lnTo>
                        <a:pt x="234" y="14"/>
                      </a:lnTo>
                      <a:lnTo>
                        <a:pt x="210" y="12"/>
                      </a:lnTo>
                      <a:lnTo>
                        <a:pt x="174" y="6"/>
                      </a:lnTo>
                      <a:lnTo>
                        <a:pt x="98" y="26"/>
                      </a:lnTo>
                      <a:lnTo>
                        <a:pt x="56" y="36"/>
                      </a:lnTo>
                      <a:lnTo>
                        <a:pt x="8" y="44"/>
                      </a:lnTo>
                      <a:lnTo>
                        <a:pt x="0" y="36"/>
                      </a:lnTo>
                      <a:lnTo>
                        <a:pt x="52" y="28"/>
                      </a:lnTo>
                      <a:lnTo>
                        <a:pt x="112" y="14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99" name="Freeform 321"/>
                <p:cNvSpPr>
                  <a:spLocks/>
                </p:cNvSpPr>
                <p:nvPr/>
              </p:nvSpPr>
              <p:spPr bwMode="auto">
                <a:xfrm>
                  <a:off x="3497" y="1140"/>
                  <a:ext cx="40" cy="9"/>
                </a:xfrm>
                <a:custGeom>
                  <a:avLst/>
                  <a:gdLst>
                    <a:gd name="T0" fmla="*/ 0 w 94"/>
                    <a:gd name="T1" fmla="*/ 0 h 22"/>
                    <a:gd name="T2" fmla="*/ 0 w 94"/>
                    <a:gd name="T3" fmla="*/ 0 h 22"/>
                    <a:gd name="T4" fmla="*/ 0 w 94"/>
                    <a:gd name="T5" fmla="*/ 0 h 22"/>
                    <a:gd name="T6" fmla="*/ 0 w 94"/>
                    <a:gd name="T7" fmla="*/ 0 h 22"/>
                    <a:gd name="T8" fmla="*/ 0 w 94"/>
                    <a:gd name="T9" fmla="*/ 0 h 22"/>
                    <a:gd name="T10" fmla="*/ 0 w 94"/>
                    <a:gd name="T11" fmla="*/ 0 h 22"/>
                    <a:gd name="T12" fmla="*/ 0 w 94"/>
                    <a:gd name="T13" fmla="*/ 0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4"/>
                    <a:gd name="T22" fmla="*/ 0 h 22"/>
                    <a:gd name="T23" fmla="*/ 94 w 94"/>
                    <a:gd name="T24" fmla="*/ 22 h 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4" h="22">
                      <a:moveTo>
                        <a:pt x="94" y="10"/>
                      </a:moveTo>
                      <a:lnTo>
                        <a:pt x="82" y="22"/>
                      </a:lnTo>
                      <a:lnTo>
                        <a:pt x="48" y="16"/>
                      </a:lnTo>
                      <a:lnTo>
                        <a:pt x="10" y="16"/>
                      </a:lnTo>
                      <a:lnTo>
                        <a:pt x="0" y="0"/>
                      </a:lnTo>
                      <a:lnTo>
                        <a:pt x="26" y="6"/>
                      </a:lnTo>
                      <a:lnTo>
                        <a:pt x="94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0" name="Freeform 322"/>
                <p:cNvSpPr>
                  <a:spLocks/>
                </p:cNvSpPr>
                <p:nvPr/>
              </p:nvSpPr>
              <p:spPr bwMode="auto">
                <a:xfrm>
                  <a:off x="3614" y="1132"/>
                  <a:ext cx="9" cy="17"/>
                </a:xfrm>
                <a:custGeom>
                  <a:avLst/>
                  <a:gdLst>
                    <a:gd name="T0" fmla="*/ 0 w 20"/>
                    <a:gd name="T1" fmla="*/ 0 h 40"/>
                    <a:gd name="T2" fmla="*/ 0 w 20"/>
                    <a:gd name="T3" fmla="*/ 0 h 40"/>
                    <a:gd name="T4" fmla="*/ 0 w 20"/>
                    <a:gd name="T5" fmla="*/ 0 h 40"/>
                    <a:gd name="T6" fmla="*/ 0 w 20"/>
                    <a:gd name="T7" fmla="*/ 0 h 40"/>
                    <a:gd name="T8" fmla="*/ 0 w 2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0"/>
                    <a:gd name="T17" fmla="*/ 20 w 2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4" y="30"/>
                      </a:lnTo>
                      <a:lnTo>
                        <a:pt x="20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1" name="Freeform 323"/>
                <p:cNvSpPr>
                  <a:spLocks/>
                </p:cNvSpPr>
                <p:nvPr/>
              </p:nvSpPr>
              <p:spPr bwMode="auto">
                <a:xfrm>
                  <a:off x="3587" y="1176"/>
                  <a:ext cx="7" cy="9"/>
                </a:xfrm>
                <a:custGeom>
                  <a:avLst/>
                  <a:gdLst>
                    <a:gd name="T0" fmla="*/ 0 w 18"/>
                    <a:gd name="T1" fmla="*/ 0 h 22"/>
                    <a:gd name="T2" fmla="*/ 0 w 18"/>
                    <a:gd name="T3" fmla="*/ 0 h 22"/>
                    <a:gd name="T4" fmla="*/ 0 w 18"/>
                    <a:gd name="T5" fmla="*/ 0 h 22"/>
                    <a:gd name="T6" fmla="*/ 0 w 18"/>
                    <a:gd name="T7" fmla="*/ 0 h 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22"/>
                    <a:gd name="T14" fmla="*/ 18 w 18"/>
                    <a:gd name="T15" fmla="*/ 22 h 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22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1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2" name="Freeform 324"/>
                <p:cNvSpPr>
                  <a:spLocks/>
                </p:cNvSpPr>
                <p:nvPr/>
              </p:nvSpPr>
              <p:spPr bwMode="auto">
                <a:xfrm>
                  <a:off x="3440" y="1116"/>
                  <a:ext cx="19" cy="23"/>
                </a:xfrm>
                <a:custGeom>
                  <a:avLst/>
                  <a:gdLst>
                    <a:gd name="T0" fmla="*/ 0 w 44"/>
                    <a:gd name="T1" fmla="*/ 0 h 52"/>
                    <a:gd name="T2" fmla="*/ 0 w 44"/>
                    <a:gd name="T3" fmla="*/ 0 h 52"/>
                    <a:gd name="T4" fmla="*/ 0 w 44"/>
                    <a:gd name="T5" fmla="*/ 0 h 52"/>
                    <a:gd name="T6" fmla="*/ 0 w 44"/>
                    <a:gd name="T7" fmla="*/ 0 h 52"/>
                    <a:gd name="T8" fmla="*/ 0 w 44"/>
                    <a:gd name="T9" fmla="*/ 0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52"/>
                    <a:gd name="T17" fmla="*/ 44 w 44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52">
                      <a:moveTo>
                        <a:pt x="44" y="0"/>
                      </a:moveTo>
                      <a:lnTo>
                        <a:pt x="36" y="16"/>
                      </a:lnTo>
                      <a:lnTo>
                        <a:pt x="36" y="30"/>
                      </a:lnTo>
                      <a:lnTo>
                        <a:pt x="0" y="52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3" name="Freeform 325"/>
                <p:cNvSpPr>
                  <a:spLocks/>
                </p:cNvSpPr>
                <p:nvPr/>
              </p:nvSpPr>
              <p:spPr bwMode="auto">
                <a:xfrm>
                  <a:off x="3363" y="1115"/>
                  <a:ext cx="60" cy="62"/>
                </a:xfrm>
                <a:custGeom>
                  <a:avLst/>
                  <a:gdLst>
                    <a:gd name="T0" fmla="*/ 0 w 140"/>
                    <a:gd name="T1" fmla="*/ 0 h 141"/>
                    <a:gd name="T2" fmla="*/ 0 w 140"/>
                    <a:gd name="T3" fmla="*/ 0 h 141"/>
                    <a:gd name="T4" fmla="*/ 0 w 140"/>
                    <a:gd name="T5" fmla="*/ 0 h 141"/>
                    <a:gd name="T6" fmla="*/ 0 w 140"/>
                    <a:gd name="T7" fmla="*/ 0 h 141"/>
                    <a:gd name="T8" fmla="*/ 0 w 140"/>
                    <a:gd name="T9" fmla="*/ 0 h 141"/>
                    <a:gd name="T10" fmla="*/ 0 w 140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41"/>
                    <a:gd name="T20" fmla="*/ 140 w 140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41">
                      <a:moveTo>
                        <a:pt x="140" y="0"/>
                      </a:moveTo>
                      <a:lnTo>
                        <a:pt x="116" y="44"/>
                      </a:lnTo>
                      <a:lnTo>
                        <a:pt x="88" y="80"/>
                      </a:lnTo>
                      <a:lnTo>
                        <a:pt x="0" y="141"/>
                      </a:lnTo>
                      <a:lnTo>
                        <a:pt x="82" y="6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4" name="Freeform 326"/>
                <p:cNvSpPr>
                  <a:spLocks/>
                </p:cNvSpPr>
                <p:nvPr/>
              </p:nvSpPr>
              <p:spPr bwMode="auto">
                <a:xfrm>
                  <a:off x="3333" y="1202"/>
                  <a:ext cx="13" cy="43"/>
                </a:xfrm>
                <a:custGeom>
                  <a:avLst/>
                  <a:gdLst>
                    <a:gd name="T0" fmla="*/ 0 w 32"/>
                    <a:gd name="T1" fmla="*/ 0 h 102"/>
                    <a:gd name="T2" fmla="*/ 0 w 32"/>
                    <a:gd name="T3" fmla="*/ 0 h 102"/>
                    <a:gd name="T4" fmla="*/ 0 w 32"/>
                    <a:gd name="T5" fmla="*/ 0 h 102"/>
                    <a:gd name="T6" fmla="*/ 0 w 32"/>
                    <a:gd name="T7" fmla="*/ 0 h 102"/>
                    <a:gd name="T8" fmla="*/ 0 w 32"/>
                    <a:gd name="T9" fmla="*/ 0 h 102"/>
                    <a:gd name="T10" fmla="*/ 0 w 32"/>
                    <a:gd name="T11" fmla="*/ 0 h 102"/>
                    <a:gd name="T12" fmla="*/ 0 w 32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102"/>
                    <a:gd name="T23" fmla="*/ 32 w 32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102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26" y="72"/>
                      </a:lnTo>
                      <a:lnTo>
                        <a:pt x="28" y="102"/>
                      </a:lnTo>
                      <a:lnTo>
                        <a:pt x="32" y="58"/>
                      </a:lnTo>
                      <a:lnTo>
                        <a:pt x="28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5" name="Freeform 327"/>
                <p:cNvSpPr>
                  <a:spLocks/>
                </p:cNvSpPr>
                <p:nvPr/>
              </p:nvSpPr>
              <p:spPr bwMode="auto">
                <a:xfrm>
                  <a:off x="3474" y="1157"/>
                  <a:ext cx="7" cy="14"/>
                </a:xfrm>
                <a:custGeom>
                  <a:avLst/>
                  <a:gdLst>
                    <a:gd name="T0" fmla="*/ 0 w 16"/>
                    <a:gd name="T1" fmla="*/ 0 h 36"/>
                    <a:gd name="T2" fmla="*/ 0 w 16"/>
                    <a:gd name="T3" fmla="*/ 0 h 36"/>
                    <a:gd name="T4" fmla="*/ 0 w 16"/>
                    <a:gd name="T5" fmla="*/ 0 h 36"/>
                    <a:gd name="T6" fmla="*/ 0 w 1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6"/>
                    <a:gd name="T14" fmla="*/ 16 w 1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6">
                      <a:moveTo>
                        <a:pt x="4" y="0"/>
                      </a:moveTo>
                      <a:lnTo>
                        <a:pt x="0" y="16"/>
                      </a:lnTo>
                      <a:lnTo>
                        <a:pt x="16" y="3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6" name="Freeform 328"/>
                <p:cNvSpPr>
                  <a:spLocks/>
                </p:cNvSpPr>
                <p:nvPr/>
              </p:nvSpPr>
              <p:spPr bwMode="auto">
                <a:xfrm rot="707955">
                  <a:off x="2891" y="545"/>
                  <a:ext cx="57" cy="28"/>
                </a:xfrm>
                <a:custGeom>
                  <a:avLst/>
                  <a:gdLst>
                    <a:gd name="T0" fmla="*/ 4 w 64"/>
                    <a:gd name="T1" fmla="*/ 0 h 44"/>
                    <a:gd name="T2" fmla="*/ 4 w 64"/>
                    <a:gd name="T3" fmla="*/ 1 h 44"/>
                    <a:gd name="T4" fmla="*/ 4 w 64"/>
                    <a:gd name="T5" fmla="*/ 1 h 44"/>
                    <a:gd name="T6" fmla="*/ 4 w 64"/>
                    <a:gd name="T7" fmla="*/ 1 h 44"/>
                    <a:gd name="T8" fmla="*/ 0 w 64"/>
                    <a:gd name="T9" fmla="*/ 1 h 44"/>
                    <a:gd name="T10" fmla="*/ 4 w 64"/>
                    <a:gd name="T11" fmla="*/ 1 h 44"/>
                    <a:gd name="T12" fmla="*/ 4 w 64"/>
                    <a:gd name="T13" fmla="*/ 1 h 44"/>
                    <a:gd name="T14" fmla="*/ 4 w 64"/>
                    <a:gd name="T15" fmla="*/ 0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4"/>
                    <a:gd name="T25" fmla="*/ 0 h 44"/>
                    <a:gd name="T26" fmla="*/ 64 w 6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4" h="44">
                      <a:moveTo>
                        <a:pt x="64" y="0"/>
                      </a:moveTo>
                      <a:lnTo>
                        <a:pt x="46" y="12"/>
                      </a:lnTo>
                      <a:lnTo>
                        <a:pt x="28" y="18"/>
                      </a:lnTo>
                      <a:lnTo>
                        <a:pt x="10" y="28"/>
                      </a:lnTo>
                      <a:lnTo>
                        <a:pt x="0" y="44"/>
                      </a:lnTo>
                      <a:lnTo>
                        <a:pt x="16" y="38"/>
                      </a:lnTo>
                      <a:lnTo>
                        <a:pt x="46" y="3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7" name="Freeform 329"/>
                <p:cNvSpPr>
                  <a:spLocks/>
                </p:cNvSpPr>
                <p:nvPr/>
              </p:nvSpPr>
              <p:spPr bwMode="auto">
                <a:xfrm>
                  <a:off x="2934" y="585"/>
                  <a:ext cx="8" cy="12"/>
                </a:xfrm>
                <a:custGeom>
                  <a:avLst/>
                  <a:gdLst>
                    <a:gd name="T0" fmla="*/ 1 w 16"/>
                    <a:gd name="T1" fmla="*/ 0 h 28"/>
                    <a:gd name="T2" fmla="*/ 0 w 16"/>
                    <a:gd name="T3" fmla="*/ 0 h 28"/>
                    <a:gd name="T4" fmla="*/ 0 w 16"/>
                    <a:gd name="T5" fmla="*/ 0 h 28"/>
                    <a:gd name="T6" fmla="*/ 1 w 16"/>
                    <a:gd name="T7" fmla="*/ 0 h 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28"/>
                    <a:gd name="T14" fmla="*/ 16 w 16"/>
                    <a:gd name="T15" fmla="*/ 28 h 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28">
                      <a:moveTo>
                        <a:pt x="16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8" name="Freeform 330"/>
                <p:cNvSpPr>
                  <a:spLocks/>
                </p:cNvSpPr>
                <p:nvPr/>
              </p:nvSpPr>
              <p:spPr bwMode="auto">
                <a:xfrm>
                  <a:off x="2824" y="684"/>
                  <a:ext cx="233" cy="583"/>
                </a:xfrm>
                <a:custGeom>
                  <a:avLst/>
                  <a:gdLst>
                    <a:gd name="T0" fmla="*/ 0 w 540"/>
                    <a:gd name="T1" fmla="*/ 0 h 1353"/>
                    <a:gd name="T2" fmla="*/ 0 w 540"/>
                    <a:gd name="T3" fmla="*/ 0 h 1353"/>
                    <a:gd name="T4" fmla="*/ 0 w 540"/>
                    <a:gd name="T5" fmla="*/ 0 h 1353"/>
                    <a:gd name="T6" fmla="*/ 0 w 540"/>
                    <a:gd name="T7" fmla="*/ 0 h 1353"/>
                    <a:gd name="T8" fmla="*/ 0 w 540"/>
                    <a:gd name="T9" fmla="*/ 0 h 1353"/>
                    <a:gd name="T10" fmla="*/ 0 w 540"/>
                    <a:gd name="T11" fmla="*/ 0 h 1353"/>
                    <a:gd name="T12" fmla="*/ 0 w 540"/>
                    <a:gd name="T13" fmla="*/ 0 h 1353"/>
                    <a:gd name="T14" fmla="*/ 0 w 540"/>
                    <a:gd name="T15" fmla="*/ 0 h 1353"/>
                    <a:gd name="T16" fmla="*/ 0 w 540"/>
                    <a:gd name="T17" fmla="*/ 0 h 1353"/>
                    <a:gd name="T18" fmla="*/ 0 w 540"/>
                    <a:gd name="T19" fmla="*/ 0 h 135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0"/>
                    <a:gd name="T31" fmla="*/ 0 h 1353"/>
                    <a:gd name="T32" fmla="*/ 540 w 540"/>
                    <a:gd name="T33" fmla="*/ 1353 h 135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0" h="1353">
                      <a:moveTo>
                        <a:pt x="80" y="0"/>
                      </a:moveTo>
                      <a:lnTo>
                        <a:pt x="130" y="56"/>
                      </a:lnTo>
                      <a:lnTo>
                        <a:pt x="146" y="136"/>
                      </a:lnTo>
                      <a:lnTo>
                        <a:pt x="222" y="214"/>
                      </a:lnTo>
                      <a:lnTo>
                        <a:pt x="382" y="578"/>
                      </a:lnTo>
                      <a:lnTo>
                        <a:pt x="470" y="910"/>
                      </a:lnTo>
                      <a:lnTo>
                        <a:pt x="540" y="1353"/>
                      </a:lnTo>
                      <a:lnTo>
                        <a:pt x="318" y="1155"/>
                      </a:lnTo>
                      <a:lnTo>
                        <a:pt x="0" y="176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09" name="Freeform 331"/>
                <p:cNvSpPr>
                  <a:spLocks/>
                </p:cNvSpPr>
                <p:nvPr/>
              </p:nvSpPr>
              <p:spPr bwMode="auto">
                <a:xfrm>
                  <a:off x="2453" y="573"/>
                  <a:ext cx="866" cy="970"/>
                </a:xfrm>
                <a:custGeom>
                  <a:avLst/>
                  <a:gdLst>
                    <a:gd name="T0" fmla="*/ 0 w 2009"/>
                    <a:gd name="T1" fmla="*/ 0 h 2253"/>
                    <a:gd name="T2" fmla="*/ 0 w 2009"/>
                    <a:gd name="T3" fmla="*/ 0 h 2253"/>
                    <a:gd name="T4" fmla="*/ 0 w 2009"/>
                    <a:gd name="T5" fmla="*/ 0 h 2253"/>
                    <a:gd name="T6" fmla="*/ 0 w 2009"/>
                    <a:gd name="T7" fmla="*/ 0 h 2253"/>
                    <a:gd name="T8" fmla="*/ 0 w 2009"/>
                    <a:gd name="T9" fmla="*/ 0 h 2253"/>
                    <a:gd name="T10" fmla="*/ 0 w 2009"/>
                    <a:gd name="T11" fmla="*/ 0 h 2253"/>
                    <a:gd name="T12" fmla="*/ 0 w 2009"/>
                    <a:gd name="T13" fmla="*/ 0 h 2253"/>
                    <a:gd name="T14" fmla="*/ 0 w 2009"/>
                    <a:gd name="T15" fmla="*/ 0 h 2253"/>
                    <a:gd name="T16" fmla="*/ 0 w 2009"/>
                    <a:gd name="T17" fmla="*/ 0 h 2253"/>
                    <a:gd name="T18" fmla="*/ 0 w 2009"/>
                    <a:gd name="T19" fmla="*/ 0 h 2253"/>
                    <a:gd name="T20" fmla="*/ 0 w 2009"/>
                    <a:gd name="T21" fmla="*/ 0 h 2253"/>
                    <a:gd name="T22" fmla="*/ 0 w 2009"/>
                    <a:gd name="T23" fmla="*/ 0 h 2253"/>
                    <a:gd name="T24" fmla="*/ 0 w 2009"/>
                    <a:gd name="T25" fmla="*/ 0 h 2253"/>
                    <a:gd name="T26" fmla="*/ 0 w 2009"/>
                    <a:gd name="T27" fmla="*/ 0 h 2253"/>
                    <a:gd name="T28" fmla="*/ 0 w 2009"/>
                    <a:gd name="T29" fmla="*/ 0 h 2253"/>
                    <a:gd name="T30" fmla="*/ 0 w 2009"/>
                    <a:gd name="T31" fmla="*/ 0 h 2253"/>
                    <a:gd name="T32" fmla="*/ 0 w 2009"/>
                    <a:gd name="T33" fmla="*/ 0 h 2253"/>
                    <a:gd name="T34" fmla="*/ 0 w 2009"/>
                    <a:gd name="T35" fmla="*/ 0 h 2253"/>
                    <a:gd name="T36" fmla="*/ 0 w 2009"/>
                    <a:gd name="T37" fmla="*/ 0 h 2253"/>
                    <a:gd name="T38" fmla="*/ 0 w 2009"/>
                    <a:gd name="T39" fmla="*/ 0 h 2253"/>
                    <a:gd name="T40" fmla="*/ 0 w 2009"/>
                    <a:gd name="T41" fmla="*/ 0 h 2253"/>
                    <a:gd name="T42" fmla="*/ 0 w 2009"/>
                    <a:gd name="T43" fmla="*/ 0 h 2253"/>
                    <a:gd name="T44" fmla="*/ 0 w 2009"/>
                    <a:gd name="T45" fmla="*/ 0 h 2253"/>
                    <a:gd name="T46" fmla="*/ 0 w 2009"/>
                    <a:gd name="T47" fmla="*/ 0 h 2253"/>
                    <a:gd name="T48" fmla="*/ 0 w 2009"/>
                    <a:gd name="T49" fmla="*/ 0 h 2253"/>
                    <a:gd name="T50" fmla="*/ 0 w 2009"/>
                    <a:gd name="T51" fmla="*/ 0 h 2253"/>
                    <a:gd name="T52" fmla="*/ 0 w 2009"/>
                    <a:gd name="T53" fmla="*/ 0 h 2253"/>
                    <a:gd name="T54" fmla="*/ 0 w 2009"/>
                    <a:gd name="T55" fmla="*/ 0 h 2253"/>
                    <a:gd name="T56" fmla="*/ 0 w 2009"/>
                    <a:gd name="T57" fmla="*/ 0 h 2253"/>
                    <a:gd name="T58" fmla="*/ 0 w 2009"/>
                    <a:gd name="T59" fmla="*/ 0 h 2253"/>
                    <a:gd name="T60" fmla="*/ 0 w 2009"/>
                    <a:gd name="T61" fmla="*/ 0 h 2253"/>
                    <a:gd name="T62" fmla="*/ 0 w 2009"/>
                    <a:gd name="T63" fmla="*/ 0 h 2253"/>
                    <a:gd name="T64" fmla="*/ 0 w 2009"/>
                    <a:gd name="T65" fmla="*/ 0 h 2253"/>
                    <a:gd name="T66" fmla="*/ 0 w 2009"/>
                    <a:gd name="T67" fmla="*/ 0 h 2253"/>
                    <a:gd name="T68" fmla="*/ 0 w 2009"/>
                    <a:gd name="T69" fmla="*/ 0 h 2253"/>
                    <a:gd name="T70" fmla="*/ 0 w 2009"/>
                    <a:gd name="T71" fmla="*/ 0 h 2253"/>
                    <a:gd name="T72" fmla="*/ 0 w 2009"/>
                    <a:gd name="T73" fmla="*/ 0 h 2253"/>
                    <a:gd name="T74" fmla="*/ 0 w 2009"/>
                    <a:gd name="T75" fmla="*/ 0 h 2253"/>
                    <a:gd name="T76" fmla="*/ 0 w 2009"/>
                    <a:gd name="T77" fmla="*/ 0 h 2253"/>
                    <a:gd name="T78" fmla="*/ 0 w 2009"/>
                    <a:gd name="T79" fmla="*/ 0 h 2253"/>
                    <a:gd name="T80" fmla="*/ 0 w 2009"/>
                    <a:gd name="T81" fmla="*/ 0 h 2253"/>
                    <a:gd name="T82" fmla="*/ 0 w 2009"/>
                    <a:gd name="T83" fmla="*/ 0 h 2253"/>
                    <a:gd name="T84" fmla="*/ 0 w 2009"/>
                    <a:gd name="T85" fmla="*/ 0 h 2253"/>
                    <a:gd name="T86" fmla="*/ 0 w 2009"/>
                    <a:gd name="T87" fmla="*/ 0 h 2253"/>
                    <a:gd name="T88" fmla="*/ 0 w 2009"/>
                    <a:gd name="T89" fmla="*/ 0 h 2253"/>
                    <a:gd name="T90" fmla="*/ 0 w 2009"/>
                    <a:gd name="T91" fmla="*/ 0 h 2253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2009"/>
                    <a:gd name="T139" fmla="*/ 0 h 2253"/>
                    <a:gd name="T140" fmla="*/ 2009 w 2009"/>
                    <a:gd name="T141" fmla="*/ 2253 h 2253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2009" h="2253">
                      <a:moveTo>
                        <a:pt x="372" y="118"/>
                      </a:moveTo>
                      <a:lnTo>
                        <a:pt x="434" y="0"/>
                      </a:lnTo>
                      <a:lnTo>
                        <a:pt x="925" y="204"/>
                      </a:lnTo>
                      <a:lnTo>
                        <a:pt x="947" y="362"/>
                      </a:lnTo>
                      <a:lnTo>
                        <a:pt x="987" y="418"/>
                      </a:lnTo>
                      <a:lnTo>
                        <a:pt x="1043" y="480"/>
                      </a:lnTo>
                      <a:lnTo>
                        <a:pt x="1075" y="594"/>
                      </a:lnTo>
                      <a:lnTo>
                        <a:pt x="1185" y="854"/>
                      </a:lnTo>
                      <a:lnTo>
                        <a:pt x="1273" y="1162"/>
                      </a:lnTo>
                      <a:lnTo>
                        <a:pt x="1311" y="1367"/>
                      </a:lnTo>
                      <a:lnTo>
                        <a:pt x="1707" y="1375"/>
                      </a:lnTo>
                      <a:lnTo>
                        <a:pt x="1771" y="1415"/>
                      </a:lnTo>
                      <a:lnTo>
                        <a:pt x="1953" y="1415"/>
                      </a:lnTo>
                      <a:lnTo>
                        <a:pt x="2003" y="1495"/>
                      </a:lnTo>
                      <a:lnTo>
                        <a:pt x="2009" y="1589"/>
                      </a:lnTo>
                      <a:lnTo>
                        <a:pt x="1993" y="1675"/>
                      </a:lnTo>
                      <a:lnTo>
                        <a:pt x="1825" y="1707"/>
                      </a:lnTo>
                      <a:lnTo>
                        <a:pt x="1747" y="1825"/>
                      </a:lnTo>
                      <a:lnTo>
                        <a:pt x="1589" y="1865"/>
                      </a:lnTo>
                      <a:lnTo>
                        <a:pt x="1471" y="1865"/>
                      </a:lnTo>
                      <a:lnTo>
                        <a:pt x="1337" y="1891"/>
                      </a:lnTo>
                      <a:lnTo>
                        <a:pt x="1329" y="1945"/>
                      </a:lnTo>
                      <a:lnTo>
                        <a:pt x="1337" y="2063"/>
                      </a:lnTo>
                      <a:lnTo>
                        <a:pt x="1321" y="2143"/>
                      </a:lnTo>
                      <a:lnTo>
                        <a:pt x="1249" y="2151"/>
                      </a:lnTo>
                      <a:lnTo>
                        <a:pt x="1161" y="2167"/>
                      </a:lnTo>
                      <a:lnTo>
                        <a:pt x="1075" y="2247"/>
                      </a:lnTo>
                      <a:lnTo>
                        <a:pt x="971" y="2247"/>
                      </a:lnTo>
                      <a:lnTo>
                        <a:pt x="877" y="2237"/>
                      </a:lnTo>
                      <a:lnTo>
                        <a:pt x="735" y="2191"/>
                      </a:lnTo>
                      <a:lnTo>
                        <a:pt x="577" y="2207"/>
                      </a:lnTo>
                      <a:lnTo>
                        <a:pt x="418" y="2253"/>
                      </a:lnTo>
                      <a:lnTo>
                        <a:pt x="268" y="2221"/>
                      </a:lnTo>
                      <a:lnTo>
                        <a:pt x="166" y="2103"/>
                      </a:lnTo>
                      <a:lnTo>
                        <a:pt x="174" y="1977"/>
                      </a:lnTo>
                      <a:lnTo>
                        <a:pt x="134" y="1819"/>
                      </a:lnTo>
                      <a:lnTo>
                        <a:pt x="112" y="1613"/>
                      </a:lnTo>
                      <a:lnTo>
                        <a:pt x="64" y="1423"/>
                      </a:lnTo>
                      <a:lnTo>
                        <a:pt x="0" y="1140"/>
                      </a:lnTo>
                      <a:lnTo>
                        <a:pt x="8" y="854"/>
                      </a:lnTo>
                      <a:lnTo>
                        <a:pt x="8" y="600"/>
                      </a:lnTo>
                      <a:lnTo>
                        <a:pt x="24" y="426"/>
                      </a:lnTo>
                      <a:lnTo>
                        <a:pt x="64" y="348"/>
                      </a:lnTo>
                      <a:lnTo>
                        <a:pt x="152" y="284"/>
                      </a:lnTo>
                      <a:lnTo>
                        <a:pt x="254" y="180"/>
                      </a:lnTo>
                      <a:lnTo>
                        <a:pt x="372" y="1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0" name="Freeform 332"/>
                <p:cNvSpPr>
                  <a:spLocks/>
                </p:cNvSpPr>
                <p:nvPr/>
              </p:nvSpPr>
              <p:spPr bwMode="auto">
                <a:xfrm>
                  <a:off x="2468" y="631"/>
                  <a:ext cx="546" cy="903"/>
                </a:xfrm>
                <a:custGeom>
                  <a:avLst/>
                  <a:gdLst>
                    <a:gd name="T0" fmla="*/ 0 w 1269"/>
                    <a:gd name="T1" fmla="*/ 0 h 2099"/>
                    <a:gd name="T2" fmla="*/ 0 w 1269"/>
                    <a:gd name="T3" fmla="*/ 0 h 2099"/>
                    <a:gd name="T4" fmla="*/ 0 w 1269"/>
                    <a:gd name="T5" fmla="*/ 0 h 2099"/>
                    <a:gd name="T6" fmla="*/ 0 w 1269"/>
                    <a:gd name="T7" fmla="*/ 0 h 2099"/>
                    <a:gd name="T8" fmla="*/ 0 w 1269"/>
                    <a:gd name="T9" fmla="*/ 0 h 2099"/>
                    <a:gd name="T10" fmla="*/ 0 w 1269"/>
                    <a:gd name="T11" fmla="*/ 0 h 2099"/>
                    <a:gd name="T12" fmla="*/ 0 w 1269"/>
                    <a:gd name="T13" fmla="*/ 0 h 2099"/>
                    <a:gd name="T14" fmla="*/ 0 w 1269"/>
                    <a:gd name="T15" fmla="*/ 0 h 2099"/>
                    <a:gd name="T16" fmla="*/ 0 w 1269"/>
                    <a:gd name="T17" fmla="*/ 0 h 2099"/>
                    <a:gd name="T18" fmla="*/ 0 w 1269"/>
                    <a:gd name="T19" fmla="*/ 0 h 2099"/>
                    <a:gd name="T20" fmla="*/ 0 w 1269"/>
                    <a:gd name="T21" fmla="*/ 0 h 2099"/>
                    <a:gd name="T22" fmla="*/ 0 w 1269"/>
                    <a:gd name="T23" fmla="*/ 0 h 2099"/>
                    <a:gd name="T24" fmla="*/ 0 w 1269"/>
                    <a:gd name="T25" fmla="*/ 0 h 2099"/>
                    <a:gd name="T26" fmla="*/ 0 w 1269"/>
                    <a:gd name="T27" fmla="*/ 0 h 2099"/>
                    <a:gd name="T28" fmla="*/ 0 w 1269"/>
                    <a:gd name="T29" fmla="*/ 0 h 2099"/>
                    <a:gd name="T30" fmla="*/ 0 w 1269"/>
                    <a:gd name="T31" fmla="*/ 0 h 2099"/>
                    <a:gd name="T32" fmla="*/ 0 w 1269"/>
                    <a:gd name="T33" fmla="*/ 0 h 2099"/>
                    <a:gd name="T34" fmla="*/ 0 w 1269"/>
                    <a:gd name="T35" fmla="*/ 0 h 2099"/>
                    <a:gd name="T36" fmla="*/ 0 w 1269"/>
                    <a:gd name="T37" fmla="*/ 0 h 2099"/>
                    <a:gd name="T38" fmla="*/ 0 w 1269"/>
                    <a:gd name="T39" fmla="*/ 0 h 2099"/>
                    <a:gd name="T40" fmla="*/ 0 w 1269"/>
                    <a:gd name="T41" fmla="*/ 0 h 2099"/>
                    <a:gd name="T42" fmla="*/ 0 w 1269"/>
                    <a:gd name="T43" fmla="*/ 0 h 2099"/>
                    <a:gd name="T44" fmla="*/ 0 w 1269"/>
                    <a:gd name="T45" fmla="*/ 0 h 2099"/>
                    <a:gd name="T46" fmla="*/ 0 w 1269"/>
                    <a:gd name="T47" fmla="*/ 0 h 2099"/>
                    <a:gd name="T48" fmla="*/ 0 w 1269"/>
                    <a:gd name="T49" fmla="*/ 0 h 2099"/>
                    <a:gd name="T50" fmla="*/ 0 w 1269"/>
                    <a:gd name="T51" fmla="*/ 0 h 2099"/>
                    <a:gd name="T52" fmla="*/ 0 w 1269"/>
                    <a:gd name="T53" fmla="*/ 0 h 2099"/>
                    <a:gd name="T54" fmla="*/ 0 w 1269"/>
                    <a:gd name="T55" fmla="*/ 0 h 2099"/>
                    <a:gd name="T56" fmla="*/ 0 w 1269"/>
                    <a:gd name="T57" fmla="*/ 0 h 2099"/>
                    <a:gd name="T58" fmla="*/ 0 w 1269"/>
                    <a:gd name="T59" fmla="*/ 0 h 2099"/>
                    <a:gd name="T60" fmla="*/ 0 w 1269"/>
                    <a:gd name="T61" fmla="*/ 0 h 2099"/>
                    <a:gd name="T62" fmla="*/ 0 w 1269"/>
                    <a:gd name="T63" fmla="*/ 0 h 2099"/>
                    <a:gd name="T64" fmla="*/ 0 w 1269"/>
                    <a:gd name="T65" fmla="*/ 0 h 2099"/>
                    <a:gd name="T66" fmla="*/ 0 w 1269"/>
                    <a:gd name="T67" fmla="*/ 0 h 2099"/>
                    <a:gd name="T68" fmla="*/ 0 w 1269"/>
                    <a:gd name="T69" fmla="*/ 0 h 2099"/>
                    <a:gd name="T70" fmla="*/ 0 w 1269"/>
                    <a:gd name="T71" fmla="*/ 0 h 2099"/>
                    <a:gd name="T72" fmla="*/ 0 w 1269"/>
                    <a:gd name="T73" fmla="*/ 0 h 2099"/>
                    <a:gd name="T74" fmla="*/ 0 w 1269"/>
                    <a:gd name="T75" fmla="*/ 0 h 2099"/>
                    <a:gd name="T76" fmla="*/ 0 w 1269"/>
                    <a:gd name="T77" fmla="*/ 0 h 209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69"/>
                    <a:gd name="T118" fmla="*/ 0 h 2099"/>
                    <a:gd name="T119" fmla="*/ 1269 w 1269"/>
                    <a:gd name="T120" fmla="*/ 2099 h 209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69" h="2099">
                      <a:moveTo>
                        <a:pt x="1269" y="1761"/>
                      </a:moveTo>
                      <a:lnTo>
                        <a:pt x="1103" y="1735"/>
                      </a:lnTo>
                      <a:lnTo>
                        <a:pt x="961" y="1727"/>
                      </a:lnTo>
                      <a:lnTo>
                        <a:pt x="805" y="1713"/>
                      </a:lnTo>
                      <a:lnTo>
                        <a:pt x="629" y="1687"/>
                      </a:lnTo>
                      <a:lnTo>
                        <a:pt x="549" y="1633"/>
                      </a:lnTo>
                      <a:lnTo>
                        <a:pt x="338" y="1367"/>
                      </a:lnTo>
                      <a:lnTo>
                        <a:pt x="448" y="1445"/>
                      </a:lnTo>
                      <a:lnTo>
                        <a:pt x="519" y="1509"/>
                      </a:lnTo>
                      <a:lnTo>
                        <a:pt x="480" y="1319"/>
                      </a:lnTo>
                      <a:lnTo>
                        <a:pt x="400" y="1247"/>
                      </a:lnTo>
                      <a:lnTo>
                        <a:pt x="284" y="1052"/>
                      </a:lnTo>
                      <a:lnTo>
                        <a:pt x="394" y="1144"/>
                      </a:lnTo>
                      <a:lnTo>
                        <a:pt x="466" y="1170"/>
                      </a:lnTo>
                      <a:lnTo>
                        <a:pt x="448" y="1034"/>
                      </a:lnTo>
                      <a:lnTo>
                        <a:pt x="370" y="932"/>
                      </a:lnTo>
                      <a:lnTo>
                        <a:pt x="292" y="854"/>
                      </a:lnTo>
                      <a:lnTo>
                        <a:pt x="212" y="622"/>
                      </a:lnTo>
                      <a:lnTo>
                        <a:pt x="362" y="814"/>
                      </a:lnTo>
                      <a:lnTo>
                        <a:pt x="448" y="884"/>
                      </a:lnTo>
                      <a:lnTo>
                        <a:pt x="458" y="590"/>
                      </a:lnTo>
                      <a:lnTo>
                        <a:pt x="480" y="474"/>
                      </a:lnTo>
                      <a:lnTo>
                        <a:pt x="527" y="420"/>
                      </a:lnTo>
                      <a:lnTo>
                        <a:pt x="597" y="332"/>
                      </a:lnTo>
                      <a:lnTo>
                        <a:pt x="709" y="292"/>
                      </a:lnTo>
                      <a:lnTo>
                        <a:pt x="765" y="268"/>
                      </a:lnTo>
                      <a:lnTo>
                        <a:pt x="607" y="118"/>
                      </a:lnTo>
                      <a:lnTo>
                        <a:pt x="440" y="158"/>
                      </a:lnTo>
                      <a:lnTo>
                        <a:pt x="330" y="222"/>
                      </a:lnTo>
                      <a:lnTo>
                        <a:pt x="292" y="284"/>
                      </a:lnTo>
                      <a:lnTo>
                        <a:pt x="322" y="188"/>
                      </a:lnTo>
                      <a:lnTo>
                        <a:pt x="386" y="158"/>
                      </a:lnTo>
                      <a:lnTo>
                        <a:pt x="488" y="118"/>
                      </a:lnTo>
                      <a:lnTo>
                        <a:pt x="567" y="104"/>
                      </a:lnTo>
                      <a:lnTo>
                        <a:pt x="519" y="78"/>
                      </a:lnTo>
                      <a:lnTo>
                        <a:pt x="440" y="56"/>
                      </a:lnTo>
                      <a:lnTo>
                        <a:pt x="370" y="30"/>
                      </a:lnTo>
                      <a:lnTo>
                        <a:pt x="330" y="0"/>
                      </a:lnTo>
                      <a:lnTo>
                        <a:pt x="238" y="64"/>
                      </a:lnTo>
                      <a:lnTo>
                        <a:pt x="182" y="118"/>
                      </a:lnTo>
                      <a:lnTo>
                        <a:pt x="128" y="188"/>
                      </a:lnTo>
                      <a:lnTo>
                        <a:pt x="48" y="228"/>
                      </a:lnTo>
                      <a:lnTo>
                        <a:pt x="32" y="302"/>
                      </a:lnTo>
                      <a:lnTo>
                        <a:pt x="0" y="420"/>
                      </a:lnTo>
                      <a:lnTo>
                        <a:pt x="0" y="600"/>
                      </a:lnTo>
                      <a:lnTo>
                        <a:pt x="8" y="788"/>
                      </a:lnTo>
                      <a:lnTo>
                        <a:pt x="14" y="1004"/>
                      </a:lnTo>
                      <a:lnTo>
                        <a:pt x="54" y="1223"/>
                      </a:lnTo>
                      <a:lnTo>
                        <a:pt x="102" y="1453"/>
                      </a:lnTo>
                      <a:lnTo>
                        <a:pt x="128" y="1649"/>
                      </a:lnTo>
                      <a:lnTo>
                        <a:pt x="166" y="1791"/>
                      </a:lnTo>
                      <a:lnTo>
                        <a:pt x="158" y="1919"/>
                      </a:lnTo>
                      <a:lnTo>
                        <a:pt x="174" y="1989"/>
                      </a:lnTo>
                      <a:lnTo>
                        <a:pt x="230" y="2043"/>
                      </a:lnTo>
                      <a:lnTo>
                        <a:pt x="300" y="2091"/>
                      </a:lnTo>
                      <a:lnTo>
                        <a:pt x="394" y="2099"/>
                      </a:lnTo>
                      <a:lnTo>
                        <a:pt x="440" y="2077"/>
                      </a:lnTo>
                      <a:lnTo>
                        <a:pt x="503" y="2069"/>
                      </a:lnTo>
                      <a:lnTo>
                        <a:pt x="655" y="2037"/>
                      </a:lnTo>
                      <a:lnTo>
                        <a:pt x="589" y="1959"/>
                      </a:lnTo>
                      <a:lnTo>
                        <a:pt x="519" y="1845"/>
                      </a:lnTo>
                      <a:lnTo>
                        <a:pt x="623" y="1925"/>
                      </a:lnTo>
                      <a:lnTo>
                        <a:pt x="701" y="1997"/>
                      </a:lnTo>
                      <a:lnTo>
                        <a:pt x="757" y="2037"/>
                      </a:lnTo>
                      <a:lnTo>
                        <a:pt x="835" y="2077"/>
                      </a:lnTo>
                      <a:lnTo>
                        <a:pt x="923" y="2077"/>
                      </a:lnTo>
                      <a:lnTo>
                        <a:pt x="1007" y="2077"/>
                      </a:lnTo>
                      <a:lnTo>
                        <a:pt x="1055" y="2053"/>
                      </a:lnTo>
                      <a:lnTo>
                        <a:pt x="1079" y="2029"/>
                      </a:lnTo>
                      <a:lnTo>
                        <a:pt x="969" y="1965"/>
                      </a:lnTo>
                      <a:lnTo>
                        <a:pt x="859" y="1863"/>
                      </a:lnTo>
                      <a:lnTo>
                        <a:pt x="827" y="1815"/>
                      </a:lnTo>
                      <a:lnTo>
                        <a:pt x="915" y="1839"/>
                      </a:lnTo>
                      <a:lnTo>
                        <a:pt x="1047" y="1941"/>
                      </a:lnTo>
                      <a:lnTo>
                        <a:pt x="1103" y="1989"/>
                      </a:lnTo>
                      <a:lnTo>
                        <a:pt x="1229" y="1997"/>
                      </a:lnTo>
                      <a:lnTo>
                        <a:pt x="1269" y="1973"/>
                      </a:lnTo>
                      <a:lnTo>
                        <a:pt x="1269" y="1919"/>
                      </a:lnTo>
                      <a:lnTo>
                        <a:pt x="1269" y="1761"/>
                      </a:ln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1" name="Freeform 333"/>
                <p:cNvSpPr>
                  <a:spLocks/>
                </p:cNvSpPr>
                <p:nvPr/>
              </p:nvSpPr>
              <p:spPr bwMode="auto">
                <a:xfrm>
                  <a:off x="2508" y="1080"/>
                  <a:ext cx="160" cy="418"/>
                </a:xfrm>
                <a:custGeom>
                  <a:avLst/>
                  <a:gdLst>
                    <a:gd name="T0" fmla="*/ 0 w 370"/>
                    <a:gd name="T1" fmla="*/ 0 h 969"/>
                    <a:gd name="T2" fmla="*/ 0 w 370"/>
                    <a:gd name="T3" fmla="*/ 0 h 969"/>
                    <a:gd name="T4" fmla="*/ 0 w 370"/>
                    <a:gd name="T5" fmla="*/ 0 h 969"/>
                    <a:gd name="T6" fmla="*/ 0 w 370"/>
                    <a:gd name="T7" fmla="*/ 0 h 969"/>
                    <a:gd name="T8" fmla="*/ 0 w 370"/>
                    <a:gd name="T9" fmla="*/ 0 h 969"/>
                    <a:gd name="T10" fmla="*/ 0 w 370"/>
                    <a:gd name="T11" fmla="*/ 0 h 969"/>
                    <a:gd name="T12" fmla="*/ 0 w 370"/>
                    <a:gd name="T13" fmla="*/ 0 h 969"/>
                    <a:gd name="T14" fmla="*/ 0 w 370"/>
                    <a:gd name="T15" fmla="*/ 0 h 969"/>
                    <a:gd name="T16" fmla="*/ 0 w 370"/>
                    <a:gd name="T17" fmla="*/ 0 h 969"/>
                    <a:gd name="T18" fmla="*/ 0 w 370"/>
                    <a:gd name="T19" fmla="*/ 0 h 969"/>
                    <a:gd name="T20" fmla="*/ 0 w 370"/>
                    <a:gd name="T21" fmla="*/ 0 h 969"/>
                    <a:gd name="T22" fmla="*/ 0 w 370"/>
                    <a:gd name="T23" fmla="*/ 0 h 969"/>
                    <a:gd name="T24" fmla="*/ 0 w 370"/>
                    <a:gd name="T25" fmla="*/ 0 h 969"/>
                    <a:gd name="T26" fmla="*/ 0 w 370"/>
                    <a:gd name="T27" fmla="*/ 0 h 96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70"/>
                    <a:gd name="T43" fmla="*/ 0 h 969"/>
                    <a:gd name="T44" fmla="*/ 370 w 370"/>
                    <a:gd name="T45" fmla="*/ 969 h 96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70" h="969">
                      <a:moveTo>
                        <a:pt x="370" y="969"/>
                      </a:moveTo>
                      <a:lnTo>
                        <a:pt x="304" y="937"/>
                      </a:lnTo>
                      <a:lnTo>
                        <a:pt x="236" y="859"/>
                      </a:lnTo>
                      <a:lnTo>
                        <a:pt x="174" y="719"/>
                      </a:lnTo>
                      <a:lnTo>
                        <a:pt x="142" y="599"/>
                      </a:lnTo>
                      <a:lnTo>
                        <a:pt x="94" y="465"/>
                      </a:lnTo>
                      <a:lnTo>
                        <a:pt x="72" y="337"/>
                      </a:lnTo>
                      <a:lnTo>
                        <a:pt x="34" y="142"/>
                      </a:lnTo>
                      <a:lnTo>
                        <a:pt x="0" y="0"/>
                      </a:lnTo>
                      <a:lnTo>
                        <a:pt x="80" y="283"/>
                      </a:lnTo>
                      <a:lnTo>
                        <a:pt x="142" y="503"/>
                      </a:lnTo>
                      <a:lnTo>
                        <a:pt x="212" y="653"/>
                      </a:lnTo>
                      <a:lnTo>
                        <a:pt x="322" y="811"/>
                      </a:lnTo>
                      <a:lnTo>
                        <a:pt x="370" y="96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2" name="Freeform 334"/>
                <p:cNvSpPr>
                  <a:spLocks/>
                </p:cNvSpPr>
                <p:nvPr/>
              </p:nvSpPr>
              <p:spPr bwMode="auto">
                <a:xfrm>
                  <a:off x="2672" y="743"/>
                  <a:ext cx="632" cy="628"/>
                </a:xfrm>
                <a:custGeom>
                  <a:avLst/>
                  <a:gdLst>
                    <a:gd name="T0" fmla="*/ 0 w 1467"/>
                    <a:gd name="T1" fmla="*/ 0 h 1459"/>
                    <a:gd name="T2" fmla="*/ 0 w 1467"/>
                    <a:gd name="T3" fmla="*/ 0 h 1459"/>
                    <a:gd name="T4" fmla="*/ 0 w 1467"/>
                    <a:gd name="T5" fmla="*/ 0 h 1459"/>
                    <a:gd name="T6" fmla="*/ 0 w 1467"/>
                    <a:gd name="T7" fmla="*/ 0 h 1459"/>
                    <a:gd name="T8" fmla="*/ 0 w 1467"/>
                    <a:gd name="T9" fmla="*/ 0 h 1459"/>
                    <a:gd name="T10" fmla="*/ 0 w 1467"/>
                    <a:gd name="T11" fmla="*/ 0 h 1459"/>
                    <a:gd name="T12" fmla="*/ 0 w 1467"/>
                    <a:gd name="T13" fmla="*/ 0 h 1459"/>
                    <a:gd name="T14" fmla="*/ 0 w 1467"/>
                    <a:gd name="T15" fmla="*/ 0 h 1459"/>
                    <a:gd name="T16" fmla="*/ 0 w 1467"/>
                    <a:gd name="T17" fmla="*/ 0 h 1459"/>
                    <a:gd name="T18" fmla="*/ 0 w 1467"/>
                    <a:gd name="T19" fmla="*/ 0 h 1459"/>
                    <a:gd name="T20" fmla="*/ 0 w 1467"/>
                    <a:gd name="T21" fmla="*/ 0 h 1459"/>
                    <a:gd name="T22" fmla="*/ 0 w 1467"/>
                    <a:gd name="T23" fmla="*/ 0 h 1459"/>
                    <a:gd name="T24" fmla="*/ 0 w 1467"/>
                    <a:gd name="T25" fmla="*/ 0 h 1459"/>
                    <a:gd name="T26" fmla="*/ 0 w 1467"/>
                    <a:gd name="T27" fmla="*/ 0 h 1459"/>
                    <a:gd name="T28" fmla="*/ 0 w 1467"/>
                    <a:gd name="T29" fmla="*/ 0 h 1459"/>
                    <a:gd name="T30" fmla="*/ 0 w 1467"/>
                    <a:gd name="T31" fmla="*/ 0 h 1459"/>
                    <a:gd name="T32" fmla="*/ 0 w 1467"/>
                    <a:gd name="T33" fmla="*/ 0 h 1459"/>
                    <a:gd name="T34" fmla="*/ 0 w 1467"/>
                    <a:gd name="T35" fmla="*/ 0 h 1459"/>
                    <a:gd name="T36" fmla="*/ 0 w 1467"/>
                    <a:gd name="T37" fmla="*/ 0 h 1459"/>
                    <a:gd name="T38" fmla="*/ 0 w 1467"/>
                    <a:gd name="T39" fmla="*/ 0 h 1459"/>
                    <a:gd name="T40" fmla="*/ 0 w 1467"/>
                    <a:gd name="T41" fmla="*/ 0 h 1459"/>
                    <a:gd name="T42" fmla="*/ 0 w 1467"/>
                    <a:gd name="T43" fmla="*/ 0 h 1459"/>
                    <a:gd name="T44" fmla="*/ 0 w 1467"/>
                    <a:gd name="T45" fmla="*/ 0 h 1459"/>
                    <a:gd name="T46" fmla="*/ 0 w 1467"/>
                    <a:gd name="T47" fmla="*/ 0 h 1459"/>
                    <a:gd name="T48" fmla="*/ 0 w 1467"/>
                    <a:gd name="T49" fmla="*/ 0 h 1459"/>
                    <a:gd name="T50" fmla="*/ 0 w 1467"/>
                    <a:gd name="T51" fmla="*/ 0 h 1459"/>
                    <a:gd name="T52" fmla="*/ 0 w 1467"/>
                    <a:gd name="T53" fmla="*/ 0 h 1459"/>
                    <a:gd name="T54" fmla="*/ 0 w 1467"/>
                    <a:gd name="T55" fmla="*/ 0 h 1459"/>
                    <a:gd name="T56" fmla="*/ 0 w 1467"/>
                    <a:gd name="T57" fmla="*/ 0 h 1459"/>
                    <a:gd name="T58" fmla="*/ 0 w 1467"/>
                    <a:gd name="T59" fmla="*/ 0 h 1459"/>
                    <a:gd name="T60" fmla="*/ 0 w 1467"/>
                    <a:gd name="T61" fmla="*/ 0 h 1459"/>
                    <a:gd name="T62" fmla="*/ 0 w 1467"/>
                    <a:gd name="T63" fmla="*/ 0 h 1459"/>
                    <a:gd name="T64" fmla="*/ 0 w 1467"/>
                    <a:gd name="T65" fmla="*/ 0 h 1459"/>
                    <a:gd name="T66" fmla="*/ 0 w 1467"/>
                    <a:gd name="T67" fmla="*/ 0 h 1459"/>
                    <a:gd name="T68" fmla="*/ 0 w 1467"/>
                    <a:gd name="T69" fmla="*/ 0 h 1459"/>
                    <a:gd name="T70" fmla="*/ 0 w 1467"/>
                    <a:gd name="T71" fmla="*/ 0 h 1459"/>
                    <a:gd name="T72" fmla="*/ 0 w 1467"/>
                    <a:gd name="T73" fmla="*/ 0 h 1459"/>
                    <a:gd name="T74" fmla="*/ 0 w 1467"/>
                    <a:gd name="T75" fmla="*/ 0 h 1459"/>
                    <a:gd name="T76" fmla="*/ 0 w 1467"/>
                    <a:gd name="T77" fmla="*/ 0 h 1459"/>
                    <a:gd name="T78" fmla="*/ 0 w 1467"/>
                    <a:gd name="T79" fmla="*/ 0 h 1459"/>
                    <a:gd name="T80" fmla="*/ 0 w 1467"/>
                    <a:gd name="T81" fmla="*/ 0 h 1459"/>
                    <a:gd name="T82" fmla="*/ 0 w 1467"/>
                    <a:gd name="T83" fmla="*/ 0 h 1459"/>
                    <a:gd name="T84" fmla="*/ 0 w 1467"/>
                    <a:gd name="T85" fmla="*/ 0 h 1459"/>
                    <a:gd name="T86" fmla="*/ 0 w 1467"/>
                    <a:gd name="T87" fmla="*/ 0 h 1459"/>
                    <a:gd name="T88" fmla="*/ 0 w 1467"/>
                    <a:gd name="T89" fmla="*/ 0 h 1459"/>
                    <a:gd name="T90" fmla="*/ 0 w 1467"/>
                    <a:gd name="T91" fmla="*/ 0 h 1459"/>
                    <a:gd name="T92" fmla="*/ 0 w 1467"/>
                    <a:gd name="T93" fmla="*/ 0 h 1459"/>
                    <a:gd name="T94" fmla="*/ 0 w 1467"/>
                    <a:gd name="T95" fmla="*/ 0 h 1459"/>
                    <a:gd name="T96" fmla="*/ 0 w 1467"/>
                    <a:gd name="T97" fmla="*/ 0 h 1459"/>
                    <a:gd name="T98" fmla="*/ 0 w 1467"/>
                    <a:gd name="T99" fmla="*/ 0 h 1459"/>
                    <a:gd name="T100" fmla="*/ 0 w 1467"/>
                    <a:gd name="T101" fmla="*/ 0 h 1459"/>
                    <a:gd name="T102" fmla="*/ 0 w 1467"/>
                    <a:gd name="T103" fmla="*/ 0 h 1459"/>
                    <a:gd name="T104" fmla="*/ 0 w 1467"/>
                    <a:gd name="T105" fmla="*/ 0 h 1459"/>
                    <a:gd name="T106" fmla="*/ 0 w 1467"/>
                    <a:gd name="T107" fmla="*/ 0 h 1459"/>
                    <a:gd name="T108" fmla="*/ 0 w 1467"/>
                    <a:gd name="T109" fmla="*/ 0 h 1459"/>
                    <a:gd name="T110" fmla="*/ 0 w 1467"/>
                    <a:gd name="T111" fmla="*/ 0 h 145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467"/>
                    <a:gd name="T169" fmla="*/ 0 h 1459"/>
                    <a:gd name="T170" fmla="*/ 1467 w 1467"/>
                    <a:gd name="T171" fmla="*/ 1459 h 145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467" h="1459">
                      <a:moveTo>
                        <a:pt x="269" y="0"/>
                      </a:moveTo>
                      <a:lnTo>
                        <a:pt x="441" y="54"/>
                      </a:lnTo>
                      <a:lnTo>
                        <a:pt x="521" y="124"/>
                      </a:lnTo>
                      <a:lnTo>
                        <a:pt x="569" y="268"/>
                      </a:lnTo>
                      <a:lnTo>
                        <a:pt x="569" y="400"/>
                      </a:lnTo>
                      <a:lnTo>
                        <a:pt x="543" y="478"/>
                      </a:lnTo>
                      <a:lnTo>
                        <a:pt x="559" y="614"/>
                      </a:lnTo>
                      <a:lnTo>
                        <a:pt x="559" y="716"/>
                      </a:lnTo>
                      <a:lnTo>
                        <a:pt x="535" y="742"/>
                      </a:lnTo>
                      <a:lnTo>
                        <a:pt x="559" y="780"/>
                      </a:lnTo>
                      <a:lnTo>
                        <a:pt x="575" y="820"/>
                      </a:lnTo>
                      <a:lnTo>
                        <a:pt x="543" y="860"/>
                      </a:lnTo>
                      <a:lnTo>
                        <a:pt x="543" y="900"/>
                      </a:lnTo>
                      <a:lnTo>
                        <a:pt x="607" y="914"/>
                      </a:lnTo>
                      <a:lnTo>
                        <a:pt x="599" y="953"/>
                      </a:lnTo>
                      <a:lnTo>
                        <a:pt x="661" y="977"/>
                      </a:lnTo>
                      <a:lnTo>
                        <a:pt x="719" y="961"/>
                      </a:lnTo>
                      <a:lnTo>
                        <a:pt x="757" y="977"/>
                      </a:lnTo>
                      <a:lnTo>
                        <a:pt x="931" y="1001"/>
                      </a:lnTo>
                      <a:lnTo>
                        <a:pt x="1089" y="993"/>
                      </a:lnTo>
                      <a:lnTo>
                        <a:pt x="1189" y="1001"/>
                      </a:lnTo>
                      <a:lnTo>
                        <a:pt x="1255" y="1041"/>
                      </a:lnTo>
                      <a:lnTo>
                        <a:pt x="1413" y="1041"/>
                      </a:lnTo>
                      <a:lnTo>
                        <a:pt x="1467" y="1095"/>
                      </a:lnTo>
                      <a:lnTo>
                        <a:pt x="1467" y="1157"/>
                      </a:lnTo>
                      <a:lnTo>
                        <a:pt x="1459" y="1261"/>
                      </a:lnTo>
                      <a:lnTo>
                        <a:pt x="1333" y="1293"/>
                      </a:lnTo>
                      <a:lnTo>
                        <a:pt x="1333" y="1227"/>
                      </a:lnTo>
                      <a:lnTo>
                        <a:pt x="1325" y="1173"/>
                      </a:lnTo>
                      <a:lnTo>
                        <a:pt x="1301" y="1149"/>
                      </a:lnTo>
                      <a:lnTo>
                        <a:pt x="1293" y="1213"/>
                      </a:lnTo>
                      <a:lnTo>
                        <a:pt x="1285" y="1293"/>
                      </a:lnTo>
                      <a:lnTo>
                        <a:pt x="1255" y="1341"/>
                      </a:lnTo>
                      <a:lnTo>
                        <a:pt x="1199" y="1403"/>
                      </a:lnTo>
                      <a:lnTo>
                        <a:pt x="1067" y="1433"/>
                      </a:lnTo>
                      <a:lnTo>
                        <a:pt x="963" y="1451"/>
                      </a:lnTo>
                      <a:lnTo>
                        <a:pt x="843" y="1459"/>
                      </a:lnTo>
                      <a:lnTo>
                        <a:pt x="995" y="1371"/>
                      </a:lnTo>
                      <a:lnTo>
                        <a:pt x="1097" y="1293"/>
                      </a:lnTo>
                      <a:lnTo>
                        <a:pt x="1119" y="1227"/>
                      </a:lnTo>
                      <a:lnTo>
                        <a:pt x="1105" y="1173"/>
                      </a:lnTo>
                      <a:lnTo>
                        <a:pt x="1019" y="1165"/>
                      </a:lnTo>
                      <a:lnTo>
                        <a:pt x="987" y="1227"/>
                      </a:lnTo>
                      <a:lnTo>
                        <a:pt x="963" y="1301"/>
                      </a:lnTo>
                      <a:lnTo>
                        <a:pt x="883" y="1379"/>
                      </a:lnTo>
                      <a:lnTo>
                        <a:pt x="797" y="1443"/>
                      </a:lnTo>
                      <a:lnTo>
                        <a:pt x="709" y="1451"/>
                      </a:lnTo>
                      <a:lnTo>
                        <a:pt x="575" y="1443"/>
                      </a:lnTo>
                      <a:lnTo>
                        <a:pt x="719" y="1331"/>
                      </a:lnTo>
                      <a:lnTo>
                        <a:pt x="821" y="1275"/>
                      </a:lnTo>
                      <a:lnTo>
                        <a:pt x="899" y="1213"/>
                      </a:lnTo>
                      <a:lnTo>
                        <a:pt x="923" y="1165"/>
                      </a:lnTo>
                      <a:lnTo>
                        <a:pt x="917" y="1117"/>
                      </a:lnTo>
                      <a:lnTo>
                        <a:pt x="869" y="1109"/>
                      </a:lnTo>
                      <a:lnTo>
                        <a:pt x="813" y="1157"/>
                      </a:lnTo>
                      <a:lnTo>
                        <a:pt x="781" y="1221"/>
                      </a:lnTo>
                      <a:lnTo>
                        <a:pt x="709" y="1301"/>
                      </a:lnTo>
                      <a:lnTo>
                        <a:pt x="623" y="1341"/>
                      </a:lnTo>
                      <a:lnTo>
                        <a:pt x="559" y="1379"/>
                      </a:lnTo>
                      <a:lnTo>
                        <a:pt x="489" y="1411"/>
                      </a:lnTo>
                      <a:lnTo>
                        <a:pt x="409" y="1425"/>
                      </a:lnTo>
                      <a:lnTo>
                        <a:pt x="315" y="1425"/>
                      </a:lnTo>
                      <a:lnTo>
                        <a:pt x="225" y="1409"/>
                      </a:lnTo>
                      <a:lnTo>
                        <a:pt x="425" y="1341"/>
                      </a:lnTo>
                      <a:lnTo>
                        <a:pt x="503" y="1301"/>
                      </a:lnTo>
                      <a:lnTo>
                        <a:pt x="559" y="1227"/>
                      </a:lnTo>
                      <a:lnTo>
                        <a:pt x="569" y="1165"/>
                      </a:lnTo>
                      <a:lnTo>
                        <a:pt x="521" y="1165"/>
                      </a:lnTo>
                      <a:lnTo>
                        <a:pt x="497" y="1221"/>
                      </a:lnTo>
                      <a:lnTo>
                        <a:pt x="457" y="1267"/>
                      </a:lnTo>
                      <a:lnTo>
                        <a:pt x="393" y="1317"/>
                      </a:lnTo>
                      <a:lnTo>
                        <a:pt x="323" y="1365"/>
                      </a:lnTo>
                      <a:lnTo>
                        <a:pt x="229" y="1405"/>
                      </a:lnTo>
                      <a:lnTo>
                        <a:pt x="157" y="1379"/>
                      </a:lnTo>
                      <a:lnTo>
                        <a:pt x="125" y="1341"/>
                      </a:lnTo>
                      <a:lnTo>
                        <a:pt x="71" y="1243"/>
                      </a:lnTo>
                      <a:lnTo>
                        <a:pt x="173" y="1221"/>
                      </a:lnTo>
                      <a:lnTo>
                        <a:pt x="369" y="1197"/>
                      </a:lnTo>
                      <a:lnTo>
                        <a:pt x="489" y="1143"/>
                      </a:lnTo>
                      <a:lnTo>
                        <a:pt x="551" y="1089"/>
                      </a:lnTo>
                      <a:lnTo>
                        <a:pt x="575" y="1025"/>
                      </a:lnTo>
                      <a:lnTo>
                        <a:pt x="583" y="993"/>
                      </a:lnTo>
                      <a:lnTo>
                        <a:pt x="551" y="993"/>
                      </a:lnTo>
                      <a:lnTo>
                        <a:pt x="511" y="1041"/>
                      </a:lnTo>
                      <a:lnTo>
                        <a:pt x="449" y="1125"/>
                      </a:lnTo>
                      <a:lnTo>
                        <a:pt x="307" y="1173"/>
                      </a:lnTo>
                      <a:lnTo>
                        <a:pt x="173" y="1215"/>
                      </a:lnTo>
                      <a:lnTo>
                        <a:pt x="71" y="1243"/>
                      </a:lnTo>
                      <a:lnTo>
                        <a:pt x="31" y="1079"/>
                      </a:lnTo>
                      <a:lnTo>
                        <a:pt x="24" y="961"/>
                      </a:lnTo>
                      <a:lnTo>
                        <a:pt x="24" y="858"/>
                      </a:lnTo>
                      <a:lnTo>
                        <a:pt x="157" y="930"/>
                      </a:lnTo>
                      <a:lnTo>
                        <a:pt x="315" y="961"/>
                      </a:lnTo>
                      <a:lnTo>
                        <a:pt x="441" y="953"/>
                      </a:lnTo>
                      <a:lnTo>
                        <a:pt x="473" y="940"/>
                      </a:lnTo>
                      <a:lnTo>
                        <a:pt x="489" y="900"/>
                      </a:lnTo>
                      <a:lnTo>
                        <a:pt x="417" y="900"/>
                      </a:lnTo>
                      <a:lnTo>
                        <a:pt x="341" y="922"/>
                      </a:lnTo>
                      <a:lnTo>
                        <a:pt x="153" y="930"/>
                      </a:lnTo>
                      <a:lnTo>
                        <a:pt x="24" y="860"/>
                      </a:lnTo>
                      <a:lnTo>
                        <a:pt x="16" y="710"/>
                      </a:lnTo>
                      <a:lnTo>
                        <a:pt x="8" y="606"/>
                      </a:lnTo>
                      <a:lnTo>
                        <a:pt x="0" y="504"/>
                      </a:lnTo>
                      <a:lnTo>
                        <a:pt x="16" y="330"/>
                      </a:lnTo>
                      <a:lnTo>
                        <a:pt x="55" y="268"/>
                      </a:lnTo>
                      <a:lnTo>
                        <a:pt x="173" y="190"/>
                      </a:lnTo>
                      <a:lnTo>
                        <a:pt x="135" y="198"/>
                      </a:lnTo>
                      <a:lnTo>
                        <a:pt x="16" y="252"/>
                      </a:lnTo>
                      <a:lnTo>
                        <a:pt x="63" y="142"/>
                      </a:lnTo>
                      <a:lnTo>
                        <a:pt x="103" y="84"/>
                      </a:lnTo>
                      <a:lnTo>
                        <a:pt x="135" y="46"/>
                      </a:ln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3" name="Freeform 335"/>
                <p:cNvSpPr>
                  <a:spLocks/>
                </p:cNvSpPr>
                <p:nvPr/>
              </p:nvSpPr>
              <p:spPr bwMode="auto">
                <a:xfrm>
                  <a:off x="2715" y="977"/>
                  <a:ext cx="159" cy="142"/>
                </a:xfrm>
                <a:custGeom>
                  <a:avLst/>
                  <a:gdLst>
                    <a:gd name="T0" fmla="*/ 0 w 368"/>
                    <a:gd name="T1" fmla="*/ 0 h 328"/>
                    <a:gd name="T2" fmla="*/ 0 w 368"/>
                    <a:gd name="T3" fmla="*/ 0 h 328"/>
                    <a:gd name="T4" fmla="*/ 0 w 368"/>
                    <a:gd name="T5" fmla="*/ 0 h 328"/>
                    <a:gd name="T6" fmla="*/ 0 w 368"/>
                    <a:gd name="T7" fmla="*/ 0 h 328"/>
                    <a:gd name="T8" fmla="*/ 0 w 368"/>
                    <a:gd name="T9" fmla="*/ 0 h 328"/>
                    <a:gd name="T10" fmla="*/ 0 w 368"/>
                    <a:gd name="T11" fmla="*/ 0 h 328"/>
                    <a:gd name="T12" fmla="*/ 0 w 368"/>
                    <a:gd name="T13" fmla="*/ 0 h 328"/>
                    <a:gd name="T14" fmla="*/ 0 w 368"/>
                    <a:gd name="T15" fmla="*/ 0 h 328"/>
                    <a:gd name="T16" fmla="*/ 0 w 368"/>
                    <a:gd name="T17" fmla="*/ 0 h 328"/>
                    <a:gd name="T18" fmla="*/ 0 w 368"/>
                    <a:gd name="T19" fmla="*/ 0 h 328"/>
                    <a:gd name="T20" fmla="*/ 0 w 368"/>
                    <a:gd name="T21" fmla="*/ 0 h 328"/>
                    <a:gd name="T22" fmla="*/ 0 w 368"/>
                    <a:gd name="T23" fmla="*/ 0 h 328"/>
                    <a:gd name="T24" fmla="*/ 0 w 368"/>
                    <a:gd name="T25" fmla="*/ 0 h 328"/>
                    <a:gd name="T26" fmla="*/ 0 w 368"/>
                    <a:gd name="T27" fmla="*/ 0 h 328"/>
                    <a:gd name="T28" fmla="*/ 0 w 368"/>
                    <a:gd name="T29" fmla="*/ 0 h 328"/>
                    <a:gd name="T30" fmla="*/ 0 w 368"/>
                    <a:gd name="T31" fmla="*/ 0 h 328"/>
                    <a:gd name="T32" fmla="*/ 0 w 368"/>
                    <a:gd name="T33" fmla="*/ 0 h 328"/>
                    <a:gd name="T34" fmla="*/ 0 w 368"/>
                    <a:gd name="T35" fmla="*/ 0 h 328"/>
                    <a:gd name="T36" fmla="*/ 0 w 368"/>
                    <a:gd name="T37" fmla="*/ 0 h 328"/>
                    <a:gd name="T38" fmla="*/ 0 w 368"/>
                    <a:gd name="T39" fmla="*/ 0 h 328"/>
                    <a:gd name="T40" fmla="*/ 0 w 368"/>
                    <a:gd name="T41" fmla="*/ 0 h 328"/>
                    <a:gd name="T42" fmla="*/ 0 w 368"/>
                    <a:gd name="T43" fmla="*/ 0 h 328"/>
                    <a:gd name="T44" fmla="*/ 0 w 368"/>
                    <a:gd name="T45" fmla="*/ 0 h 32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68"/>
                    <a:gd name="T70" fmla="*/ 0 h 328"/>
                    <a:gd name="T71" fmla="*/ 368 w 368"/>
                    <a:gd name="T72" fmla="*/ 328 h 328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68" h="328">
                      <a:moveTo>
                        <a:pt x="368" y="0"/>
                      </a:moveTo>
                      <a:lnTo>
                        <a:pt x="368" y="26"/>
                      </a:lnTo>
                      <a:lnTo>
                        <a:pt x="320" y="90"/>
                      </a:lnTo>
                      <a:lnTo>
                        <a:pt x="276" y="124"/>
                      </a:lnTo>
                      <a:lnTo>
                        <a:pt x="176" y="198"/>
                      </a:lnTo>
                      <a:lnTo>
                        <a:pt x="136" y="228"/>
                      </a:lnTo>
                      <a:lnTo>
                        <a:pt x="44" y="298"/>
                      </a:lnTo>
                      <a:lnTo>
                        <a:pt x="144" y="266"/>
                      </a:lnTo>
                      <a:lnTo>
                        <a:pt x="246" y="236"/>
                      </a:lnTo>
                      <a:lnTo>
                        <a:pt x="348" y="228"/>
                      </a:lnTo>
                      <a:lnTo>
                        <a:pt x="340" y="258"/>
                      </a:lnTo>
                      <a:lnTo>
                        <a:pt x="176" y="288"/>
                      </a:lnTo>
                      <a:lnTo>
                        <a:pt x="92" y="322"/>
                      </a:lnTo>
                      <a:lnTo>
                        <a:pt x="44" y="328"/>
                      </a:lnTo>
                      <a:lnTo>
                        <a:pt x="4" y="316"/>
                      </a:lnTo>
                      <a:lnTo>
                        <a:pt x="0" y="278"/>
                      </a:lnTo>
                      <a:lnTo>
                        <a:pt x="32" y="248"/>
                      </a:lnTo>
                      <a:lnTo>
                        <a:pt x="78" y="204"/>
                      </a:lnTo>
                      <a:lnTo>
                        <a:pt x="132" y="140"/>
                      </a:lnTo>
                      <a:lnTo>
                        <a:pt x="188" y="70"/>
                      </a:lnTo>
                      <a:lnTo>
                        <a:pt x="254" y="22"/>
                      </a:lnTo>
                      <a:lnTo>
                        <a:pt x="324" y="4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4" name="Freeform 336"/>
                <p:cNvSpPr>
                  <a:spLocks/>
                </p:cNvSpPr>
                <p:nvPr/>
              </p:nvSpPr>
              <p:spPr bwMode="auto">
                <a:xfrm>
                  <a:off x="2720" y="858"/>
                  <a:ext cx="145" cy="185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0 h 432"/>
                    <a:gd name="T4" fmla="*/ 0 w 336"/>
                    <a:gd name="T5" fmla="*/ 0 h 432"/>
                    <a:gd name="T6" fmla="*/ 0 w 336"/>
                    <a:gd name="T7" fmla="*/ 0 h 432"/>
                    <a:gd name="T8" fmla="*/ 0 w 336"/>
                    <a:gd name="T9" fmla="*/ 0 h 432"/>
                    <a:gd name="T10" fmla="*/ 0 w 336"/>
                    <a:gd name="T11" fmla="*/ 0 h 432"/>
                    <a:gd name="T12" fmla="*/ 0 w 336"/>
                    <a:gd name="T13" fmla="*/ 0 h 432"/>
                    <a:gd name="T14" fmla="*/ 0 w 336"/>
                    <a:gd name="T15" fmla="*/ 0 h 432"/>
                    <a:gd name="T16" fmla="*/ 0 w 336"/>
                    <a:gd name="T17" fmla="*/ 0 h 432"/>
                    <a:gd name="T18" fmla="*/ 0 w 336"/>
                    <a:gd name="T19" fmla="*/ 0 h 432"/>
                    <a:gd name="T20" fmla="*/ 0 w 336"/>
                    <a:gd name="T21" fmla="*/ 0 h 432"/>
                    <a:gd name="T22" fmla="*/ 0 w 336"/>
                    <a:gd name="T23" fmla="*/ 0 h 432"/>
                    <a:gd name="T24" fmla="*/ 0 w 336"/>
                    <a:gd name="T25" fmla="*/ 0 h 432"/>
                    <a:gd name="T26" fmla="*/ 0 w 336"/>
                    <a:gd name="T27" fmla="*/ 0 h 432"/>
                    <a:gd name="T28" fmla="*/ 0 w 336"/>
                    <a:gd name="T29" fmla="*/ 0 h 432"/>
                    <a:gd name="T30" fmla="*/ 0 w 336"/>
                    <a:gd name="T31" fmla="*/ 0 h 432"/>
                    <a:gd name="T32" fmla="*/ 0 w 336"/>
                    <a:gd name="T33" fmla="*/ 0 h 43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36"/>
                    <a:gd name="T52" fmla="*/ 0 h 432"/>
                    <a:gd name="T53" fmla="*/ 336 w 336"/>
                    <a:gd name="T54" fmla="*/ 432 h 43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36" h="432">
                      <a:moveTo>
                        <a:pt x="272" y="0"/>
                      </a:moveTo>
                      <a:lnTo>
                        <a:pt x="320" y="8"/>
                      </a:lnTo>
                      <a:lnTo>
                        <a:pt x="336" y="48"/>
                      </a:lnTo>
                      <a:lnTo>
                        <a:pt x="332" y="82"/>
                      </a:lnTo>
                      <a:lnTo>
                        <a:pt x="304" y="126"/>
                      </a:lnTo>
                      <a:lnTo>
                        <a:pt x="266" y="138"/>
                      </a:lnTo>
                      <a:lnTo>
                        <a:pt x="192" y="186"/>
                      </a:lnTo>
                      <a:lnTo>
                        <a:pt x="120" y="246"/>
                      </a:lnTo>
                      <a:lnTo>
                        <a:pt x="72" y="324"/>
                      </a:lnTo>
                      <a:lnTo>
                        <a:pt x="14" y="406"/>
                      </a:lnTo>
                      <a:lnTo>
                        <a:pt x="0" y="432"/>
                      </a:lnTo>
                      <a:lnTo>
                        <a:pt x="14" y="334"/>
                      </a:lnTo>
                      <a:lnTo>
                        <a:pt x="28" y="248"/>
                      </a:lnTo>
                      <a:lnTo>
                        <a:pt x="54" y="174"/>
                      </a:lnTo>
                      <a:lnTo>
                        <a:pt x="100" y="106"/>
                      </a:lnTo>
                      <a:lnTo>
                        <a:pt x="224" y="12"/>
                      </a:lnTo>
                      <a:lnTo>
                        <a:pt x="27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5" name="Freeform 337"/>
                <p:cNvSpPr>
                  <a:spLocks/>
                </p:cNvSpPr>
                <p:nvPr/>
              </p:nvSpPr>
              <p:spPr bwMode="auto">
                <a:xfrm>
                  <a:off x="2737" y="675"/>
                  <a:ext cx="155" cy="107"/>
                </a:xfrm>
                <a:custGeom>
                  <a:avLst/>
                  <a:gdLst>
                    <a:gd name="T0" fmla="*/ 0 w 358"/>
                    <a:gd name="T1" fmla="*/ 0 h 248"/>
                    <a:gd name="T2" fmla="*/ 0 w 358"/>
                    <a:gd name="T3" fmla="*/ 0 h 248"/>
                    <a:gd name="T4" fmla="*/ 0 w 358"/>
                    <a:gd name="T5" fmla="*/ 0 h 248"/>
                    <a:gd name="T6" fmla="*/ 0 w 358"/>
                    <a:gd name="T7" fmla="*/ 0 h 248"/>
                    <a:gd name="T8" fmla="*/ 0 w 358"/>
                    <a:gd name="T9" fmla="*/ 0 h 248"/>
                    <a:gd name="T10" fmla="*/ 0 w 358"/>
                    <a:gd name="T11" fmla="*/ 0 h 248"/>
                    <a:gd name="T12" fmla="*/ 0 w 358"/>
                    <a:gd name="T13" fmla="*/ 0 h 248"/>
                    <a:gd name="T14" fmla="*/ 0 w 358"/>
                    <a:gd name="T15" fmla="*/ 0 h 248"/>
                    <a:gd name="T16" fmla="*/ 0 w 358"/>
                    <a:gd name="T17" fmla="*/ 0 h 248"/>
                    <a:gd name="T18" fmla="*/ 0 w 358"/>
                    <a:gd name="T19" fmla="*/ 0 h 2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8"/>
                    <a:gd name="T31" fmla="*/ 0 h 248"/>
                    <a:gd name="T32" fmla="*/ 358 w 358"/>
                    <a:gd name="T33" fmla="*/ 248 h 2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8" h="248">
                      <a:moveTo>
                        <a:pt x="358" y="248"/>
                      </a:moveTo>
                      <a:lnTo>
                        <a:pt x="296" y="194"/>
                      </a:lnTo>
                      <a:lnTo>
                        <a:pt x="194" y="156"/>
                      </a:lnTo>
                      <a:lnTo>
                        <a:pt x="124" y="138"/>
                      </a:lnTo>
                      <a:lnTo>
                        <a:pt x="0" y="0"/>
                      </a:lnTo>
                      <a:lnTo>
                        <a:pt x="92" y="54"/>
                      </a:lnTo>
                      <a:lnTo>
                        <a:pt x="180" y="90"/>
                      </a:lnTo>
                      <a:lnTo>
                        <a:pt x="242" y="122"/>
                      </a:lnTo>
                      <a:lnTo>
                        <a:pt x="272" y="156"/>
                      </a:lnTo>
                      <a:lnTo>
                        <a:pt x="358" y="24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6" name="Freeform 338"/>
                <p:cNvSpPr>
                  <a:spLocks/>
                </p:cNvSpPr>
                <p:nvPr/>
              </p:nvSpPr>
              <p:spPr bwMode="auto">
                <a:xfrm>
                  <a:off x="2921" y="872"/>
                  <a:ext cx="86" cy="277"/>
                </a:xfrm>
                <a:custGeom>
                  <a:avLst/>
                  <a:gdLst>
                    <a:gd name="T0" fmla="*/ 0 w 202"/>
                    <a:gd name="T1" fmla="*/ 0 h 646"/>
                    <a:gd name="T2" fmla="*/ 0 w 202"/>
                    <a:gd name="T3" fmla="*/ 0 h 646"/>
                    <a:gd name="T4" fmla="*/ 0 w 202"/>
                    <a:gd name="T5" fmla="*/ 0 h 646"/>
                    <a:gd name="T6" fmla="*/ 0 w 202"/>
                    <a:gd name="T7" fmla="*/ 0 h 646"/>
                    <a:gd name="T8" fmla="*/ 0 w 202"/>
                    <a:gd name="T9" fmla="*/ 0 h 646"/>
                    <a:gd name="T10" fmla="*/ 0 w 202"/>
                    <a:gd name="T11" fmla="*/ 0 h 646"/>
                    <a:gd name="T12" fmla="*/ 0 w 202"/>
                    <a:gd name="T13" fmla="*/ 0 h 646"/>
                    <a:gd name="T14" fmla="*/ 0 w 202"/>
                    <a:gd name="T15" fmla="*/ 0 h 646"/>
                    <a:gd name="T16" fmla="*/ 0 w 202"/>
                    <a:gd name="T17" fmla="*/ 0 h 646"/>
                    <a:gd name="T18" fmla="*/ 0 w 202"/>
                    <a:gd name="T19" fmla="*/ 0 h 646"/>
                    <a:gd name="T20" fmla="*/ 0 w 202"/>
                    <a:gd name="T21" fmla="*/ 0 h 646"/>
                    <a:gd name="T22" fmla="*/ 0 w 202"/>
                    <a:gd name="T23" fmla="*/ 0 h 646"/>
                    <a:gd name="T24" fmla="*/ 0 w 202"/>
                    <a:gd name="T25" fmla="*/ 0 h 646"/>
                    <a:gd name="T26" fmla="*/ 0 w 202"/>
                    <a:gd name="T27" fmla="*/ 0 h 646"/>
                    <a:gd name="T28" fmla="*/ 0 w 202"/>
                    <a:gd name="T29" fmla="*/ 0 h 646"/>
                    <a:gd name="T30" fmla="*/ 0 w 202"/>
                    <a:gd name="T31" fmla="*/ 0 h 646"/>
                    <a:gd name="T32" fmla="*/ 0 w 202"/>
                    <a:gd name="T33" fmla="*/ 0 h 646"/>
                    <a:gd name="T34" fmla="*/ 0 w 202"/>
                    <a:gd name="T35" fmla="*/ 0 h 646"/>
                    <a:gd name="T36" fmla="*/ 0 w 202"/>
                    <a:gd name="T37" fmla="*/ 0 h 64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2"/>
                    <a:gd name="T58" fmla="*/ 0 h 646"/>
                    <a:gd name="T59" fmla="*/ 202 w 202"/>
                    <a:gd name="T60" fmla="*/ 646 h 64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2" h="646">
                      <a:moveTo>
                        <a:pt x="202" y="646"/>
                      </a:moveTo>
                      <a:lnTo>
                        <a:pt x="102" y="646"/>
                      </a:lnTo>
                      <a:lnTo>
                        <a:pt x="70" y="638"/>
                      </a:lnTo>
                      <a:lnTo>
                        <a:pt x="70" y="612"/>
                      </a:lnTo>
                      <a:lnTo>
                        <a:pt x="48" y="590"/>
                      </a:lnTo>
                      <a:lnTo>
                        <a:pt x="16" y="566"/>
                      </a:lnTo>
                      <a:lnTo>
                        <a:pt x="32" y="542"/>
                      </a:lnTo>
                      <a:lnTo>
                        <a:pt x="32" y="510"/>
                      </a:lnTo>
                      <a:lnTo>
                        <a:pt x="8" y="472"/>
                      </a:lnTo>
                      <a:lnTo>
                        <a:pt x="8" y="432"/>
                      </a:lnTo>
                      <a:lnTo>
                        <a:pt x="24" y="384"/>
                      </a:lnTo>
                      <a:lnTo>
                        <a:pt x="24" y="282"/>
                      </a:lnTo>
                      <a:lnTo>
                        <a:pt x="0" y="188"/>
                      </a:lnTo>
                      <a:lnTo>
                        <a:pt x="8" y="118"/>
                      </a:lnTo>
                      <a:lnTo>
                        <a:pt x="8" y="0"/>
                      </a:lnTo>
                      <a:lnTo>
                        <a:pt x="70" y="178"/>
                      </a:lnTo>
                      <a:lnTo>
                        <a:pt x="124" y="346"/>
                      </a:lnTo>
                      <a:lnTo>
                        <a:pt x="162" y="526"/>
                      </a:lnTo>
                      <a:lnTo>
                        <a:pt x="202" y="646"/>
                      </a:ln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7" name="Freeform 339"/>
                <p:cNvSpPr>
                  <a:spLocks/>
                </p:cNvSpPr>
                <p:nvPr/>
              </p:nvSpPr>
              <p:spPr bwMode="auto">
                <a:xfrm>
                  <a:off x="2722" y="1171"/>
                  <a:ext cx="156" cy="54"/>
                </a:xfrm>
                <a:custGeom>
                  <a:avLst/>
                  <a:gdLst>
                    <a:gd name="T0" fmla="*/ 0 w 362"/>
                    <a:gd name="T1" fmla="*/ 0 h 122"/>
                    <a:gd name="T2" fmla="*/ 0 w 362"/>
                    <a:gd name="T3" fmla="*/ 0 h 122"/>
                    <a:gd name="T4" fmla="*/ 0 w 362"/>
                    <a:gd name="T5" fmla="*/ 0 h 122"/>
                    <a:gd name="T6" fmla="*/ 0 w 362"/>
                    <a:gd name="T7" fmla="*/ 0 h 122"/>
                    <a:gd name="T8" fmla="*/ 0 w 362"/>
                    <a:gd name="T9" fmla="*/ 0 h 122"/>
                    <a:gd name="T10" fmla="*/ 0 w 362"/>
                    <a:gd name="T11" fmla="*/ 0 h 122"/>
                    <a:gd name="T12" fmla="*/ 0 w 362"/>
                    <a:gd name="T13" fmla="*/ 0 h 122"/>
                    <a:gd name="T14" fmla="*/ 0 w 362"/>
                    <a:gd name="T15" fmla="*/ 0 h 122"/>
                    <a:gd name="T16" fmla="*/ 0 w 362"/>
                    <a:gd name="T17" fmla="*/ 0 h 122"/>
                    <a:gd name="T18" fmla="*/ 0 w 362"/>
                    <a:gd name="T19" fmla="*/ 0 h 122"/>
                    <a:gd name="T20" fmla="*/ 0 w 362"/>
                    <a:gd name="T21" fmla="*/ 0 h 1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2"/>
                    <a:gd name="T34" fmla="*/ 0 h 122"/>
                    <a:gd name="T35" fmla="*/ 362 w 362"/>
                    <a:gd name="T36" fmla="*/ 122 h 1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2" h="122">
                      <a:moveTo>
                        <a:pt x="74" y="60"/>
                      </a:moveTo>
                      <a:lnTo>
                        <a:pt x="152" y="26"/>
                      </a:lnTo>
                      <a:lnTo>
                        <a:pt x="226" y="6"/>
                      </a:lnTo>
                      <a:lnTo>
                        <a:pt x="322" y="0"/>
                      </a:lnTo>
                      <a:lnTo>
                        <a:pt x="362" y="8"/>
                      </a:lnTo>
                      <a:lnTo>
                        <a:pt x="344" y="46"/>
                      </a:lnTo>
                      <a:lnTo>
                        <a:pt x="306" y="76"/>
                      </a:lnTo>
                      <a:lnTo>
                        <a:pt x="222" y="100"/>
                      </a:lnTo>
                      <a:lnTo>
                        <a:pt x="88" y="122"/>
                      </a:lnTo>
                      <a:lnTo>
                        <a:pt x="0" y="114"/>
                      </a:lnTo>
                      <a:lnTo>
                        <a:pt x="74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8" name="Freeform 340"/>
                <p:cNvSpPr>
                  <a:spLocks/>
                </p:cNvSpPr>
                <p:nvPr/>
              </p:nvSpPr>
              <p:spPr bwMode="auto">
                <a:xfrm>
                  <a:off x="2914" y="1200"/>
                  <a:ext cx="93" cy="117"/>
                </a:xfrm>
                <a:custGeom>
                  <a:avLst/>
                  <a:gdLst>
                    <a:gd name="T0" fmla="*/ 0 w 218"/>
                    <a:gd name="T1" fmla="*/ 0 h 270"/>
                    <a:gd name="T2" fmla="*/ 0 w 218"/>
                    <a:gd name="T3" fmla="*/ 0 h 270"/>
                    <a:gd name="T4" fmla="*/ 0 w 218"/>
                    <a:gd name="T5" fmla="*/ 0 h 270"/>
                    <a:gd name="T6" fmla="*/ 0 w 218"/>
                    <a:gd name="T7" fmla="*/ 0 h 270"/>
                    <a:gd name="T8" fmla="*/ 0 w 218"/>
                    <a:gd name="T9" fmla="*/ 0 h 270"/>
                    <a:gd name="T10" fmla="*/ 0 w 218"/>
                    <a:gd name="T11" fmla="*/ 0 h 270"/>
                    <a:gd name="T12" fmla="*/ 0 w 218"/>
                    <a:gd name="T13" fmla="*/ 0 h 270"/>
                    <a:gd name="T14" fmla="*/ 0 w 218"/>
                    <a:gd name="T15" fmla="*/ 0 h 270"/>
                    <a:gd name="T16" fmla="*/ 0 w 218"/>
                    <a:gd name="T17" fmla="*/ 0 h 270"/>
                    <a:gd name="T18" fmla="*/ 0 w 218"/>
                    <a:gd name="T19" fmla="*/ 0 h 270"/>
                    <a:gd name="T20" fmla="*/ 0 w 218"/>
                    <a:gd name="T21" fmla="*/ 0 h 270"/>
                    <a:gd name="T22" fmla="*/ 0 w 218"/>
                    <a:gd name="T23" fmla="*/ 0 h 270"/>
                    <a:gd name="T24" fmla="*/ 0 w 218"/>
                    <a:gd name="T25" fmla="*/ 0 h 27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18"/>
                    <a:gd name="T40" fmla="*/ 0 h 270"/>
                    <a:gd name="T41" fmla="*/ 218 w 218"/>
                    <a:gd name="T42" fmla="*/ 270 h 27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18" h="270">
                      <a:moveTo>
                        <a:pt x="118" y="74"/>
                      </a:moveTo>
                      <a:lnTo>
                        <a:pt x="144" y="16"/>
                      </a:lnTo>
                      <a:lnTo>
                        <a:pt x="186" y="0"/>
                      </a:lnTo>
                      <a:lnTo>
                        <a:pt x="214" y="12"/>
                      </a:lnTo>
                      <a:lnTo>
                        <a:pt x="218" y="44"/>
                      </a:lnTo>
                      <a:lnTo>
                        <a:pt x="200" y="96"/>
                      </a:lnTo>
                      <a:lnTo>
                        <a:pt x="166" y="144"/>
                      </a:lnTo>
                      <a:lnTo>
                        <a:pt x="128" y="188"/>
                      </a:lnTo>
                      <a:lnTo>
                        <a:pt x="78" y="232"/>
                      </a:lnTo>
                      <a:lnTo>
                        <a:pt x="0" y="270"/>
                      </a:lnTo>
                      <a:lnTo>
                        <a:pt x="70" y="192"/>
                      </a:lnTo>
                      <a:lnTo>
                        <a:pt x="92" y="136"/>
                      </a:lnTo>
                      <a:lnTo>
                        <a:pt x="118" y="7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19" name="Freeform 341"/>
                <p:cNvSpPr>
                  <a:spLocks/>
                </p:cNvSpPr>
                <p:nvPr/>
              </p:nvSpPr>
              <p:spPr bwMode="auto">
                <a:xfrm>
                  <a:off x="2628" y="583"/>
                  <a:ext cx="225" cy="141"/>
                </a:xfrm>
                <a:custGeom>
                  <a:avLst/>
                  <a:gdLst>
                    <a:gd name="T0" fmla="*/ 0 w 521"/>
                    <a:gd name="T1" fmla="*/ 0 h 326"/>
                    <a:gd name="T2" fmla="*/ 0 w 521"/>
                    <a:gd name="T3" fmla="*/ 0 h 326"/>
                    <a:gd name="T4" fmla="*/ 0 w 521"/>
                    <a:gd name="T5" fmla="*/ 0 h 326"/>
                    <a:gd name="T6" fmla="*/ 0 w 521"/>
                    <a:gd name="T7" fmla="*/ 0 h 326"/>
                    <a:gd name="T8" fmla="*/ 0 w 521"/>
                    <a:gd name="T9" fmla="*/ 0 h 326"/>
                    <a:gd name="T10" fmla="*/ 0 w 521"/>
                    <a:gd name="T11" fmla="*/ 0 h 326"/>
                    <a:gd name="T12" fmla="*/ 0 w 521"/>
                    <a:gd name="T13" fmla="*/ 0 h 326"/>
                    <a:gd name="T14" fmla="*/ 0 w 521"/>
                    <a:gd name="T15" fmla="*/ 0 h 326"/>
                    <a:gd name="T16" fmla="*/ 0 w 521"/>
                    <a:gd name="T17" fmla="*/ 0 h 326"/>
                    <a:gd name="T18" fmla="*/ 0 w 521"/>
                    <a:gd name="T19" fmla="*/ 0 h 326"/>
                    <a:gd name="T20" fmla="*/ 0 w 521"/>
                    <a:gd name="T21" fmla="*/ 0 h 326"/>
                    <a:gd name="T22" fmla="*/ 0 w 521"/>
                    <a:gd name="T23" fmla="*/ 0 h 3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21"/>
                    <a:gd name="T37" fmla="*/ 0 h 326"/>
                    <a:gd name="T38" fmla="*/ 521 w 521"/>
                    <a:gd name="T39" fmla="*/ 326 h 3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21" h="326">
                      <a:moveTo>
                        <a:pt x="521" y="326"/>
                      </a:moveTo>
                      <a:lnTo>
                        <a:pt x="505" y="192"/>
                      </a:lnTo>
                      <a:lnTo>
                        <a:pt x="395" y="144"/>
                      </a:lnTo>
                      <a:lnTo>
                        <a:pt x="247" y="86"/>
                      </a:lnTo>
                      <a:lnTo>
                        <a:pt x="139" y="44"/>
                      </a:lnTo>
                      <a:lnTo>
                        <a:pt x="40" y="0"/>
                      </a:lnTo>
                      <a:lnTo>
                        <a:pt x="0" y="94"/>
                      </a:lnTo>
                      <a:lnTo>
                        <a:pt x="96" y="148"/>
                      </a:lnTo>
                      <a:lnTo>
                        <a:pt x="207" y="188"/>
                      </a:lnTo>
                      <a:lnTo>
                        <a:pt x="293" y="214"/>
                      </a:lnTo>
                      <a:lnTo>
                        <a:pt x="399" y="270"/>
                      </a:lnTo>
                      <a:lnTo>
                        <a:pt x="521" y="326"/>
                      </a:ln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20" name="Freeform 342"/>
                <p:cNvSpPr>
                  <a:spLocks/>
                </p:cNvSpPr>
                <p:nvPr/>
              </p:nvSpPr>
              <p:spPr bwMode="auto">
                <a:xfrm>
                  <a:off x="3515" y="1959"/>
                  <a:ext cx="32" cy="531"/>
                </a:xfrm>
                <a:custGeom>
                  <a:avLst/>
                  <a:gdLst>
                    <a:gd name="T0" fmla="*/ 0 w 76"/>
                    <a:gd name="T1" fmla="*/ 0 h 1231"/>
                    <a:gd name="T2" fmla="*/ 0 w 76"/>
                    <a:gd name="T3" fmla="*/ 0 h 1231"/>
                    <a:gd name="T4" fmla="*/ 0 w 76"/>
                    <a:gd name="T5" fmla="*/ 0 h 1231"/>
                    <a:gd name="T6" fmla="*/ 0 w 76"/>
                    <a:gd name="T7" fmla="*/ 0 h 1231"/>
                    <a:gd name="T8" fmla="*/ 0 w 76"/>
                    <a:gd name="T9" fmla="*/ 0 h 1231"/>
                    <a:gd name="T10" fmla="*/ 0 w 76"/>
                    <a:gd name="T11" fmla="*/ 0 h 1231"/>
                    <a:gd name="T12" fmla="*/ 0 w 76"/>
                    <a:gd name="T13" fmla="*/ 0 h 1231"/>
                    <a:gd name="T14" fmla="*/ 0 w 76"/>
                    <a:gd name="T15" fmla="*/ 0 h 1231"/>
                    <a:gd name="T16" fmla="*/ 0 w 76"/>
                    <a:gd name="T17" fmla="*/ 0 h 1231"/>
                    <a:gd name="T18" fmla="*/ 0 w 76"/>
                    <a:gd name="T19" fmla="*/ 0 h 1231"/>
                    <a:gd name="T20" fmla="*/ 0 w 76"/>
                    <a:gd name="T21" fmla="*/ 0 h 1231"/>
                    <a:gd name="T22" fmla="*/ 0 w 76"/>
                    <a:gd name="T23" fmla="*/ 0 h 1231"/>
                    <a:gd name="T24" fmla="*/ 0 w 76"/>
                    <a:gd name="T25" fmla="*/ 0 h 1231"/>
                    <a:gd name="T26" fmla="*/ 0 w 76"/>
                    <a:gd name="T27" fmla="*/ 0 h 1231"/>
                    <a:gd name="T28" fmla="*/ 0 w 76"/>
                    <a:gd name="T29" fmla="*/ 0 h 123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6"/>
                    <a:gd name="T46" fmla="*/ 0 h 1231"/>
                    <a:gd name="T47" fmla="*/ 76 w 76"/>
                    <a:gd name="T48" fmla="*/ 1231 h 123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6" h="1231">
                      <a:moveTo>
                        <a:pt x="52" y="0"/>
                      </a:moveTo>
                      <a:lnTo>
                        <a:pt x="76" y="62"/>
                      </a:lnTo>
                      <a:lnTo>
                        <a:pt x="48" y="110"/>
                      </a:lnTo>
                      <a:lnTo>
                        <a:pt x="26" y="214"/>
                      </a:lnTo>
                      <a:lnTo>
                        <a:pt x="56" y="308"/>
                      </a:lnTo>
                      <a:lnTo>
                        <a:pt x="38" y="860"/>
                      </a:lnTo>
                      <a:lnTo>
                        <a:pt x="38" y="1213"/>
                      </a:lnTo>
                      <a:lnTo>
                        <a:pt x="0" y="1231"/>
                      </a:lnTo>
                      <a:lnTo>
                        <a:pt x="4" y="498"/>
                      </a:lnTo>
                      <a:lnTo>
                        <a:pt x="38" y="322"/>
                      </a:lnTo>
                      <a:lnTo>
                        <a:pt x="18" y="240"/>
                      </a:lnTo>
                      <a:lnTo>
                        <a:pt x="8" y="210"/>
                      </a:lnTo>
                      <a:lnTo>
                        <a:pt x="22" y="120"/>
                      </a:lnTo>
                      <a:lnTo>
                        <a:pt x="48" y="7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921" name="Freeform 343"/>
                <p:cNvSpPr>
                  <a:spLocks/>
                </p:cNvSpPr>
                <p:nvPr/>
              </p:nvSpPr>
              <p:spPr bwMode="auto">
                <a:xfrm>
                  <a:off x="3378" y="1965"/>
                  <a:ext cx="84" cy="27"/>
                </a:xfrm>
                <a:custGeom>
                  <a:avLst/>
                  <a:gdLst>
                    <a:gd name="T0" fmla="*/ 0 w 196"/>
                    <a:gd name="T1" fmla="*/ 0 h 62"/>
                    <a:gd name="T2" fmla="*/ 0 w 196"/>
                    <a:gd name="T3" fmla="*/ 0 h 62"/>
                    <a:gd name="T4" fmla="*/ 0 w 196"/>
                    <a:gd name="T5" fmla="*/ 0 h 62"/>
                    <a:gd name="T6" fmla="*/ 0 w 196"/>
                    <a:gd name="T7" fmla="*/ 0 h 62"/>
                    <a:gd name="T8" fmla="*/ 0 w 196"/>
                    <a:gd name="T9" fmla="*/ 0 h 62"/>
                    <a:gd name="T10" fmla="*/ 0 w 196"/>
                    <a:gd name="T11" fmla="*/ 0 h 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6"/>
                    <a:gd name="T19" fmla="*/ 0 h 62"/>
                    <a:gd name="T20" fmla="*/ 196 w 196"/>
                    <a:gd name="T21" fmla="*/ 62 h 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6" h="62">
                      <a:moveTo>
                        <a:pt x="196" y="0"/>
                      </a:moveTo>
                      <a:lnTo>
                        <a:pt x="100" y="46"/>
                      </a:lnTo>
                      <a:lnTo>
                        <a:pt x="16" y="62"/>
                      </a:lnTo>
                      <a:lnTo>
                        <a:pt x="0" y="62"/>
                      </a:lnTo>
                      <a:lnTo>
                        <a:pt x="50" y="18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922" name="Group 344"/>
                <p:cNvGrpSpPr>
                  <a:grpSpLocks/>
                </p:cNvGrpSpPr>
                <p:nvPr/>
              </p:nvGrpSpPr>
              <p:grpSpPr bwMode="auto">
                <a:xfrm>
                  <a:off x="2372" y="1242"/>
                  <a:ext cx="466" cy="630"/>
                  <a:chOff x="1327" y="2239"/>
                  <a:chExt cx="541" cy="732"/>
                </a:xfrm>
              </p:grpSpPr>
              <p:sp>
                <p:nvSpPr>
                  <p:cNvPr id="923" name="Freeform 345"/>
                  <p:cNvSpPr>
                    <a:spLocks/>
                  </p:cNvSpPr>
                  <p:nvPr/>
                </p:nvSpPr>
                <p:spPr bwMode="auto">
                  <a:xfrm>
                    <a:off x="1327" y="2239"/>
                    <a:ext cx="541" cy="732"/>
                  </a:xfrm>
                  <a:custGeom>
                    <a:avLst/>
                    <a:gdLst>
                      <a:gd name="T0" fmla="*/ 1 w 1081"/>
                      <a:gd name="T1" fmla="*/ 1 h 1463"/>
                      <a:gd name="T2" fmla="*/ 1 w 1081"/>
                      <a:gd name="T3" fmla="*/ 1 h 1463"/>
                      <a:gd name="T4" fmla="*/ 1 w 1081"/>
                      <a:gd name="T5" fmla="*/ 1 h 1463"/>
                      <a:gd name="T6" fmla="*/ 1 w 1081"/>
                      <a:gd name="T7" fmla="*/ 1 h 1463"/>
                      <a:gd name="T8" fmla="*/ 1 w 1081"/>
                      <a:gd name="T9" fmla="*/ 1 h 1463"/>
                      <a:gd name="T10" fmla="*/ 1 w 1081"/>
                      <a:gd name="T11" fmla="*/ 1 h 1463"/>
                      <a:gd name="T12" fmla="*/ 1 w 1081"/>
                      <a:gd name="T13" fmla="*/ 0 h 1463"/>
                      <a:gd name="T14" fmla="*/ 0 w 1081"/>
                      <a:gd name="T15" fmla="*/ 1 h 1463"/>
                      <a:gd name="T16" fmla="*/ 1 w 1081"/>
                      <a:gd name="T17" fmla="*/ 1 h 1463"/>
                      <a:gd name="T18" fmla="*/ 1 w 1081"/>
                      <a:gd name="T19" fmla="*/ 1 h 1463"/>
                      <a:gd name="T20" fmla="*/ 1 w 1081"/>
                      <a:gd name="T21" fmla="*/ 1 h 1463"/>
                      <a:gd name="T22" fmla="*/ 1 w 1081"/>
                      <a:gd name="T23" fmla="*/ 1 h 1463"/>
                      <a:gd name="T24" fmla="*/ 1 w 1081"/>
                      <a:gd name="T25" fmla="*/ 1 h 1463"/>
                      <a:gd name="T26" fmla="*/ 1 w 1081"/>
                      <a:gd name="T27" fmla="*/ 1 h 1463"/>
                      <a:gd name="T28" fmla="*/ 1 w 1081"/>
                      <a:gd name="T29" fmla="*/ 1 h 1463"/>
                      <a:gd name="T30" fmla="*/ 1 w 1081"/>
                      <a:gd name="T31" fmla="*/ 1 h 1463"/>
                      <a:gd name="T32" fmla="*/ 1 w 1081"/>
                      <a:gd name="T33" fmla="*/ 1 h 1463"/>
                      <a:gd name="T34" fmla="*/ 1 w 1081"/>
                      <a:gd name="T35" fmla="*/ 1 h 1463"/>
                      <a:gd name="T36" fmla="*/ 1 w 1081"/>
                      <a:gd name="T37" fmla="*/ 1 h 1463"/>
                      <a:gd name="T38" fmla="*/ 1 w 1081"/>
                      <a:gd name="T39" fmla="*/ 1 h 1463"/>
                      <a:gd name="T40" fmla="*/ 1 w 1081"/>
                      <a:gd name="T41" fmla="*/ 1 h 1463"/>
                      <a:gd name="T42" fmla="*/ 1 w 1081"/>
                      <a:gd name="T43" fmla="*/ 1 h 1463"/>
                      <a:gd name="T44" fmla="*/ 1 w 1081"/>
                      <a:gd name="T45" fmla="*/ 1 h 1463"/>
                      <a:gd name="T46" fmla="*/ 1 w 1081"/>
                      <a:gd name="T47" fmla="*/ 1 h 146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081"/>
                      <a:gd name="T73" fmla="*/ 0 h 1463"/>
                      <a:gd name="T74" fmla="*/ 1081 w 1081"/>
                      <a:gd name="T75" fmla="*/ 1463 h 146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081" h="1463">
                        <a:moveTo>
                          <a:pt x="600" y="216"/>
                        </a:moveTo>
                        <a:lnTo>
                          <a:pt x="402" y="198"/>
                        </a:lnTo>
                        <a:lnTo>
                          <a:pt x="282" y="168"/>
                        </a:lnTo>
                        <a:lnTo>
                          <a:pt x="244" y="112"/>
                        </a:lnTo>
                        <a:lnTo>
                          <a:pt x="244" y="66"/>
                        </a:lnTo>
                        <a:lnTo>
                          <a:pt x="212" y="26"/>
                        </a:lnTo>
                        <a:lnTo>
                          <a:pt x="102" y="0"/>
                        </a:lnTo>
                        <a:lnTo>
                          <a:pt x="0" y="8"/>
                        </a:lnTo>
                        <a:lnTo>
                          <a:pt x="124" y="1140"/>
                        </a:lnTo>
                        <a:lnTo>
                          <a:pt x="212" y="1244"/>
                        </a:lnTo>
                        <a:lnTo>
                          <a:pt x="322" y="1345"/>
                        </a:lnTo>
                        <a:lnTo>
                          <a:pt x="480" y="1425"/>
                        </a:lnTo>
                        <a:lnTo>
                          <a:pt x="662" y="1449"/>
                        </a:lnTo>
                        <a:lnTo>
                          <a:pt x="907" y="1463"/>
                        </a:lnTo>
                        <a:lnTo>
                          <a:pt x="1049" y="1441"/>
                        </a:lnTo>
                        <a:lnTo>
                          <a:pt x="1081" y="1361"/>
                        </a:lnTo>
                        <a:lnTo>
                          <a:pt x="1065" y="1258"/>
                        </a:lnTo>
                        <a:lnTo>
                          <a:pt x="963" y="942"/>
                        </a:lnTo>
                        <a:lnTo>
                          <a:pt x="877" y="626"/>
                        </a:lnTo>
                        <a:lnTo>
                          <a:pt x="837" y="388"/>
                        </a:lnTo>
                        <a:lnTo>
                          <a:pt x="837" y="326"/>
                        </a:lnTo>
                        <a:lnTo>
                          <a:pt x="781" y="238"/>
                        </a:lnTo>
                        <a:lnTo>
                          <a:pt x="718" y="216"/>
                        </a:lnTo>
                        <a:lnTo>
                          <a:pt x="600" y="21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924" name="Freeform 346"/>
                  <p:cNvSpPr>
                    <a:spLocks/>
                  </p:cNvSpPr>
                  <p:nvPr/>
                </p:nvSpPr>
                <p:spPr bwMode="auto">
                  <a:xfrm>
                    <a:off x="1338" y="2275"/>
                    <a:ext cx="465" cy="671"/>
                  </a:xfrm>
                  <a:custGeom>
                    <a:avLst/>
                    <a:gdLst>
                      <a:gd name="T0" fmla="*/ 1 w 929"/>
                      <a:gd name="T1" fmla="*/ 1 h 1341"/>
                      <a:gd name="T2" fmla="*/ 1 w 929"/>
                      <a:gd name="T3" fmla="*/ 1 h 1341"/>
                      <a:gd name="T4" fmla="*/ 1 w 929"/>
                      <a:gd name="T5" fmla="*/ 1 h 1341"/>
                      <a:gd name="T6" fmla="*/ 1 w 929"/>
                      <a:gd name="T7" fmla="*/ 1 h 1341"/>
                      <a:gd name="T8" fmla="*/ 1 w 929"/>
                      <a:gd name="T9" fmla="*/ 1 h 1341"/>
                      <a:gd name="T10" fmla="*/ 0 w 929"/>
                      <a:gd name="T11" fmla="*/ 0 h 1341"/>
                      <a:gd name="T12" fmla="*/ 1 w 929"/>
                      <a:gd name="T13" fmla="*/ 1 h 1341"/>
                      <a:gd name="T14" fmla="*/ 1 w 929"/>
                      <a:gd name="T15" fmla="*/ 1 h 1341"/>
                      <a:gd name="T16" fmla="*/ 1 w 929"/>
                      <a:gd name="T17" fmla="*/ 1 h 1341"/>
                      <a:gd name="T18" fmla="*/ 1 w 929"/>
                      <a:gd name="T19" fmla="*/ 1 h 1341"/>
                      <a:gd name="T20" fmla="*/ 1 w 929"/>
                      <a:gd name="T21" fmla="*/ 1 h 1341"/>
                      <a:gd name="T22" fmla="*/ 1 w 929"/>
                      <a:gd name="T23" fmla="*/ 1 h 1341"/>
                      <a:gd name="T24" fmla="*/ 1 w 929"/>
                      <a:gd name="T25" fmla="*/ 1 h 1341"/>
                      <a:gd name="T26" fmla="*/ 1 w 929"/>
                      <a:gd name="T27" fmla="*/ 1 h 1341"/>
                      <a:gd name="T28" fmla="*/ 1 w 929"/>
                      <a:gd name="T29" fmla="*/ 1 h 1341"/>
                      <a:gd name="T30" fmla="*/ 1 w 929"/>
                      <a:gd name="T31" fmla="*/ 1 h 1341"/>
                      <a:gd name="T32" fmla="*/ 1 w 929"/>
                      <a:gd name="T33" fmla="*/ 1 h 1341"/>
                      <a:gd name="T34" fmla="*/ 1 w 929"/>
                      <a:gd name="T35" fmla="*/ 1 h 1341"/>
                      <a:gd name="T36" fmla="*/ 1 w 929"/>
                      <a:gd name="T37" fmla="*/ 1 h 1341"/>
                      <a:gd name="T38" fmla="*/ 1 w 929"/>
                      <a:gd name="T39" fmla="*/ 1 h 1341"/>
                      <a:gd name="T40" fmla="*/ 1 w 929"/>
                      <a:gd name="T41" fmla="*/ 1 h 1341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29"/>
                      <a:gd name="T64" fmla="*/ 0 h 1341"/>
                      <a:gd name="T65" fmla="*/ 929 w 929"/>
                      <a:gd name="T66" fmla="*/ 1341 h 1341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29" h="1341">
                        <a:moveTo>
                          <a:pt x="608" y="270"/>
                        </a:moveTo>
                        <a:lnTo>
                          <a:pt x="434" y="262"/>
                        </a:lnTo>
                        <a:lnTo>
                          <a:pt x="250" y="230"/>
                        </a:lnTo>
                        <a:lnTo>
                          <a:pt x="142" y="174"/>
                        </a:lnTo>
                        <a:lnTo>
                          <a:pt x="80" y="126"/>
                        </a:lnTo>
                        <a:lnTo>
                          <a:pt x="0" y="0"/>
                        </a:lnTo>
                        <a:lnTo>
                          <a:pt x="118" y="1032"/>
                        </a:lnTo>
                        <a:lnTo>
                          <a:pt x="198" y="1128"/>
                        </a:lnTo>
                        <a:lnTo>
                          <a:pt x="284" y="1216"/>
                        </a:lnTo>
                        <a:lnTo>
                          <a:pt x="394" y="1277"/>
                        </a:lnTo>
                        <a:lnTo>
                          <a:pt x="488" y="1309"/>
                        </a:lnTo>
                        <a:lnTo>
                          <a:pt x="608" y="1325"/>
                        </a:lnTo>
                        <a:lnTo>
                          <a:pt x="715" y="1341"/>
                        </a:lnTo>
                        <a:lnTo>
                          <a:pt x="841" y="1341"/>
                        </a:lnTo>
                        <a:lnTo>
                          <a:pt x="897" y="1325"/>
                        </a:lnTo>
                        <a:lnTo>
                          <a:pt x="929" y="1277"/>
                        </a:lnTo>
                        <a:lnTo>
                          <a:pt x="913" y="1200"/>
                        </a:lnTo>
                        <a:lnTo>
                          <a:pt x="833" y="1018"/>
                        </a:lnTo>
                        <a:lnTo>
                          <a:pt x="699" y="402"/>
                        </a:lnTo>
                        <a:lnTo>
                          <a:pt x="678" y="316"/>
                        </a:lnTo>
                        <a:lnTo>
                          <a:pt x="608" y="2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</p:grpSp>
        </p:grpSp>
      </p:grpSp>
      <p:grpSp>
        <p:nvGrpSpPr>
          <p:cNvPr id="1160" name="Group 347"/>
          <p:cNvGrpSpPr>
            <a:grpSpLocks/>
          </p:cNvGrpSpPr>
          <p:nvPr/>
        </p:nvGrpSpPr>
        <p:grpSpPr bwMode="auto">
          <a:xfrm>
            <a:off x="4676775" y="3487738"/>
            <a:ext cx="4721225" cy="1438275"/>
            <a:chOff x="2529" y="1960"/>
            <a:chExt cx="2915" cy="1030"/>
          </a:xfrm>
        </p:grpSpPr>
        <p:sp>
          <p:nvSpPr>
            <p:cNvPr id="1161" name="Line 348"/>
            <p:cNvSpPr>
              <a:spLocks noChangeShapeType="1"/>
            </p:cNvSpPr>
            <p:nvPr/>
          </p:nvSpPr>
          <p:spPr bwMode="auto">
            <a:xfrm rot="10800000">
              <a:off x="3524" y="2235"/>
              <a:ext cx="0" cy="336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62" name="Rectangle 349"/>
            <p:cNvSpPr>
              <a:spLocks noChangeArrowheads="1"/>
            </p:cNvSpPr>
            <p:nvPr/>
          </p:nvSpPr>
          <p:spPr bwMode="auto">
            <a:xfrm>
              <a:off x="3286" y="2609"/>
              <a:ext cx="530" cy="334"/>
            </a:xfrm>
            <a:prstGeom prst="rect">
              <a:avLst/>
            </a:prstGeom>
            <a:solidFill>
              <a:srgbClr val="662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O&amp;D</a:t>
              </a:r>
            </a:p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Forecaster</a:t>
              </a:r>
            </a:p>
          </p:txBody>
        </p:sp>
        <p:sp>
          <p:nvSpPr>
            <p:cNvPr id="1163" name="Line 350"/>
            <p:cNvSpPr>
              <a:spLocks noChangeShapeType="1"/>
            </p:cNvSpPr>
            <p:nvPr/>
          </p:nvSpPr>
          <p:spPr bwMode="auto">
            <a:xfrm rot="10800000" flipH="1">
              <a:off x="3605" y="2743"/>
              <a:ext cx="1141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64" name="Line 351"/>
            <p:cNvSpPr>
              <a:spLocks noChangeShapeType="1"/>
            </p:cNvSpPr>
            <p:nvPr/>
          </p:nvSpPr>
          <p:spPr bwMode="auto">
            <a:xfrm flipH="1">
              <a:off x="2706" y="2797"/>
              <a:ext cx="667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65" name="Line 352"/>
            <p:cNvSpPr>
              <a:spLocks noChangeShapeType="1"/>
            </p:cNvSpPr>
            <p:nvPr/>
          </p:nvSpPr>
          <p:spPr bwMode="auto">
            <a:xfrm rot="10800000" flipH="1">
              <a:off x="2665" y="2743"/>
              <a:ext cx="568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66" name="Rectangle 353"/>
            <p:cNvSpPr>
              <a:spLocks noChangeArrowheads="1"/>
            </p:cNvSpPr>
            <p:nvPr/>
          </p:nvSpPr>
          <p:spPr bwMode="auto">
            <a:xfrm>
              <a:off x="3262" y="2587"/>
              <a:ext cx="530" cy="334"/>
            </a:xfrm>
            <a:prstGeom prst="rect">
              <a:avLst/>
            </a:prstGeom>
            <a:solidFill>
              <a:srgbClr val="CBD1F3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O&amp;D</a:t>
              </a:r>
            </a:p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Forecaster</a:t>
              </a:r>
            </a:p>
          </p:txBody>
        </p:sp>
        <p:sp>
          <p:nvSpPr>
            <p:cNvPr id="1167" name="Text Box 354"/>
            <p:cNvSpPr txBox="1">
              <a:spLocks noChangeArrowheads="1"/>
            </p:cNvSpPr>
            <p:nvPr/>
          </p:nvSpPr>
          <p:spPr bwMode="auto">
            <a:xfrm>
              <a:off x="2529" y="2526"/>
              <a:ext cx="814" cy="2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ODIF &amp; Post-</a:t>
              </a:r>
              <a:b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</a:b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dept. History</a:t>
              </a:r>
            </a:p>
          </p:txBody>
        </p:sp>
        <p:sp>
          <p:nvSpPr>
            <p:cNvPr id="1168" name="Text Box 355"/>
            <p:cNvSpPr txBox="1">
              <a:spLocks noChangeArrowheads="1"/>
            </p:cNvSpPr>
            <p:nvPr/>
          </p:nvSpPr>
          <p:spPr bwMode="auto">
            <a:xfrm>
              <a:off x="2682" y="2827"/>
              <a:ext cx="548" cy="1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Forecasts</a:t>
              </a:r>
            </a:p>
          </p:txBody>
        </p:sp>
        <p:sp>
          <p:nvSpPr>
            <p:cNvPr id="1169" name="Text Box 356"/>
            <p:cNvSpPr txBox="1">
              <a:spLocks noChangeArrowheads="1"/>
            </p:cNvSpPr>
            <p:nvPr/>
          </p:nvSpPr>
          <p:spPr bwMode="auto">
            <a:xfrm>
              <a:off x="3793" y="2601"/>
              <a:ext cx="1062" cy="1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Forecasts Views &amp; Alerts</a:t>
              </a:r>
            </a:p>
          </p:txBody>
        </p:sp>
        <p:sp>
          <p:nvSpPr>
            <p:cNvPr id="1170" name="Text Box 357"/>
            <p:cNvSpPr txBox="1">
              <a:spLocks noChangeArrowheads="1"/>
            </p:cNvSpPr>
            <p:nvPr/>
          </p:nvSpPr>
          <p:spPr bwMode="auto">
            <a:xfrm>
              <a:off x="3894" y="2813"/>
              <a:ext cx="865" cy="16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Forecast Influences</a:t>
              </a:r>
            </a:p>
          </p:txBody>
        </p:sp>
        <p:sp>
          <p:nvSpPr>
            <p:cNvPr id="1171" name="Line 358"/>
            <p:cNvSpPr>
              <a:spLocks noChangeShapeType="1"/>
            </p:cNvSpPr>
            <p:nvPr/>
          </p:nvSpPr>
          <p:spPr bwMode="auto">
            <a:xfrm flipH="1">
              <a:off x="3822" y="2797"/>
              <a:ext cx="921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72" name="Text Box 359"/>
            <p:cNvSpPr txBox="1">
              <a:spLocks noChangeArrowheads="1"/>
            </p:cNvSpPr>
            <p:nvPr/>
          </p:nvSpPr>
          <p:spPr bwMode="auto">
            <a:xfrm>
              <a:off x="2711" y="1960"/>
              <a:ext cx="420" cy="35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ODIF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Booking Counts</a:t>
              </a:r>
            </a:p>
          </p:txBody>
        </p:sp>
        <p:sp>
          <p:nvSpPr>
            <p:cNvPr id="1173" name="Text Box 360"/>
            <p:cNvSpPr txBox="1">
              <a:spLocks noChangeArrowheads="1"/>
            </p:cNvSpPr>
            <p:nvPr/>
          </p:nvSpPr>
          <p:spPr bwMode="auto">
            <a:xfrm>
              <a:off x="3181" y="2121"/>
              <a:ext cx="693" cy="29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5E6A71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“Significant”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O&amp;D POS List</a:t>
              </a:r>
            </a:p>
          </p:txBody>
        </p:sp>
        <p:sp>
          <p:nvSpPr>
            <p:cNvPr id="1174" name="Rectangle 361"/>
            <p:cNvSpPr>
              <a:spLocks noChangeArrowheads="1"/>
            </p:cNvSpPr>
            <p:nvPr/>
          </p:nvSpPr>
          <p:spPr bwMode="auto">
            <a:xfrm>
              <a:off x="4727" y="2594"/>
              <a:ext cx="55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Demand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Analyst</a:t>
              </a:r>
            </a:p>
          </p:txBody>
        </p:sp>
        <p:grpSp>
          <p:nvGrpSpPr>
            <p:cNvPr id="1175" name="Group 362"/>
            <p:cNvGrpSpPr>
              <a:grpSpLocks/>
            </p:cNvGrpSpPr>
            <p:nvPr/>
          </p:nvGrpSpPr>
          <p:grpSpPr bwMode="auto">
            <a:xfrm flipH="1">
              <a:off x="5201" y="2619"/>
              <a:ext cx="243" cy="244"/>
              <a:chOff x="1988" y="2631"/>
              <a:chExt cx="972" cy="1045"/>
            </a:xfrm>
          </p:grpSpPr>
          <p:sp>
            <p:nvSpPr>
              <p:cNvPr id="1177" name="Freeform 363"/>
              <p:cNvSpPr>
                <a:spLocks/>
              </p:cNvSpPr>
              <p:nvPr/>
            </p:nvSpPr>
            <p:spPr bwMode="auto">
              <a:xfrm>
                <a:off x="2394" y="3498"/>
                <a:ext cx="174" cy="178"/>
              </a:xfrm>
              <a:custGeom>
                <a:avLst/>
                <a:gdLst>
                  <a:gd name="T0" fmla="*/ 135 w 174"/>
                  <a:gd name="T1" fmla="*/ 6 h 178"/>
                  <a:gd name="T2" fmla="*/ 69 w 174"/>
                  <a:gd name="T3" fmla="*/ 21 h 178"/>
                  <a:gd name="T4" fmla="*/ 3 w 174"/>
                  <a:gd name="T5" fmla="*/ 57 h 178"/>
                  <a:gd name="T6" fmla="*/ 57 w 174"/>
                  <a:gd name="T7" fmla="*/ 81 h 178"/>
                  <a:gd name="T8" fmla="*/ 15 w 174"/>
                  <a:gd name="T9" fmla="*/ 153 h 178"/>
                  <a:gd name="T10" fmla="*/ 6 w 174"/>
                  <a:gd name="T11" fmla="*/ 171 h 178"/>
                  <a:gd name="T12" fmla="*/ 36 w 174"/>
                  <a:gd name="T13" fmla="*/ 165 h 178"/>
                  <a:gd name="T14" fmla="*/ 69 w 174"/>
                  <a:gd name="T15" fmla="*/ 162 h 178"/>
                  <a:gd name="T16" fmla="*/ 135 w 174"/>
                  <a:gd name="T17" fmla="*/ 162 h 178"/>
                  <a:gd name="T18" fmla="*/ 141 w 174"/>
                  <a:gd name="T19" fmla="*/ 144 h 178"/>
                  <a:gd name="T20" fmla="*/ 174 w 174"/>
                  <a:gd name="T21" fmla="*/ 63 h 178"/>
                  <a:gd name="T22" fmla="*/ 171 w 174"/>
                  <a:gd name="T23" fmla="*/ 39 h 178"/>
                  <a:gd name="T24" fmla="*/ 153 w 174"/>
                  <a:gd name="T25" fmla="*/ 24 h 178"/>
                  <a:gd name="T26" fmla="*/ 135 w 174"/>
                  <a:gd name="T27" fmla="*/ 0 h 178"/>
                  <a:gd name="T28" fmla="*/ 117 w 174"/>
                  <a:gd name="T29" fmla="*/ 9 h 17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4"/>
                  <a:gd name="T46" fmla="*/ 0 h 178"/>
                  <a:gd name="T47" fmla="*/ 174 w 174"/>
                  <a:gd name="T48" fmla="*/ 178 h 17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4" h="178">
                    <a:moveTo>
                      <a:pt x="135" y="6"/>
                    </a:moveTo>
                    <a:cubicBezTo>
                      <a:pt x="113" y="13"/>
                      <a:pt x="91" y="14"/>
                      <a:pt x="69" y="21"/>
                    </a:cubicBezTo>
                    <a:cubicBezTo>
                      <a:pt x="46" y="29"/>
                      <a:pt x="27" y="49"/>
                      <a:pt x="3" y="57"/>
                    </a:cubicBezTo>
                    <a:cubicBezTo>
                      <a:pt x="22" y="63"/>
                      <a:pt x="40" y="70"/>
                      <a:pt x="57" y="81"/>
                    </a:cubicBezTo>
                    <a:cubicBezTo>
                      <a:pt x="41" y="104"/>
                      <a:pt x="27" y="128"/>
                      <a:pt x="15" y="153"/>
                    </a:cubicBezTo>
                    <a:cubicBezTo>
                      <a:pt x="12" y="159"/>
                      <a:pt x="0" y="167"/>
                      <a:pt x="6" y="171"/>
                    </a:cubicBezTo>
                    <a:cubicBezTo>
                      <a:pt x="14" y="177"/>
                      <a:pt x="26" y="166"/>
                      <a:pt x="36" y="165"/>
                    </a:cubicBezTo>
                    <a:cubicBezTo>
                      <a:pt x="47" y="164"/>
                      <a:pt x="58" y="163"/>
                      <a:pt x="69" y="162"/>
                    </a:cubicBezTo>
                    <a:cubicBezTo>
                      <a:pt x="91" y="163"/>
                      <a:pt x="119" y="178"/>
                      <a:pt x="135" y="162"/>
                    </a:cubicBezTo>
                    <a:cubicBezTo>
                      <a:pt x="139" y="158"/>
                      <a:pt x="139" y="150"/>
                      <a:pt x="141" y="144"/>
                    </a:cubicBezTo>
                    <a:cubicBezTo>
                      <a:pt x="149" y="121"/>
                      <a:pt x="169" y="77"/>
                      <a:pt x="174" y="63"/>
                    </a:cubicBezTo>
                    <a:cubicBezTo>
                      <a:pt x="173" y="55"/>
                      <a:pt x="174" y="46"/>
                      <a:pt x="171" y="39"/>
                    </a:cubicBezTo>
                    <a:cubicBezTo>
                      <a:pt x="168" y="32"/>
                      <a:pt x="158" y="30"/>
                      <a:pt x="153" y="24"/>
                    </a:cubicBezTo>
                    <a:cubicBezTo>
                      <a:pt x="144" y="14"/>
                      <a:pt x="146" y="8"/>
                      <a:pt x="135" y="0"/>
                    </a:cubicBezTo>
                    <a:cubicBezTo>
                      <a:pt x="116" y="6"/>
                      <a:pt x="117" y="0"/>
                      <a:pt x="117" y="9"/>
                    </a:cubicBezTo>
                  </a:path>
                </a:pathLst>
              </a:cu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1178" name="Group 364"/>
              <p:cNvGrpSpPr>
                <a:grpSpLocks/>
              </p:cNvGrpSpPr>
              <p:nvPr/>
            </p:nvGrpSpPr>
            <p:grpSpPr bwMode="auto">
              <a:xfrm>
                <a:off x="2101" y="2711"/>
                <a:ext cx="203" cy="237"/>
                <a:chOff x="2320" y="1019"/>
                <a:chExt cx="680" cy="791"/>
              </a:xfrm>
            </p:grpSpPr>
            <p:grpSp>
              <p:nvGrpSpPr>
                <p:cNvPr id="1280" name="Group 365"/>
                <p:cNvGrpSpPr>
                  <a:grpSpLocks/>
                </p:cNvGrpSpPr>
                <p:nvPr/>
              </p:nvGrpSpPr>
              <p:grpSpPr bwMode="auto">
                <a:xfrm>
                  <a:off x="2320" y="1019"/>
                  <a:ext cx="680" cy="791"/>
                  <a:chOff x="2320" y="1019"/>
                  <a:chExt cx="680" cy="791"/>
                </a:xfrm>
              </p:grpSpPr>
              <p:sp>
                <p:nvSpPr>
                  <p:cNvPr id="1292" name="Freeform 366"/>
                  <p:cNvSpPr>
                    <a:spLocks/>
                  </p:cNvSpPr>
                  <p:nvPr/>
                </p:nvSpPr>
                <p:spPr bwMode="auto">
                  <a:xfrm>
                    <a:off x="2320" y="1019"/>
                    <a:ext cx="680" cy="791"/>
                  </a:xfrm>
                  <a:custGeom>
                    <a:avLst/>
                    <a:gdLst>
                      <a:gd name="T0" fmla="*/ 0 w 1361"/>
                      <a:gd name="T1" fmla="*/ 0 h 1583"/>
                      <a:gd name="T2" fmla="*/ 0 w 1361"/>
                      <a:gd name="T3" fmla="*/ 0 h 1583"/>
                      <a:gd name="T4" fmla="*/ 0 w 1361"/>
                      <a:gd name="T5" fmla="*/ 0 h 1583"/>
                      <a:gd name="T6" fmla="*/ 0 w 1361"/>
                      <a:gd name="T7" fmla="*/ 0 h 1583"/>
                      <a:gd name="T8" fmla="*/ 0 w 1361"/>
                      <a:gd name="T9" fmla="*/ 0 h 1583"/>
                      <a:gd name="T10" fmla="*/ 0 w 1361"/>
                      <a:gd name="T11" fmla="*/ 0 h 1583"/>
                      <a:gd name="T12" fmla="*/ 0 w 1361"/>
                      <a:gd name="T13" fmla="*/ 0 h 1583"/>
                      <a:gd name="T14" fmla="*/ 0 w 1361"/>
                      <a:gd name="T15" fmla="*/ 0 h 1583"/>
                      <a:gd name="T16" fmla="*/ 0 w 1361"/>
                      <a:gd name="T17" fmla="*/ 0 h 1583"/>
                      <a:gd name="T18" fmla="*/ 0 w 1361"/>
                      <a:gd name="T19" fmla="*/ 0 h 1583"/>
                      <a:gd name="T20" fmla="*/ 0 w 1361"/>
                      <a:gd name="T21" fmla="*/ 0 h 1583"/>
                      <a:gd name="T22" fmla="*/ 0 w 1361"/>
                      <a:gd name="T23" fmla="*/ 0 h 1583"/>
                      <a:gd name="T24" fmla="*/ 0 w 1361"/>
                      <a:gd name="T25" fmla="*/ 0 h 1583"/>
                      <a:gd name="T26" fmla="*/ 0 w 1361"/>
                      <a:gd name="T27" fmla="*/ 0 h 1583"/>
                      <a:gd name="T28" fmla="*/ 0 w 1361"/>
                      <a:gd name="T29" fmla="*/ 0 h 1583"/>
                      <a:gd name="T30" fmla="*/ 0 w 1361"/>
                      <a:gd name="T31" fmla="*/ 0 h 1583"/>
                      <a:gd name="T32" fmla="*/ 0 w 1361"/>
                      <a:gd name="T33" fmla="*/ 0 h 1583"/>
                      <a:gd name="T34" fmla="*/ 0 w 1361"/>
                      <a:gd name="T35" fmla="*/ 0 h 1583"/>
                      <a:gd name="T36" fmla="*/ 0 w 1361"/>
                      <a:gd name="T37" fmla="*/ 0 h 1583"/>
                      <a:gd name="T38" fmla="*/ 0 w 1361"/>
                      <a:gd name="T39" fmla="*/ 0 h 1583"/>
                      <a:gd name="T40" fmla="*/ 0 w 1361"/>
                      <a:gd name="T41" fmla="*/ 0 h 1583"/>
                      <a:gd name="T42" fmla="*/ 0 w 1361"/>
                      <a:gd name="T43" fmla="*/ 0 h 1583"/>
                      <a:gd name="T44" fmla="*/ 0 w 1361"/>
                      <a:gd name="T45" fmla="*/ 0 h 1583"/>
                      <a:gd name="T46" fmla="*/ 0 w 1361"/>
                      <a:gd name="T47" fmla="*/ 0 h 1583"/>
                      <a:gd name="T48" fmla="*/ 0 w 1361"/>
                      <a:gd name="T49" fmla="*/ 0 h 1583"/>
                      <a:gd name="T50" fmla="*/ 0 w 1361"/>
                      <a:gd name="T51" fmla="*/ 0 h 1583"/>
                      <a:gd name="T52" fmla="*/ 0 w 1361"/>
                      <a:gd name="T53" fmla="*/ 0 h 1583"/>
                      <a:gd name="T54" fmla="*/ 0 w 1361"/>
                      <a:gd name="T55" fmla="*/ 0 h 1583"/>
                      <a:gd name="T56" fmla="*/ 0 w 1361"/>
                      <a:gd name="T57" fmla="*/ 0 h 1583"/>
                      <a:gd name="T58" fmla="*/ 0 w 1361"/>
                      <a:gd name="T59" fmla="*/ 0 h 1583"/>
                      <a:gd name="T60" fmla="*/ 0 w 1361"/>
                      <a:gd name="T61" fmla="*/ 0 h 1583"/>
                      <a:gd name="T62" fmla="*/ 0 w 1361"/>
                      <a:gd name="T63" fmla="*/ 0 h 1583"/>
                      <a:gd name="T64" fmla="*/ 0 w 1361"/>
                      <a:gd name="T65" fmla="*/ 0 h 1583"/>
                      <a:gd name="T66" fmla="*/ 0 w 1361"/>
                      <a:gd name="T67" fmla="*/ 0 h 1583"/>
                      <a:gd name="T68" fmla="*/ 0 w 1361"/>
                      <a:gd name="T69" fmla="*/ 0 h 1583"/>
                      <a:gd name="T70" fmla="*/ 0 w 1361"/>
                      <a:gd name="T71" fmla="*/ 0 h 1583"/>
                      <a:gd name="T72" fmla="*/ 0 w 1361"/>
                      <a:gd name="T73" fmla="*/ 0 h 1583"/>
                      <a:gd name="T74" fmla="*/ 0 w 1361"/>
                      <a:gd name="T75" fmla="*/ 0 h 1583"/>
                      <a:gd name="T76" fmla="*/ 0 w 1361"/>
                      <a:gd name="T77" fmla="*/ 0 h 1583"/>
                      <a:gd name="T78" fmla="*/ 0 w 1361"/>
                      <a:gd name="T79" fmla="*/ 0 h 1583"/>
                      <a:gd name="T80" fmla="*/ 0 w 1361"/>
                      <a:gd name="T81" fmla="*/ 0 h 1583"/>
                      <a:gd name="T82" fmla="*/ 0 w 1361"/>
                      <a:gd name="T83" fmla="*/ 0 h 1583"/>
                      <a:gd name="T84" fmla="*/ 0 w 1361"/>
                      <a:gd name="T85" fmla="*/ 0 h 1583"/>
                      <a:gd name="T86" fmla="*/ 0 w 1361"/>
                      <a:gd name="T87" fmla="*/ 0 h 1583"/>
                      <a:gd name="T88" fmla="*/ 0 w 1361"/>
                      <a:gd name="T89" fmla="*/ 0 h 1583"/>
                      <a:gd name="T90" fmla="*/ 0 w 1361"/>
                      <a:gd name="T91" fmla="*/ 0 h 1583"/>
                      <a:gd name="T92" fmla="*/ 0 w 1361"/>
                      <a:gd name="T93" fmla="*/ 0 h 1583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1361"/>
                      <a:gd name="T142" fmla="*/ 0 h 1583"/>
                      <a:gd name="T143" fmla="*/ 1361 w 1361"/>
                      <a:gd name="T144" fmla="*/ 1583 h 1583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1361" h="1583">
                        <a:moveTo>
                          <a:pt x="947" y="48"/>
                        </a:moveTo>
                        <a:lnTo>
                          <a:pt x="1123" y="112"/>
                        </a:lnTo>
                        <a:lnTo>
                          <a:pt x="1187" y="240"/>
                        </a:lnTo>
                        <a:lnTo>
                          <a:pt x="1241" y="418"/>
                        </a:lnTo>
                        <a:lnTo>
                          <a:pt x="1249" y="494"/>
                        </a:lnTo>
                        <a:lnTo>
                          <a:pt x="1241" y="562"/>
                        </a:lnTo>
                        <a:lnTo>
                          <a:pt x="1217" y="613"/>
                        </a:lnTo>
                        <a:lnTo>
                          <a:pt x="1253" y="709"/>
                        </a:lnTo>
                        <a:lnTo>
                          <a:pt x="1299" y="801"/>
                        </a:lnTo>
                        <a:lnTo>
                          <a:pt x="1321" y="831"/>
                        </a:lnTo>
                        <a:lnTo>
                          <a:pt x="1341" y="855"/>
                        </a:lnTo>
                        <a:lnTo>
                          <a:pt x="1355" y="877"/>
                        </a:lnTo>
                        <a:lnTo>
                          <a:pt x="1361" y="905"/>
                        </a:lnTo>
                        <a:lnTo>
                          <a:pt x="1353" y="931"/>
                        </a:lnTo>
                        <a:lnTo>
                          <a:pt x="1335" y="941"/>
                        </a:lnTo>
                        <a:lnTo>
                          <a:pt x="1279" y="955"/>
                        </a:lnTo>
                        <a:lnTo>
                          <a:pt x="1255" y="969"/>
                        </a:lnTo>
                        <a:lnTo>
                          <a:pt x="1247" y="1003"/>
                        </a:lnTo>
                        <a:lnTo>
                          <a:pt x="1253" y="1041"/>
                        </a:lnTo>
                        <a:lnTo>
                          <a:pt x="1277" y="1101"/>
                        </a:lnTo>
                        <a:lnTo>
                          <a:pt x="1265" y="1131"/>
                        </a:lnTo>
                        <a:lnTo>
                          <a:pt x="1241" y="1155"/>
                        </a:lnTo>
                        <a:lnTo>
                          <a:pt x="1249" y="1177"/>
                        </a:lnTo>
                        <a:lnTo>
                          <a:pt x="1253" y="1197"/>
                        </a:lnTo>
                        <a:lnTo>
                          <a:pt x="1241" y="1219"/>
                        </a:lnTo>
                        <a:lnTo>
                          <a:pt x="1217" y="1231"/>
                        </a:lnTo>
                        <a:lnTo>
                          <a:pt x="1201" y="1261"/>
                        </a:lnTo>
                        <a:lnTo>
                          <a:pt x="1201" y="1309"/>
                        </a:lnTo>
                        <a:lnTo>
                          <a:pt x="1189" y="1339"/>
                        </a:lnTo>
                        <a:lnTo>
                          <a:pt x="1167" y="1363"/>
                        </a:lnTo>
                        <a:lnTo>
                          <a:pt x="1141" y="1381"/>
                        </a:lnTo>
                        <a:lnTo>
                          <a:pt x="1107" y="1391"/>
                        </a:lnTo>
                        <a:lnTo>
                          <a:pt x="1065" y="1397"/>
                        </a:lnTo>
                        <a:lnTo>
                          <a:pt x="965" y="1391"/>
                        </a:lnTo>
                        <a:lnTo>
                          <a:pt x="873" y="1381"/>
                        </a:lnTo>
                        <a:lnTo>
                          <a:pt x="739" y="1583"/>
                        </a:lnTo>
                        <a:lnTo>
                          <a:pt x="180" y="1337"/>
                        </a:lnTo>
                        <a:lnTo>
                          <a:pt x="233" y="1253"/>
                        </a:lnTo>
                        <a:lnTo>
                          <a:pt x="263" y="1175"/>
                        </a:lnTo>
                        <a:lnTo>
                          <a:pt x="263" y="1067"/>
                        </a:lnTo>
                        <a:lnTo>
                          <a:pt x="0" y="837"/>
                        </a:lnTo>
                        <a:lnTo>
                          <a:pt x="0" y="294"/>
                        </a:lnTo>
                        <a:lnTo>
                          <a:pt x="138" y="144"/>
                        </a:lnTo>
                        <a:lnTo>
                          <a:pt x="311" y="66"/>
                        </a:lnTo>
                        <a:lnTo>
                          <a:pt x="491" y="0"/>
                        </a:lnTo>
                        <a:lnTo>
                          <a:pt x="731" y="30"/>
                        </a:lnTo>
                        <a:lnTo>
                          <a:pt x="947" y="48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 w="12700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93" name="Freeform 367"/>
                  <p:cNvSpPr>
                    <a:spLocks/>
                  </p:cNvSpPr>
                  <p:nvPr/>
                </p:nvSpPr>
                <p:spPr bwMode="auto">
                  <a:xfrm>
                    <a:off x="2608" y="1517"/>
                    <a:ext cx="79" cy="124"/>
                  </a:xfrm>
                  <a:custGeom>
                    <a:avLst/>
                    <a:gdLst>
                      <a:gd name="T0" fmla="*/ 0 w 158"/>
                      <a:gd name="T1" fmla="*/ 0 h 248"/>
                      <a:gd name="T2" fmla="*/ 1 w 158"/>
                      <a:gd name="T3" fmla="*/ 1 h 248"/>
                      <a:gd name="T4" fmla="*/ 1 w 158"/>
                      <a:gd name="T5" fmla="*/ 1 h 248"/>
                      <a:gd name="T6" fmla="*/ 1 w 158"/>
                      <a:gd name="T7" fmla="*/ 1 h 248"/>
                      <a:gd name="T8" fmla="*/ 1 w 158"/>
                      <a:gd name="T9" fmla="*/ 1 h 248"/>
                      <a:gd name="T10" fmla="*/ 1 w 158"/>
                      <a:gd name="T11" fmla="*/ 1 h 248"/>
                      <a:gd name="T12" fmla="*/ 0 w 158"/>
                      <a:gd name="T13" fmla="*/ 0 h 24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"/>
                      <a:gd name="T22" fmla="*/ 0 h 248"/>
                      <a:gd name="T23" fmla="*/ 158 w 158"/>
                      <a:gd name="T24" fmla="*/ 248 h 24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" h="248">
                        <a:moveTo>
                          <a:pt x="0" y="0"/>
                        </a:moveTo>
                        <a:lnTo>
                          <a:pt x="46" y="118"/>
                        </a:lnTo>
                        <a:lnTo>
                          <a:pt x="88" y="178"/>
                        </a:lnTo>
                        <a:lnTo>
                          <a:pt x="158" y="248"/>
                        </a:lnTo>
                        <a:lnTo>
                          <a:pt x="64" y="188"/>
                        </a:lnTo>
                        <a:lnTo>
                          <a:pt x="18" y="1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grpSp>
              <p:nvGrpSpPr>
                <p:cNvPr id="1281" name="Group 368"/>
                <p:cNvGrpSpPr>
                  <a:grpSpLocks/>
                </p:cNvGrpSpPr>
                <p:nvPr/>
              </p:nvGrpSpPr>
              <p:grpSpPr bwMode="auto">
                <a:xfrm>
                  <a:off x="2764" y="1276"/>
                  <a:ext cx="200" cy="355"/>
                  <a:chOff x="2764" y="1276"/>
                  <a:chExt cx="200" cy="355"/>
                </a:xfrm>
              </p:grpSpPr>
              <p:sp>
                <p:nvSpPr>
                  <p:cNvPr id="1285" name="Freeform 369"/>
                  <p:cNvSpPr>
                    <a:spLocks/>
                  </p:cNvSpPr>
                  <p:nvPr/>
                </p:nvSpPr>
                <p:spPr bwMode="auto">
                  <a:xfrm>
                    <a:off x="2809" y="1333"/>
                    <a:ext cx="83" cy="49"/>
                  </a:xfrm>
                  <a:custGeom>
                    <a:avLst/>
                    <a:gdLst>
                      <a:gd name="T0" fmla="*/ 0 w 168"/>
                      <a:gd name="T1" fmla="*/ 0 h 98"/>
                      <a:gd name="T2" fmla="*/ 0 w 168"/>
                      <a:gd name="T3" fmla="*/ 1 h 98"/>
                      <a:gd name="T4" fmla="*/ 0 w 168"/>
                      <a:gd name="T5" fmla="*/ 1 h 98"/>
                      <a:gd name="T6" fmla="*/ 0 w 168"/>
                      <a:gd name="T7" fmla="*/ 1 h 98"/>
                      <a:gd name="T8" fmla="*/ 0 w 168"/>
                      <a:gd name="T9" fmla="*/ 1 h 98"/>
                      <a:gd name="T10" fmla="*/ 0 w 168"/>
                      <a:gd name="T11" fmla="*/ 1 h 98"/>
                      <a:gd name="T12" fmla="*/ 0 w 168"/>
                      <a:gd name="T13" fmla="*/ 1 h 98"/>
                      <a:gd name="T14" fmla="*/ 0 w 168"/>
                      <a:gd name="T15" fmla="*/ 1 h 98"/>
                      <a:gd name="T16" fmla="*/ 0 w 168"/>
                      <a:gd name="T17" fmla="*/ 1 h 98"/>
                      <a:gd name="T18" fmla="*/ 0 w 168"/>
                      <a:gd name="T19" fmla="*/ 1 h 98"/>
                      <a:gd name="T20" fmla="*/ 0 w 168"/>
                      <a:gd name="T21" fmla="*/ 1 h 98"/>
                      <a:gd name="T22" fmla="*/ 0 w 168"/>
                      <a:gd name="T23" fmla="*/ 1 h 98"/>
                      <a:gd name="T24" fmla="*/ 0 w 168"/>
                      <a:gd name="T25" fmla="*/ 1 h 98"/>
                      <a:gd name="T26" fmla="*/ 0 w 168"/>
                      <a:gd name="T27" fmla="*/ 0 h 9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68"/>
                      <a:gd name="T43" fmla="*/ 0 h 98"/>
                      <a:gd name="T44" fmla="*/ 168 w 168"/>
                      <a:gd name="T45" fmla="*/ 98 h 9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68" h="98">
                        <a:moveTo>
                          <a:pt x="152" y="0"/>
                        </a:moveTo>
                        <a:lnTo>
                          <a:pt x="142" y="12"/>
                        </a:lnTo>
                        <a:lnTo>
                          <a:pt x="168" y="24"/>
                        </a:lnTo>
                        <a:lnTo>
                          <a:pt x="132" y="20"/>
                        </a:lnTo>
                        <a:lnTo>
                          <a:pt x="122" y="52"/>
                        </a:lnTo>
                        <a:lnTo>
                          <a:pt x="138" y="66"/>
                        </a:lnTo>
                        <a:lnTo>
                          <a:pt x="124" y="66"/>
                        </a:lnTo>
                        <a:lnTo>
                          <a:pt x="134" y="98"/>
                        </a:lnTo>
                        <a:lnTo>
                          <a:pt x="116" y="64"/>
                        </a:lnTo>
                        <a:lnTo>
                          <a:pt x="82" y="64"/>
                        </a:lnTo>
                        <a:lnTo>
                          <a:pt x="52" y="52"/>
                        </a:lnTo>
                        <a:lnTo>
                          <a:pt x="0" y="50"/>
                        </a:lnTo>
                        <a:lnTo>
                          <a:pt x="52" y="18"/>
                        </a:lnTo>
                        <a:lnTo>
                          <a:pt x="152" y="0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86" name="Freeform 370"/>
                  <p:cNvSpPr>
                    <a:spLocks/>
                  </p:cNvSpPr>
                  <p:nvPr/>
                </p:nvSpPr>
                <p:spPr bwMode="auto">
                  <a:xfrm>
                    <a:off x="2764" y="1276"/>
                    <a:ext cx="145" cy="33"/>
                  </a:xfrm>
                  <a:custGeom>
                    <a:avLst/>
                    <a:gdLst>
                      <a:gd name="T0" fmla="*/ 0 w 292"/>
                      <a:gd name="T1" fmla="*/ 1 h 66"/>
                      <a:gd name="T2" fmla="*/ 0 w 292"/>
                      <a:gd name="T3" fmla="*/ 1 h 66"/>
                      <a:gd name="T4" fmla="*/ 0 w 292"/>
                      <a:gd name="T5" fmla="*/ 1 h 66"/>
                      <a:gd name="T6" fmla="*/ 0 w 292"/>
                      <a:gd name="T7" fmla="*/ 1 h 66"/>
                      <a:gd name="T8" fmla="*/ 0 w 292"/>
                      <a:gd name="T9" fmla="*/ 1 h 66"/>
                      <a:gd name="T10" fmla="*/ 0 w 292"/>
                      <a:gd name="T11" fmla="*/ 1 h 66"/>
                      <a:gd name="T12" fmla="*/ 0 w 292"/>
                      <a:gd name="T13" fmla="*/ 1 h 66"/>
                      <a:gd name="T14" fmla="*/ 0 w 292"/>
                      <a:gd name="T15" fmla="*/ 1 h 66"/>
                      <a:gd name="T16" fmla="*/ 0 w 292"/>
                      <a:gd name="T17" fmla="*/ 1 h 66"/>
                      <a:gd name="T18" fmla="*/ 0 w 292"/>
                      <a:gd name="T19" fmla="*/ 0 h 66"/>
                      <a:gd name="T20" fmla="*/ 0 w 292"/>
                      <a:gd name="T21" fmla="*/ 1 h 66"/>
                      <a:gd name="T22" fmla="*/ 0 w 292"/>
                      <a:gd name="T23" fmla="*/ 1 h 66"/>
                      <a:gd name="T24" fmla="*/ 0 w 292"/>
                      <a:gd name="T25" fmla="*/ 1 h 66"/>
                      <a:gd name="T26" fmla="*/ 0 w 292"/>
                      <a:gd name="T27" fmla="*/ 1 h 66"/>
                      <a:gd name="T28" fmla="*/ 0 w 292"/>
                      <a:gd name="T29" fmla="*/ 1 h 6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92"/>
                      <a:gd name="T46" fmla="*/ 0 h 66"/>
                      <a:gd name="T47" fmla="*/ 292 w 292"/>
                      <a:gd name="T48" fmla="*/ 66 h 6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92" h="66">
                        <a:moveTo>
                          <a:pt x="292" y="34"/>
                        </a:moveTo>
                        <a:lnTo>
                          <a:pt x="280" y="60"/>
                        </a:lnTo>
                        <a:lnTo>
                          <a:pt x="248" y="66"/>
                        </a:lnTo>
                        <a:lnTo>
                          <a:pt x="204" y="48"/>
                        </a:lnTo>
                        <a:lnTo>
                          <a:pt x="144" y="34"/>
                        </a:lnTo>
                        <a:lnTo>
                          <a:pt x="46" y="32"/>
                        </a:lnTo>
                        <a:lnTo>
                          <a:pt x="0" y="36"/>
                        </a:lnTo>
                        <a:lnTo>
                          <a:pt x="74" y="16"/>
                        </a:lnTo>
                        <a:lnTo>
                          <a:pt x="128" y="8"/>
                        </a:lnTo>
                        <a:lnTo>
                          <a:pt x="120" y="0"/>
                        </a:lnTo>
                        <a:lnTo>
                          <a:pt x="170" y="12"/>
                        </a:lnTo>
                        <a:lnTo>
                          <a:pt x="164" y="4"/>
                        </a:lnTo>
                        <a:lnTo>
                          <a:pt x="206" y="16"/>
                        </a:lnTo>
                        <a:lnTo>
                          <a:pt x="246" y="16"/>
                        </a:lnTo>
                        <a:lnTo>
                          <a:pt x="292" y="34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87" name="Freeform 371"/>
                  <p:cNvSpPr>
                    <a:spLocks/>
                  </p:cNvSpPr>
                  <p:nvPr/>
                </p:nvSpPr>
                <p:spPr bwMode="auto">
                  <a:xfrm>
                    <a:off x="2889" y="1567"/>
                    <a:ext cx="65" cy="52"/>
                  </a:xfrm>
                  <a:custGeom>
                    <a:avLst/>
                    <a:gdLst>
                      <a:gd name="T0" fmla="*/ 0 w 132"/>
                      <a:gd name="T1" fmla="*/ 1 h 104"/>
                      <a:gd name="T2" fmla="*/ 0 w 132"/>
                      <a:gd name="T3" fmla="*/ 1 h 104"/>
                      <a:gd name="T4" fmla="*/ 0 w 132"/>
                      <a:gd name="T5" fmla="*/ 0 h 104"/>
                      <a:gd name="T6" fmla="*/ 0 w 132"/>
                      <a:gd name="T7" fmla="*/ 1 h 104"/>
                      <a:gd name="T8" fmla="*/ 0 w 132"/>
                      <a:gd name="T9" fmla="*/ 1 h 104"/>
                      <a:gd name="T10" fmla="*/ 0 w 132"/>
                      <a:gd name="T11" fmla="*/ 1 h 104"/>
                      <a:gd name="T12" fmla="*/ 0 w 132"/>
                      <a:gd name="T13" fmla="*/ 1 h 104"/>
                      <a:gd name="T14" fmla="*/ 0 w 132"/>
                      <a:gd name="T15" fmla="*/ 1 h 104"/>
                      <a:gd name="T16" fmla="*/ 0 w 132"/>
                      <a:gd name="T17" fmla="*/ 1 h 104"/>
                      <a:gd name="T18" fmla="*/ 0 w 132"/>
                      <a:gd name="T19" fmla="*/ 1 h 104"/>
                      <a:gd name="T20" fmla="*/ 0 w 132"/>
                      <a:gd name="T21" fmla="*/ 1 h 104"/>
                      <a:gd name="T22" fmla="*/ 0 w 132"/>
                      <a:gd name="T23" fmla="*/ 1 h 104"/>
                      <a:gd name="T24" fmla="*/ 0 w 132"/>
                      <a:gd name="T25" fmla="*/ 1 h 104"/>
                      <a:gd name="T26" fmla="*/ 0 w 132"/>
                      <a:gd name="T27" fmla="*/ 1 h 104"/>
                      <a:gd name="T28" fmla="*/ 0 w 132"/>
                      <a:gd name="T29" fmla="*/ 1 h 104"/>
                      <a:gd name="T30" fmla="*/ 0 w 132"/>
                      <a:gd name="T31" fmla="*/ 1 h 104"/>
                      <a:gd name="T32" fmla="*/ 0 w 132"/>
                      <a:gd name="T33" fmla="*/ 1 h 104"/>
                      <a:gd name="T34" fmla="*/ 0 w 132"/>
                      <a:gd name="T35" fmla="*/ 1 h 104"/>
                      <a:gd name="T36" fmla="*/ 0 w 132"/>
                      <a:gd name="T37" fmla="*/ 1 h 10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32"/>
                      <a:gd name="T58" fmla="*/ 0 h 104"/>
                      <a:gd name="T59" fmla="*/ 132 w 132"/>
                      <a:gd name="T60" fmla="*/ 104 h 10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32" h="104">
                        <a:moveTo>
                          <a:pt x="132" y="12"/>
                        </a:moveTo>
                        <a:lnTo>
                          <a:pt x="110" y="4"/>
                        </a:lnTo>
                        <a:lnTo>
                          <a:pt x="92" y="0"/>
                        </a:lnTo>
                        <a:lnTo>
                          <a:pt x="76" y="14"/>
                        </a:lnTo>
                        <a:lnTo>
                          <a:pt x="54" y="26"/>
                        </a:lnTo>
                        <a:lnTo>
                          <a:pt x="32" y="38"/>
                        </a:lnTo>
                        <a:lnTo>
                          <a:pt x="12" y="44"/>
                        </a:lnTo>
                        <a:lnTo>
                          <a:pt x="8" y="32"/>
                        </a:lnTo>
                        <a:lnTo>
                          <a:pt x="2" y="58"/>
                        </a:lnTo>
                        <a:lnTo>
                          <a:pt x="0" y="78"/>
                        </a:lnTo>
                        <a:lnTo>
                          <a:pt x="0" y="92"/>
                        </a:lnTo>
                        <a:lnTo>
                          <a:pt x="6" y="104"/>
                        </a:lnTo>
                        <a:lnTo>
                          <a:pt x="4" y="82"/>
                        </a:lnTo>
                        <a:lnTo>
                          <a:pt x="14" y="58"/>
                        </a:lnTo>
                        <a:lnTo>
                          <a:pt x="54" y="48"/>
                        </a:lnTo>
                        <a:lnTo>
                          <a:pt x="78" y="54"/>
                        </a:lnTo>
                        <a:lnTo>
                          <a:pt x="100" y="58"/>
                        </a:lnTo>
                        <a:lnTo>
                          <a:pt x="124" y="34"/>
                        </a:lnTo>
                        <a:lnTo>
                          <a:pt x="132" y="12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88" name="Freeform 372"/>
                  <p:cNvSpPr>
                    <a:spLocks/>
                  </p:cNvSpPr>
                  <p:nvPr/>
                </p:nvSpPr>
                <p:spPr bwMode="auto">
                  <a:xfrm>
                    <a:off x="2914" y="1622"/>
                    <a:ext cx="24" cy="9"/>
                  </a:xfrm>
                  <a:custGeom>
                    <a:avLst/>
                    <a:gdLst>
                      <a:gd name="T0" fmla="*/ 1 w 48"/>
                      <a:gd name="T1" fmla="*/ 1 h 18"/>
                      <a:gd name="T2" fmla="*/ 1 w 48"/>
                      <a:gd name="T3" fmla="*/ 0 h 18"/>
                      <a:gd name="T4" fmla="*/ 0 w 48"/>
                      <a:gd name="T5" fmla="*/ 1 h 18"/>
                      <a:gd name="T6" fmla="*/ 1 w 48"/>
                      <a:gd name="T7" fmla="*/ 1 h 18"/>
                      <a:gd name="T8" fmla="*/ 1 w 48"/>
                      <a:gd name="T9" fmla="*/ 1 h 1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8"/>
                      <a:gd name="T16" fmla="*/ 0 h 18"/>
                      <a:gd name="T17" fmla="*/ 48 w 48"/>
                      <a:gd name="T18" fmla="*/ 18 h 1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8" h="18">
                        <a:moveTo>
                          <a:pt x="48" y="4"/>
                        </a:moveTo>
                        <a:lnTo>
                          <a:pt x="20" y="0"/>
                        </a:lnTo>
                        <a:lnTo>
                          <a:pt x="0" y="6"/>
                        </a:lnTo>
                        <a:lnTo>
                          <a:pt x="26" y="18"/>
                        </a:lnTo>
                        <a:lnTo>
                          <a:pt x="48" y="4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89" name="Freeform 373"/>
                  <p:cNvSpPr>
                    <a:spLocks/>
                  </p:cNvSpPr>
                  <p:nvPr/>
                </p:nvSpPr>
                <p:spPr bwMode="auto">
                  <a:xfrm>
                    <a:off x="2937" y="1480"/>
                    <a:ext cx="27" cy="11"/>
                  </a:xfrm>
                  <a:custGeom>
                    <a:avLst/>
                    <a:gdLst>
                      <a:gd name="T0" fmla="*/ 1 w 54"/>
                      <a:gd name="T1" fmla="*/ 0 h 22"/>
                      <a:gd name="T2" fmla="*/ 1 w 54"/>
                      <a:gd name="T3" fmla="*/ 0 h 22"/>
                      <a:gd name="T4" fmla="*/ 1 w 54"/>
                      <a:gd name="T5" fmla="*/ 1 h 22"/>
                      <a:gd name="T6" fmla="*/ 0 w 54"/>
                      <a:gd name="T7" fmla="*/ 1 h 22"/>
                      <a:gd name="T8" fmla="*/ 1 w 54"/>
                      <a:gd name="T9" fmla="*/ 1 h 22"/>
                      <a:gd name="T10" fmla="*/ 1 w 54"/>
                      <a:gd name="T11" fmla="*/ 1 h 22"/>
                      <a:gd name="T12" fmla="*/ 1 w 54"/>
                      <a:gd name="T13" fmla="*/ 0 h 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4"/>
                      <a:gd name="T22" fmla="*/ 0 h 22"/>
                      <a:gd name="T23" fmla="*/ 54 w 54"/>
                      <a:gd name="T24" fmla="*/ 22 h 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4" h="22">
                        <a:moveTo>
                          <a:pt x="54" y="0"/>
                        </a:moveTo>
                        <a:lnTo>
                          <a:pt x="26" y="0"/>
                        </a:lnTo>
                        <a:lnTo>
                          <a:pt x="4" y="8"/>
                        </a:lnTo>
                        <a:lnTo>
                          <a:pt x="0" y="20"/>
                        </a:lnTo>
                        <a:lnTo>
                          <a:pt x="12" y="22"/>
                        </a:lnTo>
                        <a:lnTo>
                          <a:pt x="28" y="16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90" name="Freeform 374"/>
                  <p:cNvSpPr>
                    <a:spLocks/>
                  </p:cNvSpPr>
                  <p:nvPr/>
                </p:nvSpPr>
                <p:spPr bwMode="auto">
                  <a:xfrm>
                    <a:off x="2910" y="1469"/>
                    <a:ext cx="13" cy="26"/>
                  </a:xfrm>
                  <a:custGeom>
                    <a:avLst/>
                    <a:gdLst>
                      <a:gd name="T0" fmla="*/ 1 w 26"/>
                      <a:gd name="T1" fmla="*/ 0 h 52"/>
                      <a:gd name="T2" fmla="*/ 1 w 26"/>
                      <a:gd name="T3" fmla="*/ 1 h 52"/>
                      <a:gd name="T4" fmla="*/ 1 w 26"/>
                      <a:gd name="T5" fmla="*/ 1 h 52"/>
                      <a:gd name="T6" fmla="*/ 1 w 26"/>
                      <a:gd name="T7" fmla="*/ 1 h 52"/>
                      <a:gd name="T8" fmla="*/ 1 w 26"/>
                      <a:gd name="T9" fmla="*/ 1 h 52"/>
                      <a:gd name="T10" fmla="*/ 0 w 26"/>
                      <a:gd name="T11" fmla="*/ 1 h 52"/>
                      <a:gd name="T12" fmla="*/ 0 w 26"/>
                      <a:gd name="T13" fmla="*/ 1 h 52"/>
                      <a:gd name="T14" fmla="*/ 1 w 26"/>
                      <a:gd name="T15" fmla="*/ 0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6"/>
                      <a:gd name="T25" fmla="*/ 0 h 52"/>
                      <a:gd name="T26" fmla="*/ 26 w 26"/>
                      <a:gd name="T27" fmla="*/ 52 h 5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6" h="52">
                        <a:moveTo>
                          <a:pt x="10" y="0"/>
                        </a:moveTo>
                        <a:lnTo>
                          <a:pt x="6" y="18"/>
                        </a:lnTo>
                        <a:lnTo>
                          <a:pt x="14" y="42"/>
                        </a:lnTo>
                        <a:lnTo>
                          <a:pt x="26" y="52"/>
                        </a:lnTo>
                        <a:lnTo>
                          <a:pt x="8" y="44"/>
                        </a:lnTo>
                        <a:lnTo>
                          <a:pt x="0" y="36"/>
                        </a:lnTo>
                        <a:lnTo>
                          <a:pt x="0" y="24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91" name="Freeform 375"/>
                  <p:cNvSpPr>
                    <a:spLocks/>
                  </p:cNvSpPr>
                  <p:nvPr/>
                </p:nvSpPr>
                <p:spPr bwMode="auto">
                  <a:xfrm>
                    <a:off x="2833" y="1348"/>
                    <a:ext cx="18" cy="9"/>
                  </a:xfrm>
                  <a:custGeom>
                    <a:avLst/>
                    <a:gdLst>
                      <a:gd name="T0" fmla="*/ 1 w 36"/>
                      <a:gd name="T1" fmla="*/ 0 h 18"/>
                      <a:gd name="T2" fmla="*/ 1 w 36"/>
                      <a:gd name="T3" fmla="*/ 1 h 18"/>
                      <a:gd name="T4" fmla="*/ 1 w 36"/>
                      <a:gd name="T5" fmla="*/ 1 h 18"/>
                      <a:gd name="T6" fmla="*/ 1 w 36"/>
                      <a:gd name="T7" fmla="*/ 1 h 18"/>
                      <a:gd name="T8" fmla="*/ 0 w 36"/>
                      <a:gd name="T9" fmla="*/ 1 h 18"/>
                      <a:gd name="T10" fmla="*/ 1 w 36"/>
                      <a:gd name="T11" fmla="*/ 1 h 18"/>
                      <a:gd name="T12" fmla="*/ 1 w 36"/>
                      <a:gd name="T13" fmla="*/ 0 h 1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6"/>
                      <a:gd name="T22" fmla="*/ 0 h 18"/>
                      <a:gd name="T23" fmla="*/ 36 w 36"/>
                      <a:gd name="T24" fmla="*/ 18 h 1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6" h="18">
                        <a:moveTo>
                          <a:pt x="36" y="0"/>
                        </a:moveTo>
                        <a:lnTo>
                          <a:pt x="36" y="18"/>
                        </a:lnTo>
                        <a:lnTo>
                          <a:pt x="22" y="14"/>
                        </a:lnTo>
                        <a:lnTo>
                          <a:pt x="10" y="12"/>
                        </a:lnTo>
                        <a:lnTo>
                          <a:pt x="0" y="12"/>
                        </a:lnTo>
                        <a:lnTo>
                          <a:pt x="12" y="4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grpSp>
              <p:nvGrpSpPr>
                <p:cNvPr id="1282" name="Group 376"/>
                <p:cNvGrpSpPr>
                  <a:grpSpLocks/>
                </p:cNvGrpSpPr>
                <p:nvPr/>
              </p:nvGrpSpPr>
              <p:grpSpPr bwMode="auto">
                <a:xfrm>
                  <a:off x="2536" y="1303"/>
                  <a:ext cx="95" cy="168"/>
                  <a:chOff x="2536" y="1303"/>
                  <a:chExt cx="95" cy="168"/>
                </a:xfrm>
              </p:grpSpPr>
              <p:sp>
                <p:nvSpPr>
                  <p:cNvPr id="1283" name="Freeform 377"/>
                  <p:cNvSpPr>
                    <a:spLocks/>
                  </p:cNvSpPr>
                  <p:nvPr/>
                </p:nvSpPr>
                <p:spPr bwMode="auto">
                  <a:xfrm>
                    <a:off x="2557" y="1322"/>
                    <a:ext cx="58" cy="125"/>
                  </a:xfrm>
                  <a:custGeom>
                    <a:avLst/>
                    <a:gdLst>
                      <a:gd name="T0" fmla="*/ 1 w 116"/>
                      <a:gd name="T1" fmla="*/ 1 h 249"/>
                      <a:gd name="T2" fmla="*/ 1 w 116"/>
                      <a:gd name="T3" fmla="*/ 1 h 249"/>
                      <a:gd name="T4" fmla="*/ 1 w 116"/>
                      <a:gd name="T5" fmla="*/ 1 h 249"/>
                      <a:gd name="T6" fmla="*/ 1 w 116"/>
                      <a:gd name="T7" fmla="*/ 1 h 249"/>
                      <a:gd name="T8" fmla="*/ 1 w 116"/>
                      <a:gd name="T9" fmla="*/ 1 h 249"/>
                      <a:gd name="T10" fmla="*/ 1 w 116"/>
                      <a:gd name="T11" fmla="*/ 1 h 249"/>
                      <a:gd name="T12" fmla="*/ 1 w 116"/>
                      <a:gd name="T13" fmla="*/ 1 h 249"/>
                      <a:gd name="T14" fmla="*/ 1 w 116"/>
                      <a:gd name="T15" fmla="*/ 1 h 249"/>
                      <a:gd name="T16" fmla="*/ 1 w 116"/>
                      <a:gd name="T17" fmla="*/ 1 h 249"/>
                      <a:gd name="T18" fmla="*/ 1 w 116"/>
                      <a:gd name="T19" fmla="*/ 1 h 249"/>
                      <a:gd name="T20" fmla="*/ 1 w 116"/>
                      <a:gd name="T21" fmla="*/ 1 h 249"/>
                      <a:gd name="T22" fmla="*/ 1 w 116"/>
                      <a:gd name="T23" fmla="*/ 1 h 249"/>
                      <a:gd name="T24" fmla="*/ 1 w 116"/>
                      <a:gd name="T25" fmla="*/ 1 h 249"/>
                      <a:gd name="T26" fmla="*/ 1 w 116"/>
                      <a:gd name="T27" fmla="*/ 1 h 249"/>
                      <a:gd name="T28" fmla="*/ 1 w 116"/>
                      <a:gd name="T29" fmla="*/ 1 h 249"/>
                      <a:gd name="T30" fmla="*/ 1 w 116"/>
                      <a:gd name="T31" fmla="*/ 1 h 249"/>
                      <a:gd name="T32" fmla="*/ 1 w 116"/>
                      <a:gd name="T33" fmla="*/ 1 h 249"/>
                      <a:gd name="T34" fmla="*/ 0 w 116"/>
                      <a:gd name="T35" fmla="*/ 1 h 249"/>
                      <a:gd name="T36" fmla="*/ 1 w 116"/>
                      <a:gd name="T37" fmla="*/ 1 h 249"/>
                      <a:gd name="T38" fmla="*/ 1 w 116"/>
                      <a:gd name="T39" fmla="*/ 1 h 249"/>
                      <a:gd name="T40" fmla="*/ 1 w 116"/>
                      <a:gd name="T41" fmla="*/ 0 h 249"/>
                      <a:gd name="T42" fmla="*/ 1 w 116"/>
                      <a:gd name="T43" fmla="*/ 1 h 249"/>
                      <a:gd name="T44" fmla="*/ 1 w 116"/>
                      <a:gd name="T45" fmla="*/ 1 h 249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16"/>
                      <a:gd name="T70" fmla="*/ 0 h 249"/>
                      <a:gd name="T71" fmla="*/ 116 w 116"/>
                      <a:gd name="T72" fmla="*/ 249 h 249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16" h="249">
                        <a:moveTo>
                          <a:pt x="116" y="47"/>
                        </a:moveTo>
                        <a:lnTo>
                          <a:pt x="80" y="17"/>
                        </a:lnTo>
                        <a:lnTo>
                          <a:pt x="38" y="25"/>
                        </a:lnTo>
                        <a:lnTo>
                          <a:pt x="16" y="65"/>
                        </a:lnTo>
                        <a:lnTo>
                          <a:pt x="10" y="121"/>
                        </a:lnTo>
                        <a:lnTo>
                          <a:pt x="16" y="167"/>
                        </a:lnTo>
                        <a:lnTo>
                          <a:pt x="30" y="203"/>
                        </a:lnTo>
                        <a:lnTo>
                          <a:pt x="50" y="147"/>
                        </a:lnTo>
                        <a:lnTo>
                          <a:pt x="68" y="115"/>
                        </a:lnTo>
                        <a:lnTo>
                          <a:pt x="110" y="95"/>
                        </a:lnTo>
                        <a:lnTo>
                          <a:pt x="78" y="139"/>
                        </a:lnTo>
                        <a:lnTo>
                          <a:pt x="46" y="175"/>
                        </a:lnTo>
                        <a:lnTo>
                          <a:pt x="42" y="213"/>
                        </a:lnTo>
                        <a:lnTo>
                          <a:pt x="56" y="243"/>
                        </a:lnTo>
                        <a:lnTo>
                          <a:pt x="76" y="249"/>
                        </a:lnTo>
                        <a:lnTo>
                          <a:pt x="24" y="239"/>
                        </a:lnTo>
                        <a:lnTo>
                          <a:pt x="2" y="185"/>
                        </a:lnTo>
                        <a:lnTo>
                          <a:pt x="0" y="117"/>
                        </a:lnTo>
                        <a:lnTo>
                          <a:pt x="2" y="53"/>
                        </a:lnTo>
                        <a:lnTo>
                          <a:pt x="30" y="13"/>
                        </a:lnTo>
                        <a:lnTo>
                          <a:pt x="66" y="0"/>
                        </a:lnTo>
                        <a:lnTo>
                          <a:pt x="100" y="7"/>
                        </a:lnTo>
                        <a:lnTo>
                          <a:pt x="116" y="47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84" name="Freeform 378"/>
                  <p:cNvSpPr>
                    <a:spLocks/>
                  </p:cNvSpPr>
                  <p:nvPr/>
                </p:nvSpPr>
                <p:spPr bwMode="auto">
                  <a:xfrm>
                    <a:off x="2536" y="1303"/>
                    <a:ext cx="95" cy="168"/>
                  </a:xfrm>
                  <a:custGeom>
                    <a:avLst/>
                    <a:gdLst>
                      <a:gd name="T0" fmla="*/ 1 w 190"/>
                      <a:gd name="T1" fmla="*/ 1 h 335"/>
                      <a:gd name="T2" fmla="*/ 1 w 190"/>
                      <a:gd name="T3" fmla="*/ 1 h 335"/>
                      <a:gd name="T4" fmla="*/ 1 w 190"/>
                      <a:gd name="T5" fmla="*/ 1 h 335"/>
                      <a:gd name="T6" fmla="*/ 1 w 190"/>
                      <a:gd name="T7" fmla="*/ 1 h 335"/>
                      <a:gd name="T8" fmla="*/ 1 w 190"/>
                      <a:gd name="T9" fmla="*/ 1 h 335"/>
                      <a:gd name="T10" fmla="*/ 1 w 190"/>
                      <a:gd name="T11" fmla="*/ 1 h 335"/>
                      <a:gd name="T12" fmla="*/ 1 w 190"/>
                      <a:gd name="T13" fmla="*/ 1 h 335"/>
                      <a:gd name="T14" fmla="*/ 1 w 190"/>
                      <a:gd name="T15" fmla="*/ 1 h 335"/>
                      <a:gd name="T16" fmla="*/ 1 w 190"/>
                      <a:gd name="T17" fmla="*/ 1 h 335"/>
                      <a:gd name="T18" fmla="*/ 1 w 190"/>
                      <a:gd name="T19" fmla="*/ 1 h 335"/>
                      <a:gd name="T20" fmla="*/ 1 w 190"/>
                      <a:gd name="T21" fmla="*/ 1 h 335"/>
                      <a:gd name="T22" fmla="*/ 1 w 190"/>
                      <a:gd name="T23" fmla="*/ 1 h 335"/>
                      <a:gd name="T24" fmla="*/ 1 w 190"/>
                      <a:gd name="T25" fmla="*/ 1 h 335"/>
                      <a:gd name="T26" fmla="*/ 1 w 190"/>
                      <a:gd name="T27" fmla="*/ 1 h 335"/>
                      <a:gd name="T28" fmla="*/ 1 w 190"/>
                      <a:gd name="T29" fmla="*/ 1 h 335"/>
                      <a:gd name="T30" fmla="*/ 1 w 190"/>
                      <a:gd name="T31" fmla="*/ 1 h 335"/>
                      <a:gd name="T32" fmla="*/ 1 w 190"/>
                      <a:gd name="T33" fmla="*/ 1 h 335"/>
                      <a:gd name="T34" fmla="*/ 1 w 190"/>
                      <a:gd name="T35" fmla="*/ 1 h 335"/>
                      <a:gd name="T36" fmla="*/ 1 w 190"/>
                      <a:gd name="T37" fmla="*/ 1 h 335"/>
                      <a:gd name="T38" fmla="*/ 0 w 190"/>
                      <a:gd name="T39" fmla="*/ 1 h 335"/>
                      <a:gd name="T40" fmla="*/ 0 w 190"/>
                      <a:gd name="T41" fmla="*/ 1 h 335"/>
                      <a:gd name="T42" fmla="*/ 1 w 190"/>
                      <a:gd name="T43" fmla="*/ 1 h 335"/>
                      <a:gd name="T44" fmla="*/ 1 w 190"/>
                      <a:gd name="T45" fmla="*/ 1 h 335"/>
                      <a:gd name="T46" fmla="*/ 1 w 190"/>
                      <a:gd name="T47" fmla="*/ 0 h 335"/>
                      <a:gd name="T48" fmla="*/ 1 w 190"/>
                      <a:gd name="T49" fmla="*/ 1 h 335"/>
                      <a:gd name="T50" fmla="*/ 1 w 190"/>
                      <a:gd name="T51" fmla="*/ 1 h 335"/>
                      <a:gd name="T52" fmla="*/ 1 w 190"/>
                      <a:gd name="T53" fmla="*/ 1 h 335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90"/>
                      <a:gd name="T82" fmla="*/ 0 h 335"/>
                      <a:gd name="T83" fmla="*/ 190 w 190"/>
                      <a:gd name="T84" fmla="*/ 335 h 335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90" h="335">
                        <a:moveTo>
                          <a:pt x="190" y="81"/>
                        </a:moveTo>
                        <a:lnTo>
                          <a:pt x="160" y="28"/>
                        </a:lnTo>
                        <a:lnTo>
                          <a:pt x="112" y="14"/>
                        </a:lnTo>
                        <a:lnTo>
                          <a:pt x="50" y="22"/>
                        </a:lnTo>
                        <a:lnTo>
                          <a:pt x="30" y="53"/>
                        </a:lnTo>
                        <a:lnTo>
                          <a:pt x="14" y="103"/>
                        </a:lnTo>
                        <a:lnTo>
                          <a:pt x="14" y="145"/>
                        </a:lnTo>
                        <a:lnTo>
                          <a:pt x="22" y="173"/>
                        </a:lnTo>
                        <a:lnTo>
                          <a:pt x="22" y="215"/>
                        </a:lnTo>
                        <a:lnTo>
                          <a:pt x="32" y="261"/>
                        </a:lnTo>
                        <a:lnTo>
                          <a:pt x="72" y="309"/>
                        </a:lnTo>
                        <a:lnTo>
                          <a:pt x="98" y="309"/>
                        </a:lnTo>
                        <a:lnTo>
                          <a:pt x="132" y="309"/>
                        </a:lnTo>
                        <a:lnTo>
                          <a:pt x="132" y="317"/>
                        </a:lnTo>
                        <a:lnTo>
                          <a:pt x="108" y="335"/>
                        </a:lnTo>
                        <a:lnTo>
                          <a:pt x="78" y="331"/>
                        </a:lnTo>
                        <a:lnTo>
                          <a:pt x="42" y="315"/>
                        </a:lnTo>
                        <a:lnTo>
                          <a:pt x="10" y="265"/>
                        </a:lnTo>
                        <a:lnTo>
                          <a:pt x="8" y="187"/>
                        </a:lnTo>
                        <a:lnTo>
                          <a:pt x="0" y="135"/>
                        </a:lnTo>
                        <a:lnTo>
                          <a:pt x="0" y="91"/>
                        </a:lnTo>
                        <a:lnTo>
                          <a:pt x="18" y="47"/>
                        </a:lnTo>
                        <a:lnTo>
                          <a:pt x="38" y="14"/>
                        </a:lnTo>
                        <a:lnTo>
                          <a:pt x="88" y="0"/>
                        </a:lnTo>
                        <a:lnTo>
                          <a:pt x="160" y="8"/>
                        </a:lnTo>
                        <a:lnTo>
                          <a:pt x="186" y="28"/>
                        </a:lnTo>
                        <a:lnTo>
                          <a:pt x="190" y="81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</p:grpSp>
          <p:sp>
            <p:nvSpPr>
              <p:cNvPr id="1179" name="Freeform 379" descr="Brown marble"/>
              <p:cNvSpPr>
                <a:spLocks/>
              </p:cNvSpPr>
              <p:nvPr/>
            </p:nvSpPr>
            <p:spPr bwMode="auto">
              <a:xfrm>
                <a:off x="2034" y="2692"/>
                <a:ext cx="261" cy="371"/>
              </a:xfrm>
              <a:custGeom>
                <a:avLst/>
                <a:gdLst>
                  <a:gd name="T0" fmla="*/ 207 w 261"/>
                  <a:gd name="T1" fmla="*/ 173 h 371"/>
                  <a:gd name="T2" fmla="*/ 165 w 261"/>
                  <a:gd name="T3" fmla="*/ 137 h 371"/>
                  <a:gd name="T4" fmla="*/ 145 w 261"/>
                  <a:gd name="T5" fmla="*/ 104 h 371"/>
                  <a:gd name="T6" fmla="*/ 189 w 261"/>
                  <a:gd name="T7" fmla="*/ 191 h 371"/>
                  <a:gd name="T8" fmla="*/ 132 w 261"/>
                  <a:gd name="T9" fmla="*/ 116 h 371"/>
                  <a:gd name="T10" fmla="*/ 131 w 261"/>
                  <a:gd name="T11" fmla="*/ 124 h 371"/>
                  <a:gd name="T12" fmla="*/ 180 w 261"/>
                  <a:gd name="T13" fmla="*/ 203 h 371"/>
                  <a:gd name="T14" fmla="*/ 159 w 261"/>
                  <a:gd name="T15" fmla="*/ 152 h 371"/>
                  <a:gd name="T16" fmla="*/ 141 w 261"/>
                  <a:gd name="T17" fmla="*/ 164 h 371"/>
                  <a:gd name="T18" fmla="*/ 144 w 261"/>
                  <a:gd name="T19" fmla="*/ 178 h 371"/>
                  <a:gd name="T20" fmla="*/ 151 w 261"/>
                  <a:gd name="T21" fmla="*/ 195 h 371"/>
                  <a:gd name="T22" fmla="*/ 163 w 261"/>
                  <a:gd name="T23" fmla="*/ 217 h 371"/>
                  <a:gd name="T24" fmla="*/ 173 w 261"/>
                  <a:gd name="T25" fmla="*/ 238 h 371"/>
                  <a:gd name="T26" fmla="*/ 184 w 261"/>
                  <a:gd name="T27" fmla="*/ 267 h 371"/>
                  <a:gd name="T28" fmla="*/ 190 w 261"/>
                  <a:gd name="T29" fmla="*/ 288 h 371"/>
                  <a:gd name="T30" fmla="*/ 192 w 261"/>
                  <a:gd name="T31" fmla="*/ 307 h 371"/>
                  <a:gd name="T32" fmla="*/ 164 w 261"/>
                  <a:gd name="T33" fmla="*/ 278 h 371"/>
                  <a:gd name="T34" fmla="*/ 137 w 261"/>
                  <a:gd name="T35" fmla="*/ 261 h 371"/>
                  <a:gd name="T36" fmla="*/ 122 w 261"/>
                  <a:gd name="T37" fmla="*/ 252 h 371"/>
                  <a:gd name="T38" fmla="*/ 103 w 261"/>
                  <a:gd name="T39" fmla="*/ 246 h 371"/>
                  <a:gd name="T40" fmla="*/ 83 w 261"/>
                  <a:gd name="T41" fmla="*/ 247 h 371"/>
                  <a:gd name="T42" fmla="*/ 45 w 261"/>
                  <a:gd name="T43" fmla="*/ 344 h 371"/>
                  <a:gd name="T44" fmla="*/ 42 w 261"/>
                  <a:gd name="T45" fmla="*/ 283 h 371"/>
                  <a:gd name="T46" fmla="*/ 78 w 261"/>
                  <a:gd name="T47" fmla="*/ 248 h 371"/>
                  <a:gd name="T48" fmla="*/ 84 w 261"/>
                  <a:gd name="T49" fmla="*/ 245 h 371"/>
                  <a:gd name="T50" fmla="*/ 69 w 261"/>
                  <a:gd name="T51" fmla="*/ 311 h 371"/>
                  <a:gd name="T52" fmla="*/ 78 w 261"/>
                  <a:gd name="T53" fmla="*/ 245 h 371"/>
                  <a:gd name="T54" fmla="*/ 90 w 261"/>
                  <a:gd name="T55" fmla="*/ 224 h 371"/>
                  <a:gd name="T56" fmla="*/ 90 w 261"/>
                  <a:gd name="T57" fmla="*/ 242 h 371"/>
                  <a:gd name="T58" fmla="*/ 12 w 261"/>
                  <a:gd name="T59" fmla="*/ 362 h 371"/>
                  <a:gd name="T60" fmla="*/ 0 w 261"/>
                  <a:gd name="T61" fmla="*/ 371 h 371"/>
                  <a:gd name="T62" fmla="*/ 52 w 261"/>
                  <a:gd name="T63" fmla="*/ 116 h 371"/>
                  <a:gd name="T64" fmla="*/ 48 w 261"/>
                  <a:gd name="T65" fmla="*/ 100 h 371"/>
                  <a:gd name="T66" fmla="*/ 47 w 261"/>
                  <a:gd name="T67" fmla="*/ 81 h 371"/>
                  <a:gd name="T68" fmla="*/ 50 w 261"/>
                  <a:gd name="T69" fmla="*/ 66 h 371"/>
                  <a:gd name="T70" fmla="*/ 57 w 261"/>
                  <a:gd name="T71" fmla="*/ 53 h 371"/>
                  <a:gd name="T72" fmla="*/ 64 w 261"/>
                  <a:gd name="T73" fmla="*/ 35 h 371"/>
                  <a:gd name="T74" fmla="*/ 77 w 261"/>
                  <a:gd name="T75" fmla="*/ 21 h 371"/>
                  <a:gd name="T76" fmla="*/ 91 w 261"/>
                  <a:gd name="T77" fmla="*/ 11 h 371"/>
                  <a:gd name="T78" fmla="*/ 111 w 261"/>
                  <a:gd name="T79" fmla="*/ 5 h 371"/>
                  <a:gd name="T80" fmla="*/ 133 w 261"/>
                  <a:gd name="T81" fmla="*/ 1 h 371"/>
                  <a:gd name="T82" fmla="*/ 170 w 261"/>
                  <a:gd name="T83" fmla="*/ 0 h 371"/>
                  <a:gd name="T84" fmla="*/ 190 w 261"/>
                  <a:gd name="T85" fmla="*/ 2 h 371"/>
                  <a:gd name="T86" fmla="*/ 210 w 261"/>
                  <a:gd name="T87" fmla="*/ 8 h 371"/>
                  <a:gd name="T88" fmla="*/ 228 w 261"/>
                  <a:gd name="T89" fmla="*/ 15 h 371"/>
                  <a:gd name="T90" fmla="*/ 240 w 261"/>
                  <a:gd name="T91" fmla="*/ 25 h 371"/>
                  <a:gd name="T92" fmla="*/ 254 w 261"/>
                  <a:gd name="T93" fmla="*/ 38 h 371"/>
                  <a:gd name="T94" fmla="*/ 260 w 261"/>
                  <a:gd name="T95" fmla="*/ 58 h 371"/>
                  <a:gd name="T96" fmla="*/ 261 w 261"/>
                  <a:gd name="T97" fmla="*/ 75 h 371"/>
                  <a:gd name="T98" fmla="*/ 256 w 261"/>
                  <a:gd name="T99" fmla="*/ 89 h 371"/>
                  <a:gd name="T100" fmla="*/ 255 w 261"/>
                  <a:gd name="T101" fmla="*/ 98 h 371"/>
                  <a:gd name="T102" fmla="*/ 228 w 261"/>
                  <a:gd name="T103" fmla="*/ 104 h 371"/>
                  <a:gd name="T104" fmla="*/ 207 w 261"/>
                  <a:gd name="T105" fmla="*/ 74 h 371"/>
                  <a:gd name="T106" fmla="*/ 207 w 261"/>
                  <a:gd name="T107" fmla="*/ 104 h 371"/>
                  <a:gd name="T108" fmla="*/ 176 w 261"/>
                  <a:gd name="T109" fmla="*/ 80 h 371"/>
                  <a:gd name="T110" fmla="*/ 201 w 261"/>
                  <a:gd name="T111" fmla="*/ 131 h 371"/>
                  <a:gd name="T112" fmla="*/ 165 w 261"/>
                  <a:gd name="T113" fmla="*/ 98 h 371"/>
                  <a:gd name="T114" fmla="*/ 207 w 261"/>
                  <a:gd name="T115" fmla="*/ 173 h 37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1"/>
                  <a:gd name="T175" fmla="*/ 0 h 371"/>
                  <a:gd name="T176" fmla="*/ 261 w 261"/>
                  <a:gd name="T177" fmla="*/ 371 h 37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1" h="371">
                    <a:moveTo>
                      <a:pt x="207" y="173"/>
                    </a:moveTo>
                    <a:lnTo>
                      <a:pt x="165" y="137"/>
                    </a:lnTo>
                    <a:lnTo>
                      <a:pt x="145" y="104"/>
                    </a:lnTo>
                    <a:lnTo>
                      <a:pt x="189" y="191"/>
                    </a:lnTo>
                    <a:lnTo>
                      <a:pt x="132" y="116"/>
                    </a:lnTo>
                    <a:lnTo>
                      <a:pt x="131" y="124"/>
                    </a:lnTo>
                    <a:lnTo>
                      <a:pt x="180" y="203"/>
                    </a:lnTo>
                    <a:lnTo>
                      <a:pt x="159" y="152"/>
                    </a:lnTo>
                    <a:lnTo>
                      <a:pt x="141" y="164"/>
                    </a:lnTo>
                    <a:lnTo>
                      <a:pt x="144" y="178"/>
                    </a:lnTo>
                    <a:lnTo>
                      <a:pt x="151" y="195"/>
                    </a:lnTo>
                    <a:lnTo>
                      <a:pt x="163" y="217"/>
                    </a:lnTo>
                    <a:lnTo>
                      <a:pt x="173" y="238"/>
                    </a:lnTo>
                    <a:lnTo>
                      <a:pt x="184" y="267"/>
                    </a:lnTo>
                    <a:lnTo>
                      <a:pt x="190" y="288"/>
                    </a:lnTo>
                    <a:lnTo>
                      <a:pt x="192" y="307"/>
                    </a:lnTo>
                    <a:lnTo>
                      <a:pt x="164" y="278"/>
                    </a:lnTo>
                    <a:lnTo>
                      <a:pt x="137" y="261"/>
                    </a:lnTo>
                    <a:lnTo>
                      <a:pt x="122" y="252"/>
                    </a:lnTo>
                    <a:lnTo>
                      <a:pt x="103" y="246"/>
                    </a:lnTo>
                    <a:lnTo>
                      <a:pt x="83" y="247"/>
                    </a:lnTo>
                    <a:lnTo>
                      <a:pt x="45" y="344"/>
                    </a:lnTo>
                    <a:lnTo>
                      <a:pt x="42" y="283"/>
                    </a:lnTo>
                    <a:lnTo>
                      <a:pt x="78" y="248"/>
                    </a:lnTo>
                    <a:lnTo>
                      <a:pt x="84" y="245"/>
                    </a:lnTo>
                    <a:lnTo>
                      <a:pt x="69" y="311"/>
                    </a:lnTo>
                    <a:lnTo>
                      <a:pt x="78" y="245"/>
                    </a:lnTo>
                    <a:lnTo>
                      <a:pt x="90" y="224"/>
                    </a:lnTo>
                    <a:lnTo>
                      <a:pt x="90" y="242"/>
                    </a:lnTo>
                    <a:lnTo>
                      <a:pt x="12" y="362"/>
                    </a:lnTo>
                    <a:lnTo>
                      <a:pt x="0" y="371"/>
                    </a:lnTo>
                    <a:lnTo>
                      <a:pt x="52" y="116"/>
                    </a:lnTo>
                    <a:lnTo>
                      <a:pt x="48" y="100"/>
                    </a:lnTo>
                    <a:lnTo>
                      <a:pt x="47" y="81"/>
                    </a:lnTo>
                    <a:lnTo>
                      <a:pt x="50" y="66"/>
                    </a:lnTo>
                    <a:lnTo>
                      <a:pt x="57" y="53"/>
                    </a:lnTo>
                    <a:lnTo>
                      <a:pt x="64" y="35"/>
                    </a:lnTo>
                    <a:lnTo>
                      <a:pt x="77" y="21"/>
                    </a:lnTo>
                    <a:lnTo>
                      <a:pt x="91" y="11"/>
                    </a:lnTo>
                    <a:lnTo>
                      <a:pt x="111" y="5"/>
                    </a:lnTo>
                    <a:lnTo>
                      <a:pt x="133" y="1"/>
                    </a:lnTo>
                    <a:lnTo>
                      <a:pt x="170" y="0"/>
                    </a:lnTo>
                    <a:lnTo>
                      <a:pt x="190" y="2"/>
                    </a:lnTo>
                    <a:lnTo>
                      <a:pt x="210" y="8"/>
                    </a:lnTo>
                    <a:lnTo>
                      <a:pt x="228" y="15"/>
                    </a:lnTo>
                    <a:lnTo>
                      <a:pt x="240" y="25"/>
                    </a:lnTo>
                    <a:lnTo>
                      <a:pt x="254" y="38"/>
                    </a:lnTo>
                    <a:lnTo>
                      <a:pt x="260" y="58"/>
                    </a:lnTo>
                    <a:lnTo>
                      <a:pt x="261" y="75"/>
                    </a:lnTo>
                    <a:lnTo>
                      <a:pt x="256" y="89"/>
                    </a:lnTo>
                    <a:lnTo>
                      <a:pt x="255" y="98"/>
                    </a:lnTo>
                    <a:lnTo>
                      <a:pt x="228" y="104"/>
                    </a:lnTo>
                    <a:lnTo>
                      <a:pt x="207" y="74"/>
                    </a:lnTo>
                    <a:lnTo>
                      <a:pt x="207" y="104"/>
                    </a:lnTo>
                    <a:lnTo>
                      <a:pt x="176" y="80"/>
                    </a:lnTo>
                    <a:lnTo>
                      <a:pt x="201" y="131"/>
                    </a:lnTo>
                    <a:lnTo>
                      <a:pt x="165" y="98"/>
                    </a:lnTo>
                    <a:lnTo>
                      <a:pt x="207" y="173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1180" name="Group 380"/>
              <p:cNvGrpSpPr>
                <a:grpSpLocks/>
              </p:cNvGrpSpPr>
              <p:nvPr/>
            </p:nvGrpSpPr>
            <p:grpSpPr bwMode="auto">
              <a:xfrm>
                <a:off x="2309" y="2631"/>
                <a:ext cx="651" cy="662"/>
                <a:chOff x="2598" y="1196"/>
                <a:chExt cx="1599" cy="1626"/>
              </a:xfrm>
            </p:grpSpPr>
            <p:sp>
              <p:nvSpPr>
                <p:cNvPr id="1212" name="Freeform 381"/>
                <p:cNvSpPr>
                  <a:spLocks/>
                </p:cNvSpPr>
                <p:nvPr/>
              </p:nvSpPr>
              <p:spPr bwMode="auto">
                <a:xfrm>
                  <a:off x="2610" y="1196"/>
                  <a:ext cx="1224" cy="1465"/>
                </a:xfrm>
                <a:custGeom>
                  <a:avLst/>
                  <a:gdLst>
                    <a:gd name="T0" fmla="*/ 22 w 1338"/>
                    <a:gd name="T1" fmla="*/ 166 h 1603"/>
                    <a:gd name="T2" fmla="*/ 34 w 1338"/>
                    <a:gd name="T3" fmla="*/ 162 h 1603"/>
                    <a:gd name="T4" fmla="*/ 35 w 1338"/>
                    <a:gd name="T5" fmla="*/ 150 h 1603"/>
                    <a:gd name="T6" fmla="*/ 57 w 1338"/>
                    <a:gd name="T7" fmla="*/ 149 h 1603"/>
                    <a:gd name="T8" fmla="*/ 57 w 1338"/>
                    <a:gd name="T9" fmla="*/ 144 h 1603"/>
                    <a:gd name="T10" fmla="*/ 60 w 1338"/>
                    <a:gd name="T11" fmla="*/ 143 h 1603"/>
                    <a:gd name="T12" fmla="*/ 64 w 1338"/>
                    <a:gd name="T13" fmla="*/ 142 h 1603"/>
                    <a:gd name="T14" fmla="*/ 70 w 1338"/>
                    <a:gd name="T15" fmla="*/ 137 h 1603"/>
                    <a:gd name="T16" fmla="*/ 70 w 1338"/>
                    <a:gd name="T17" fmla="*/ 130 h 1603"/>
                    <a:gd name="T18" fmla="*/ 50 w 1338"/>
                    <a:gd name="T19" fmla="*/ 123 h 1603"/>
                    <a:gd name="T20" fmla="*/ 45 w 1338"/>
                    <a:gd name="T21" fmla="*/ 101 h 1603"/>
                    <a:gd name="T22" fmla="*/ 35 w 1338"/>
                    <a:gd name="T23" fmla="*/ 67 h 1603"/>
                    <a:gd name="T24" fmla="*/ 32 w 1338"/>
                    <a:gd name="T25" fmla="*/ 50 h 1603"/>
                    <a:gd name="T26" fmla="*/ 29 w 1338"/>
                    <a:gd name="T27" fmla="*/ 36 h 1603"/>
                    <a:gd name="T28" fmla="*/ 29 w 1338"/>
                    <a:gd name="T29" fmla="*/ 31 h 1603"/>
                    <a:gd name="T30" fmla="*/ 29 w 1338"/>
                    <a:gd name="T31" fmla="*/ 31 h 1603"/>
                    <a:gd name="T32" fmla="*/ 29 w 1338"/>
                    <a:gd name="T33" fmla="*/ 31 h 1603"/>
                    <a:gd name="T34" fmla="*/ 44 w 1338"/>
                    <a:gd name="T35" fmla="*/ 23 h 1603"/>
                    <a:gd name="T36" fmla="*/ 86 w 1338"/>
                    <a:gd name="T37" fmla="*/ 11 h 1603"/>
                    <a:gd name="T38" fmla="*/ 129 w 1338"/>
                    <a:gd name="T39" fmla="*/ 5 h 1603"/>
                    <a:gd name="T40" fmla="*/ 143 w 1338"/>
                    <a:gd name="T41" fmla="*/ 0 h 1603"/>
                    <a:gd name="T42" fmla="*/ 149 w 1338"/>
                    <a:gd name="T43" fmla="*/ 1 h 1603"/>
                    <a:gd name="T44" fmla="*/ 156 w 1338"/>
                    <a:gd name="T45" fmla="*/ 5 h 1603"/>
                    <a:gd name="T46" fmla="*/ 162 w 1338"/>
                    <a:gd name="T47" fmla="*/ 13 h 1603"/>
                    <a:gd name="T48" fmla="*/ 166 w 1338"/>
                    <a:gd name="T49" fmla="*/ 22 h 1603"/>
                    <a:gd name="T50" fmla="*/ 152 w 1338"/>
                    <a:gd name="T51" fmla="*/ 95 h 1603"/>
                    <a:gd name="T52" fmla="*/ 148 w 1338"/>
                    <a:gd name="T53" fmla="*/ 124 h 1603"/>
                    <a:gd name="T54" fmla="*/ 143 w 1338"/>
                    <a:gd name="T55" fmla="*/ 130 h 1603"/>
                    <a:gd name="T56" fmla="*/ 125 w 1338"/>
                    <a:gd name="T57" fmla="*/ 127 h 1603"/>
                    <a:gd name="T58" fmla="*/ 117 w 1338"/>
                    <a:gd name="T59" fmla="*/ 130 h 1603"/>
                    <a:gd name="T60" fmla="*/ 126 w 1338"/>
                    <a:gd name="T61" fmla="*/ 134 h 1603"/>
                    <a:gd name="T62" fmla="*/ 139 w 1338"/>
                    <a:gd name="T63" fmla="*/ 137 h 1603"/>
                    <a:gd name="T64" fmla="*/ 139 w 1338"/>
                    <a:gd name="T65" fmla="*/ 144 h 1603"/>
                    <a:gd name="T66" fmla="*/ 166 w 1338"/>
                    <a:gd name="T67" fmla="*/ 144 h 1603"/>
                    <a:gd name="T68" fmla="*/ 169 w 1338"/>
                    <a:gd name="T69" fmla="*/ 144 h 1603"/>
                    <a:gd name="T70" fmla="*/ 167 w 1338"/>
                    <a:gd name="T71" fmla="*/ 162 h 1603"/>
                    <a:gd name="T72" fmla="*/ 163 w 1338"/>
                    <a:gd name="T73" fmla="*/ 182 h 1603"/>
                    <a:gd name="T74" fmla="*/ 171 w 1338"/>
                    <a:gd name="T75" fmla="*/ 189 h 1603"/>
                    <a:gd name="T76" fmla="*/ 173 w 1338"/>
                    <a:gd name="T77" fmla="*/ 195 h 1603"/>
                    <a:gd name="T78" fmla="*/ 165 w 1338"/>
                    <a:gd name="T79" fmla="*/ 203 h 1603"/>
                    <a:gd name="T80" fmla="*/ 46 w 1338"/>
                    <a:gd name="T81" fmla="*/ 191 h 1603"/>
                    <a:gd name="T82" fmla="*/ 0 w 1338"/>
                    <a:gd name="T83" fmla="*/ 195 h 160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338"/>
                    <a:gd name="T127" fmla="*/ 0 h 1603"/>
                    <a:gd name="T128" fmla="*/ 1338 w 1338"/>
                    <a:gd name="T129" fmla="*/ 1603 h 160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338" h="1603">
                      <a:moveTo>
                        <a:pt x="167" y="1316"/>
                      </a:moveTo>
                      <a:lnTo>
                        <a:pt x="259" y="1283"/>
                      </a:lnTo>
                      <a:lnTo>
                        <a:pt x="275" y="1191"/>
                      </a:lnTo>
                      <a:lnTo>
                        <a:pt x="442" y="1174"/>
                      </a:lnTo>
                      <a:lnTo>
                        <a:pt x="440" y="1150"/>
                      </a:lnTo>
                      <a:lnTo>
                        <a:pt x="463" y="1134"/>
                      </a:lnTo>
                      <a:lnTo>
                        <a:pt x="491" y="1125"/>
                      </a:lnTo>
                      <a:lnTo>
                        <a:pt x="544" y="1082"/>
                      </a:lnTo>
                      <a:lnTo>
                        <a:pt x="543" y="1029"/>
                      </a:lnTo>
                      <a:lnTo>
                        <a:pt x="394" y="980"/>
                      </a:lnTo>
                      <a:lnTo>
                        <a:pt x="348" y="806"/>
                      </a:lnTo>
                      <a:lnTo>
                        <a:pt x="275" y="526"/>
                      </a:lnTo>
                      <a:lnTo>
                        <a:pt x="242" y="401"/>
                      </a:lnTo>
                      <a:lnTo>
                        <a:pt x="226" y="283"/>
                      </a:lnTo>
                      <a:lnTo>
                        <a:pt x="224" y="247"/>
                      </a:lnTo>
                      <a:lnTo>
                        <a:pt x="341" y="180"/>
                      </a:lnTo>
                      <a:lnTo>
                        <a:pt x="674" y="83"/>
                      </a:lnTo>
                      <a:lnTo>
                        <a:pt x="998" y="19"/>
                      </a:lnTo>
                      <a:lnTo>
                        <a:pt x="1111" y="0"/>
                      </a:lnTo>
                      <a:lnTo>
                        <a:pt x="1157" y="1"/>
                      </a:lnTo>
                      <a:lnTo>
                        <a:pt x="1212" y="32"/>
                      </a:lnTo>
                      <a:lnTo>
                        <a:pt x="1261" y="99"/>
                      </a:lnTo>
                      <a:lnTo>
                        <a:pt x="1280" y="169"/>
                      </a:lnTo>
                      <a:lnTo>
                        <a:pt x="1180" y="759"/>
                      </a:lnTo>
                      <a:lnTo>
                        <a:pt x="1146" y="983"/>
                      </a:lnTo>
                      <a:lnTo>
                        <a:pt x="1110" y="1026"/>
                      </a:lnTo>
                      <a:lnTo>
                        <a:pt x="972" y="1001"/>
                      </a:lnTo>
                      <a:lnTo>
                        <a:pt x="904" y="1028"/>
                      </a:lnTo>
                      <a:lnTo>
                        <a:pt x="977" y="1068"/>
                      </a:lnTo>
                      <a:lnTo>
                        <a:pt x="1072" y="1091"/>
                      </a:lnTo>
                      <a:lnTo>
                        <a:pt x="1077" y="1139"/>
                      </a:lnTo>
                      <a:lnTo>
                        <a:pt x="1283" y="1140"/>
                      </a:lnTo>
                      <a:lnTo>
                        <a:pt x="1314" y="1140"/>
                      </a:lnTo>
                      <a:lnTo>
                        <a:pt x="1292" y="1283"/>
                      </a:lnTo>
                      <a:lnTo>
                        <a:pt x="1266" y="1439"/>
                      </a:lnTo>
                      <a:lnTo>
                        <a:pt x="1333" y="1508"/>
                      </a:lnTo>
                      <a:lnTo>
                        <a:pt x="1338" y="1543"/>
                      </a:lnTo>
                      <a:lnTo>
                        <a:pt x="1276" y="1603"/>
                      </a:lnTo>
                      <a:lnTo>
                        <a:pt x="360" y="1521"/>
                      </a:lnTo>
                      <a:lnTo>
                        <a:pt x="0" y="154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13" name="Freeform 382"/>
                <p:cNvSpPr>
                  <a:spLocks/>
                </p:cNvSpPr>
                <p:nvPr/>
              </p:nvSpPr>
              <p:spPr bwMode="auto">
                <a:xfrm>
                  <a:off x="2858" y="1236"/>
                  <a:ext cx="910" cy="899"/>
                </a:xfrm>
                <a:custGeom>
                  <a:avLst/>
                  <a:gdLst>
                    <a:gd name="T0" fmla="*/ 1 w 1777"/>
                    <a:gd name="T1" fmla="*/ 1 h 1757"/>
                    <a:gd name="T2" fmla="*/ 1 w 1777"/>
                    <a:gd name="T3" fmla="*/ 1 h 1757"/>
                    <a:gd name="T4" fmla="*/ 0 w 1777"/>
                    <a:gd name="T5" fmla="*/ 1 h 1757"/>
                    <a:gd name="T6" fmla="*/ 1 w 1777"/>
                    <a:gd name="T7" fmla="*/ 1 h 1757"/>
                    <a:gd name="T8" fmla="*/ 1 w 1777"/>
                    <a:gd name="T9" fmla="*/ 1 h 1757"/>
                    <a:gd name="T10" fmla="*/ 1 w 1777"/>
                    <a:gd name="T11" fmla="*/ 1 h 1757"/>
                    <a:gd name="T12" fmla="*/ 1 w 1777"/>
                    <a:gd name="T13" fmla="*/ 1 h 1757"/>
                    <a:gd name="T14" fmla="*/ 1 w 1777"/>
                    <a:gd name="T15" fmla="*/ 1 h 1757"/>
                    <a:gd name="T16" fmla="*/ 1 w 1777"/>
                    <a:gd name="T17" fmla="*/ 0 h 1757"/>
                    <a:gd name="T18" fmla="*/ 1 w 1777"/>
                    <a:gd name="T19" fmla="*/ 0 h 1757"/>
                    <a:gd name="T20" fmla="*/ 1 w 1777"/>
                    <a:gd name="T21" fmla="*/ 1 h 1757"/>
                    <a:gd name="T22" fmla="*/ 1 w 1777"/>
                    <a:gd name="T23" fmla="*/ 1 h 1757"/>
                    <a:gd name="T24" fmla="*/ 1 w 1777"/>
                    <a:gd name="T25" fmla="*/ 1 h 1757"/>
                    <a:gd name="T26" fmla="*/ 1 w 1777"/>
                    <a:gd name="T27" fmla="*/ 1 h 1757"/>
                    <a:gd name="T28" fmla="*/ 1 w 1777"/>
                    <a:gd name="T29" fmla="*/ 1 h 1757"/>
                    <a:gd name="T30" fmla="*/ 1 w 1777"/>
                    <a:gd name="T31" fmla="*/ 1 h 1757"/>
                    <a:gd name="T32" fmla="*/ 1 w 1777"/>
                    <a:gd name="T33" fmla="*/ 1 h 1757"/>
                    <a:gd name="T34" fmla="*/ 1 w 1777"/>
                    <a:gd name="T35" fmla="*/ 1 h 1757"/>
                    <a:gd name="T36" fmla="*/ 1 w 1777"/>
                    <a:gd name="T37" fmla="*/ 1 h 1757"/>
                    <a:gd name="T38" fmla="*/ 1 w 1777"/>
                    <a:gd name="T39" fmla="*/ 1 h 1757"/>
                    <a:gd name="T40" fmla="*/ 1 w 1777"/>
                    <a:gd name="T41" fmla="*/ 1 h 1757"/>
                    <a:gd name="T42" fmla="*/ 1 w 1777"/>
                    <a:gd name="T43" fmla="*/ 1 h 1757"/>
                    <a:gd name="T44" fmla="*/ 1 w 1777"/>
                    <a:gd name="T45" fmla="*/ 1 h 1757"/>
                    <a:gd name="T46" fmla="*/ 1 w 1777"/>
                    <a:gd name="T47" fmla="*/ 1 h 1757"/>
                    <a:gd name="T48" fmla="*/ 1 w 1777"/>
                    <a:gd name="T49" fmla="*/ 1 h 1757"/>
                    <a:gd name="T50" fmla="*/ 1 w 1777"/>
                    <a:gd name="T51" fmla="*/ 1 h 1757"/>
                    <a:gd name="T52" fmla="*/ 1 w 1777"/>
                    <a:gd name="T53" fmla="*/ 1 h 175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777"/>
                    <a:gd name="T82" fmla="*/ 0 h 1757"/>
                    <a:gd name="T83" fmla="*/ 1777 w 1777"/>
                    <a:gd name="T84" fmla="*/ 1757 h 175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777" h="1757">
                      <a:moveTo>
                        <a:pt x="256" y="1714"/>
                      </a:moveTo>
                      <a:lnTo>
                        <a:pt x="186" y="1544"/>
                      </a:lnTo>
                      <a:lnTo>
                        <a:pt x="0" y="530"/>
                      </a:lnTo>
                      <a:lnTo>
                        <a:pt x="6" y="413"/>
                      </a:lnTo>
                      <a:lnTo>
                        <a:pt x="70" y="360"/>
                      </a:lnTo>
                      <a:lnTo>
                        <a:pt x="250" y="284"/>
                      </a:lnTo>
                      <a:lnTo>
                        <a:pt x="530" y="215"/>
                      </a:lnTo>
                      <a:lnTo>
                        <a:pt x="1107" y="68"/>
                      </a:lnTo>
                      <a:lnTo>
                        <a:pt x="1421" y="0"/>
                      </a:lnTo>
                      <a:lnTo>
                        <a:pt x="1561" y="0"/>
                      </a:lnTo>
                      <a:lnTo>
                        <a:pt x="1591" y="10"/>
                      </a:lnTo>
                      <a:lnTo>
                        <a:pt x="1591" y="186"/>
                      </a:lnTo>
                      <a:lnTo>
                        <a:pt x="1561" y="459"/>
                      </a:lnTo>
                      <a:lnTo>
                        <a:pt x="1573" y="844"/>
                      </a:lnTo>
                      <a:lnTo>
                        <a:pt x="1679" y="85"/>
                      </a:lnTo>
                      <a:lnTo>
                        <a:pt x="1712" y="74"/>
                      </a:lnTo>
                      <a:lnTo>
                        <a:pt x="1753" y="168"/>
                      </a:lnTo>
                      <a:lnTo>
                        <a:pt x="1777" y="290"/>
                      </a:lnTo>
                      <a:lnTo>
                        <a:pt x="1701" y="915"/>
                      </a:lnTo>
                      <a:lnTo>
                        <a:pt x="1597" y="1701"/>
                      </a:lnTo>
                      <a:lnTo>
                        <a:pt x="1520" y="1739"/>
                      </a:lnTo>
                      <a:lnTo>
                        <a:pt x="1245" y="1757"/>
                      </a:lnTo>
                      <a:lnTo>
                        <a:pt x="395" y="1748"/>
                      </a:lnTo>
                      <a:lnTo>
                        <a:pt x="310" y="1729"/>
                      </a:lnTo>
                      <a:lnTo>
                        <a:pt x="256" y="1714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14" name="Freeform 383"/>
                <p:cNvSpPr>
                  <a:spLocks/>
                </p:cNvSpPr>
                <p:nvPr/>
              </p:nvSpPr>
              <p:spPr bwMode="auto">
                <a:xfrm>
                  <a:off x="2970" y="1360"/>
                  <a:ext cx="633" cy="635"/>
                </a:xfrm>
                <a:custGeom>
                  <a:avLst/>
                  <a:gdLst>
                    <a:gd name="T0" fmla="*/ 1 w 1236"/>
                    <a:gd name="T1" fmla="*/ 1 h 1242"/>
                    <a:gd name="T2" fmla="*/ 1 w 1236"/>
                    <a:gd name="T3" fmla="*/ 1 h 1242"/>
                    <a:gd name="T4" fmla="*/ 0 w 1236"/>
                    <a:gd name="T5" fmla="*/ 1 h 1242"/>
                    <a:gd name="T6" fmla="*/ 1 w 1236"/>
                    <a:gd name="T7" fmla="*/ 1 h 1242"/>
                    <a:gd name="T8" fmla="*/ 1 w 1236"/>
                    <a:gd name="T9" fmla="*/ 1 h 1242"/>
                    <a:gd name="T10" fmla="*/ 1 w 1236"/>
                    <a:gd name="T11" fmla="*/ 0 h 1242"/>
                    <a:gd name="T12" fmla="*/ 1 w 1236"/>
                    <a:gd name="T13" fmla="*/ 1 h 1242"/>
                    <a:gd name="T14" fmla="*/ 1 w 1236"/>
                    <a:gd name="T15" fmla="*/ 1 h 1242"/>
                    <a:gd name="T16" fmla="*/ 1 w 1236"/>
                    <a:gd name="T17" fmla="*/ 1 h 1242"/>
                    <a:gd name="T18" fmla="*/ 1 w 1236"/>
                    <a:gd name="T19" fmla="*/ 1 h 1242"/>
                    <a:gd name="T20" fmla="*/ 1 w 1236"/>
                    <a:gd name="T21" fmla="*/ 1 h 1242"/>
                    <a:gd name="T22" fmla="*/ 1 w 1236"/>
                    <a:gd name="T23" fmla="*/ 1 h 1242"/>
                    <a:gd name="T24" fmla="*/ 1 w 1236"/>
                    <a:gd name="T25" fmla="*/ 1 h 1242"/>
                    <a:gd name="T26" fmla="*/ 1 w 1236"/>
                    <a:gd name="T27" fmla="*/ 1 h 1242"/>
                    <a:gd name="T28" fmla="*/ 1 w 1236"/>
                    <a:gd name="T29" fmla="*/ 1 h 124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36"/>
                    <a:gd name="T46" fmla="*/ 0 h 1242"/>
                    <a:gd name="T47" fmla="*/ 1236 w 1236"/>
                    <a:gd name="T48" fmla="*/ 1242 h 124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36" h="1242">
                      <a:moveTo>
                        <a:pt x="35" y="720"/>
                      </a:moveTo>
                      <a:lnTo>
                        <a:pt x="16" y="578"/>
                      </a:lnTo>
                      <a:lnTo>
                        <a:pt x="0" y="448"/>
                      </a:lnTo>
                      <a:lnTo>
                        <a:pt x="49" y="227"/>
                      </a:lnTo>
                      <a:lnTo>
                        <a:pt x="194" y="171"/>
                      </a:lnTo>
                      <a:lnTo>
                        <a:pt x="846" y="0"/>
                      </a:lnTo>
                      <a:lnTo>
                        <a:pt x="1046" y="5"/>
                      </a:lnTo>
                      <a:lnTo>
                        <a:pt x="1195" y="108"/>
                      </a:lnTo>
                      <a:lnTo>
                        <a:pt x="1236" y="316"/>
                      </a:lnTo>
                      <a:lnTo>
                        <a:pt x="1100" y="1129"/>
                      </a:lnTo>
                      <a:lnTo>
                        <a:pt x="180" y="1242"/>
                      </a:lnTo>
                      <a:lnTo>
                        <a:pt x="134" y="1170"/>
                      </a:lnTo>
                      <a:lnTo>
                        <a:pt x="35" y="720"/>
                      </a:lnTo>
                      <a:close/>
                    </a:path>
                  </a:pathLst>
                </a:custGeom>
                <a:solidFill>
                  <a:srgbClr val="6DCD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15" name="Freeform 384"/>
                <p:cNvSpPr>
                  <a:spLocks/>
                </p:cNvSpPr>
                <p:nvPr/>
              </p:nvSpPr>
              <p:spPr bwMode="auto">
                <a:xfrm>
                  <a:off x="3065" y="2175"/>
                  <a:ext cx="560" cy="104"/>
                </a:xfrm>
                <a:custGeom>
                  <a:avLst/>
                  <a:gdLst>
                    <a:gd name="T0" fmla="*/ 0 w 1093"/>
                    <a:gd name="T1" fmla="*/ 1 h 205"/>
                    <a:gd name="T2" fmla="*/ 1 w 1093"/>
                    <a:gd name="T3" fmla="*/ 1 h 205"/>
                    <a:gd name="T4" fmla="*/ 1 w 1093"/>
                    <a:gd name="T5" fmla="*/ 1 h 205"/>
                    <a:gd name="T6" fmla="*/ 1 w 1093"/>
                    <a:gd name="T7" fmla="*/ 1 h 205"/>
                    <a:gd name="T8" fmla="*/ 1 w 1093"/>
                    <a:gd name="T9" fmla="*/ 1 h 205"/>
                    <a:gd name="T10" fmla="*/ 1 w 1093"/>
                    <a:gd name="T11" fmla="*/ 0 h 205"/>
                    <a:gd name="T12" fmla="*/ 1 w 1093"/>
                    <a:gd name="T13" fmla="*/ 1 h 205"/>
                    <a:gd name="T14" fmla="*/ 1 w 1093"/>
                    <a:gd name="T15" fmla="*/ 1 h 205"/>
                    <a:gd name="T16" fmla="*/ 1 w 1093"/>
                    <a:gd name="T17" fmla="*/ 1 h 205"/>
                    <a:gd name="T18" fmla="*/ 1 w 1093"/>
                    <a:gd name="T19" fmla="*/ 1 h 205"/>
                    <a:gd name="T20" fmla="*/ 0 w 1093"/>
                    <a:gd name="T21" fmla="*/ 1 h 205"/>
                    <a:gd name="T22" fmla="*/ 0 w 1093"/>
                    <a:gd name="T23" fmla="*/ 1 h 205"/>
                    <a:gd name="T24" fmla="*/ 0 w 1093"/>
                    <a:gd name="T25" fmla="*/ 1 h 2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93"/>
                    <a:gd name="T40" fmla="*/ 0 h 205"/>
                    <a:gd name="T41" fmla="*/ 1093 w 1093"/>
                    <a:gd name="T42" fmla="*/ 205 h 2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93" h="205">
                      <a:moveTo>
                        <a:pt x="0" y="176"/>
                      </a:moveTo>
                      <a:lnTo>
                        <a:pt x="35" y="135"/>
                      </a:lnTo>
                      <a:lnTo>
                        <a:pt x="257" y="78"/>
                      </a:lnTo>
                      <a:lnTo>
                        <a:pt x="671" y="7"/>
                      </a:lnTo>
                      <a:lnTo>
                        <a:pt x="933" y="19"/>
                      </a:lnTo>
                      <a:lnTo>
                        <a:pt x="1093" y="0"/>
                      </a:lnTo>
                      <a:lnTo>
                        <a:pt x="1067" y="123"/>
                      </a:lnTo>
                      <a:lnTo>
                        <a:pt x="630" y="129"/>
                      </a:lnTo>
                      <a:lnTo>
                        <a:pt x="239" y="158"/>
                      </a:lnTo>
                      <a:lnTo>
                        <a:pt x="47" y="205"/>
                      </a:lnTo>
                      <a:lnTo>
                        <a:pt x="0" y="176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16" name="Freeform 385"/>
                <p:cNvSpPr>
                  <a:spLocks/>
                </p:cNvSpPr>
                <p:nvPr/>
              </p:nvSpPr>
              <p:spPr bwMode="auto">
                <a:xfrm>
                  <a:off x="3019" y="1462"/>
                  <a:ext cx="230" cy="202"/>
                </a:xfrm>
                <a:custGeom>
                  <a:avLst/>
                  <a:gdLst>
                    <a:gd name="T0" fmla="*/ 1 w 448"/>
                    <a:gd name="T1" fmla="*/ 1 h 394"/>
                    <a:gd name="T2" fmla="*/ 1 w 448"/>
                    <a:gd name="T3" fmla="*/ 1 h 394"/>
                    <a:gd name="T4" fmla="*/ 1 w 448"/>
                    <a:gd name="T5" fmla="*/ 1 h 394"/>
                    <a:gd name="T6" fmla="*/ 1 w 448"/>
                    <a:gd name="T7" fmla="*/ 1 h 394"/>
                    <a:gd name="T8" fmla="*/ 0 w 448"/>
                    <a:gd name="T9" fmla="*/ 1 h 394"/>
                    <a:gd name="T10" fmla="*/ 1 w 448"/>
                    <a:gd name="T11" fmla="*/ 1 h 394"/>
                    <a:gd name="T12" fmla="*/ 1 w 448"/>
                    <a:gd name="T13" fmla="*/ 1 h 394"/>
                    <a:gd name="T14" fmla="*/ 1 w 448"/>
                    <a:gd name="T15" fmla="*/ 1 h 394"/>
                    <a:gd name="T16" fmla="*/ 1 w 448"/>
                    <a:gd name="T17" fmla="*/ 0 h 394"/>
                    <a:gd name="T18" fmla="*/ 1 w 448"/>
                    <a:gd name="T19" fmla="*/ 1 h 394"/>
                    <a:gd name="T20" fmla="*/ 1 w 448"/>
                    <a:gd name="T21" fmla="*/ 1 h 394"/>
                    <a:gd name="T22" fmla="*/ 1 w 448"/>
                    <a:gd name="T23" fmla="*/ 1 h 39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8"/>
                    <a:gd name="T37" fmla="*/ 0 h 394"/>
                    <a:gd name="T38" fmla="*/ 448 w 448"/>
                    <a:gd name="T39" fmla="*/ 394 h 39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8" h="394">
                      <a:moveTo>
                        <a:pt x="307" y="13"/>
                      </a:moveTo>
                      <a:lnTo>
                        <a:pt x="184" y="46"/>
                      </a:lnTo>
                      <a:lnTo>
                        <a:pt x="76" y="100"/>
                      </a:lnTo>
                      <a:lnTo>
                        <a:pt x="26" y="169"/>
                      </a:lnTo>
                      <a:lnTo>
                        <a:pt x="0" y="245"/>
                      </a:lnTo>
                      <a:lnTo>
                        <a:pt x="39" y="394"/>
                      </a:lnTo>
                      <a:lnTo>
                        <a:pt x="126" y="240"/>
                      </a:lnTo>
                      <a:lnTo>
                        <a:pt x="249" y="100"/>
                      </a:lnTo>
                      <a:lnTo>
                        <a:pt x="448" y="0"/>
                      </a:lnTo>
                      <a:lnTo>
                        <a:pt x="307" y="13"/>
                      </a:lnTo>
                      <a:close/>
                    </a:path>
                  </a:pathLst>
                </a:custGeom>
                <a:solidFill>
                  <a:srgbClr val="DBE5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17" name="Freeform 386"/>
                <p:cNvSpPr>
                  <a:spLocks/>
                </p:cNvSpPr>
                <p:nvPr/>
              </p:nvSpPr>
              <p:spPr bwMode="auto">
                <a:xfrm>
                  <a:off x="3371" y="1710"/>
                  <a:ext cx="145" cy="191"/>
                </a:xfrm>
                <a:custGeom>
                  <a:avLst/>
                  <a:gdLst>
                    <a:gd name="T0" fmla="*/ 1 w 282"/>
                    <a:gd name="T1" fmla="*/ 1 h 372"/>
                    <a:gd name="T2" fmla="*/ 1 w 282"/>
                    <a:gd name="T3" fmla="*/ 1 h 372"/>
                    <a:gd name="T4" fmla="*/ 0 w 282"/>
                    <a:gd name="T5" fmla="*/ 1 h 372"/>
                    <a:gd name="T6" fmla="*/ 1 w 282"/>
                    <a:gd name="T7" fmla="*/ 1 h 372"/>
                    <a:gd name="T8" fmla="*/ 1 w 282"/>
                    <a:gd name="T9" fmla="*/ 1 h 372"/>
                    <a:gd name="T10" fmla="*/ 1 w 282"/>
                    <a:gd name="T11" fmla="*/ 1 h 372"/>
                    <a:gd name="T12" fmla="*/ 1 w 282"/>
                    <a:gd name="T13" fmla="*/ 0 h 372"/>
                    <a:gd name="T14" fmla="*/ 1 w 282"/>
                    <a:gd name="T15" fmla="*/ 1 h 372"/>
                    <a:gd name="T16" fmla="*/ 1 w 282"/>
                    <a:gd name="T17" fmla="*/ 1 h 372"/>
                    <a:gd name="T18" fmla="*/ 1 w 282"/>
                    <a:gd name="T19" fmla="*/ 1 h 3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82"/>
                    <a:gd name="T31" fmla="*/ 0 h 372"/>
                    <a:gd name="T32" fmla="*/ 282 w 282"/>
                    <a:gd name="T33" fmla="*/ 372 h 3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82" h="372">
                      <a:moveTo>
                        <a:pt x="217" y="50"/>
                      </a:moveTo>
                      <a:lnTo>
                        <a:pt x="154" y="192"/>
                      </a:lnTo>
                      <a:lnTo>
                        <a:pt x="0" y="350"/>
                      </a:lnTo>
                      <a:lnTo>
                        <a:pt x="118" y="372"/>
                      </a:lnTo>
                      <a:lnTo>
                        <a:pt x="217" y="322"/>
                      </a:lnTo>
                      <a:lnTo>
                        <a:pt x="249" y="200"/>
                      </a:lnTo>
                      <a:lnTo>
                        <a:pt x="282" y="0"/>
                      </a:lnTo>
                      <a:lnTo>
                        <a:pt x="217" y="50"/>
                      </a:lnTo>
                      <a:close/>
                    </a:path>
                  </a:pathLst>
                </a:custGeom>
                <a:solidFill>
                  <a:srgbClr val="6D76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18" name="Freeform 387"/>
                <p:cNvSpPr>
                  <a:spLocks/>
                </p:cNvSpPr>
                <p:nvPr/>
              </p:nvSpPr>
              <p:spPr bwMode="auto">
                <a:xfrm>
                  <a:off x="2620" y="2406"/>
                  <a:ext cx="1225" cy="265"/>
                </a:xfrm>
                <a:custGeom>
                  <a:avLst/>
                  <a:gdLst>
                    <a:gd name="T0" fmla="*/ 1 w 2396"/>
                    <a:gd name="T1" fmla="*/ 0 h 515"/>
                    <a:gd name="T2" fmla="*/ 1 w 2396"/>
                    <a:gd name="T3" fmla="*/ 1 h 515"/>
                    <a:gd name="T4" fmla="*/ 1 w 2396"/>
                    <a:gd name="T5" fmla="*/ 1 h 515"/>
                    <a:gd name="T6" fmla="*/ 0 w 2396"/>
                    <a:gd name="T7" fmla="*/ 1 h 515"/>
                    <a:gd name="T8" fmla="*/ 1 w 2396"/>
                    <a:gd name="T9" fmla="*/ 1 h 515"/>
                    <a:gd name="T10" fmla="*/ 1 w 2396"/>
                    <a:gd name="T11" fmla="*/ 1 h 515"/>
                    <a:gd name="T12" fmla="*/ 1 w 2396"/>
                    <a:gd name="T13" fmla="*/ 1 h 515"/>
                    <a:gd name="T14" fmla="*/ 1 w 2396"/>
                    <a:gd name="T15" fmla="*/ 1 h 515"/>
                    <a:gd name="T16" fmla="*/ 1 w 2396"/>
                    <a:gd name="T17" fmla="*/ 1 h 515"/>
                    <a:gd name="T18" fmla="*/ 1 w 2396"/>
                    <a:gd name="T19" fmla="*/ 1 h 515"/>
                    <a:gd name="T20" fmla="*/ 1 w 2396"/>
                    <a:gd name="T21" fmla="*/ 1 h 515"/>
                    <a:gd name="T22" fmla="*/ 1 w 2396"/>
                    <a:gd name="T23" fmla="*/ 1 h 515"/>
                    <a:gd name="T24" fmla="*/ 1 w 2396"/>
                    <a:gd name="T25" fmla="*/ 1 h 515"/>
                    <a:gd name="T26" fmla="*/ 1 w 2396"/>
                    <a:gd name="T27" fmla="*/ 1 h 515"/>
                    <a:gd name="T28" fmla="*/ 1 w 2396"/>
                    <a:gd name="T29" fmla="*/ 0 h 515"/>
                    <a:gd name="T30" fmla="*/ 1 w 2396"/>
                    <a:gd name="T31" fmla="*/ 0 h 515"/>
                    <a:gd name="T32" fmla="*/ 1 w 2396"/>
                    <a:gd name="T33" fmla="*/ 0 h 51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96"/>
                    <a:gd name="T52" fmla="*/ 0 h 515"/>
                    <a:gd name="T53" fmla="*/ 2396 w 2396"/>
                    <a:gd name="T54" fmla="*/ 515 h 51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96" h="515">
                      <a:moveTo>
                        <a:pt x="374" y="0"/>
                      </a:moveTo>
                      <a:lnTo>
                        <a:pt x="305" y="41"/>
                      </a:lnTo>
                      <a:lnTo>
                        <a:pt x="80" y="332"/>
                      </a:lnTo>
                      <a:lnTo>
                        <a:pt x="0" y="373"/>
                      </a:lnTo>
                      <a:lnTo>
                        <a:pt x="69" y="481"/>
                      </a:lnTo>
                      <a:lnTo>
                        <a:pt x="585" y="455"/>
                      </a:lnTo>
                      <a:lnTo>
                        <a:pt x="2233" y="515"/>
                      </a:lnTo>
                      <a:lnTo>
                        <a:pt x="2396" y="431"/>
                      </a:lnTo>
                      <a:lnTo>
                        <a:pt x="2024" y="390"/>
                      </a:lnTo>
                      <a:lnTo>
                        <a:pt x="2327" y="367"/>
                      </a:lnTo>
                      <a:lnTo>
                        <a:pt x="2257" y="275"/>
                      </a:lnTo>
                      <a:lnTo>
                        <a:pt x="2135" y="105"/>
                      </a:lnTo>
                      <a:lnTo>
                        <a:pt x="1231" y="58"/>
                      </a:lnTo>
                      <a:lnTo>
                        <a:pt x="462" y="5"/>
                      </a:lnTo>
                      <a:lnTo>
                        <a:pt x="374" y="0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19" name="Freeform 388"/>
                <p:cNvSpPr>
                  <a:spLocks/>
                </p:cNvSpPr>
                <p:nvPr/>
              </p:nvSpPr>
              <p:spPr bwMode="auto">
                <a:xfrm>
                  <a:off x="2862" y="2254"/>
                  <a:ext cx="940" cy="259"/>
                </a:xfrm>
                <a:custGeom>
                  <a:avLst/>
                  <a:gdLst>
                    <a:gd name="T0" fmla="*/ 0 w 1835"/>
                    <a:gd name="T1" fmla="*/ 1 h 503"/>
                    <a:gd name="T2" fmla="*/ 1 w 1835"/>
                    <a:gd name="T3" fmla="*/ 1 h 503"/>
                    <a:gd name="T4" fmla="*/ 1 w 1835"/>
                    <a:gd name="T5" fmla="*/ 1 h 503"/>
                    <a:gd name="T6" fmla="*/ 1 w 1835"/>
                    <a:gd name="T7" fmla="*/ 1 h 503"/>
                    <a:gd name="T8" fmla="*/ 1 w 1835"/>
                    <a:gd name="T9" fmla="*/ 1 h 503"/>
                    <a:gd name="T10" fmla="*/ 1 w 1835"/>
                    <a:gd name="T11" fmla="*/ 1 h 503"/>
                    <a:gd name="T12" fmla="*/ 1 w 1835"/>
                    <a:gd name="T13" fmla="*/ 1 h 503"/>
                    <a:gd name="T14" fmla="*/ 1 w 1835"/>
                    <a:gd name="T15" fmla="*/ 0 h 503"/>
                    <a:gd name="T16" fmla="*/ 1 w 1835"/>
                    <a:gd name="T17" fmla="*/ 1 h 503"/>
                    <a:gd name="T18" fmla="*/ 1 w 1835"/>
                    <a:gd name="T19" fmla="*/ 1 h 503"/>
                    <a:gd name="T20" fmla="*/ 0 w 1835"/>
                    <a:gd name="T21" fmla="*/ 1 h 503"/>
                    <a:gd name="T22" fmla="*/ 0 w 1835"/>
                    <a:gd name="T23" fmla="*/ 1 h 503"/>
                    <a:gd name="T24" fmla="*/ 0 w 1835"/>
                    <a:gd name="T25" fmla="*/ 1 h 50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35"/>
                    <a:gd name="T40" fmla="*/ 0 h 503"/>
                    <a:gd name="T41" fmla="*/ 1835 w 1835"/>
                    <a:gd name="T42" fmla="*/ 503 h 50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35" h="503">
                      <a:moveTo>
                        <a:pt x="0" y="258"/>
                      </a:moveTo>
                      <a:lnTo>
                        <a:pt x="11" y="118"/>
                      </a:lnTo>
                      <a:lnTo>
                        <a:pt x="156" y="113"/>
                      </a:lnTo>
                      <a:lnTo>
                        <a:pt x="792" y="60"/>
                      </a:lnTo>
                      <a:lnTo>
                        <a:pt x="1054" y="31"/>
                      </a:lnTo>
                      <a:lnTo>
                        <a:pt x="1591" y="25"/>
                      </a:lnTo>
                      <a:lnTo>
                        <a:pt x="1777" y="19"/>
                      </a:lnTo>
                      <a:lnTo>
                        <a:pt x="1835" y="0"/>
                      </a:lnTo>
                      <a:lnTo>
                        <a:pt x="1800" y="503"/>
                      </a:lnTo>
                      <a:lnTo>
                        <a:pt x="1708" y="348"/>
                      </a:lnTo>
                      <a:lnTo>
                        <a:pt x="0" y="258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0" name="Freeform 389"/>
                <p:cNvSpPr>
                  <a:spLocks/>
                </p:cNvSpPr>
                <p:nvPr/>
              </p:nvSpPr>
              <p:spPr bwMode="auto">
                <a:xfrm>
                  <a:off x="3106" y="2132"/>
                  <a:ext cx="510" cy="115"/>
                </a:xfrm>
                <a:custGeom>
                  <a:avLst/>
                  <a:gdLst>
                    <a:gd name="T0" fmla="*/ 1 w 996"/>
                    <a:gd name="T1" fmla="*/ 0 h 221"/>
                    <a:gd name="T2" fmla="*/ 1 w 996"/>
                    <a:gd name="T3" fmla="*/ 1 h 221"/>
                    <a:gd name="T4" fmla="*/ 0 w 996"/>
                    <a:gd name="T5" fmla="*/ 1 h 221"/>
                    <a:gd name="T6" fmla="*/ 1 w 996"/>
                    <a:gd name="T7" fmla="*/ 1 h 221"/>
                    <a:gd name="T8" fmla="*/ 1 w 996"/>
                    <a:gd name="T9" fmla="*/ 1 h 221"/>
                    <a:gd name="T10" fmla="*/ 1 w 996"/>
                    <a:gd name="T11" fmla="*/ 1 h 221"/>
                    <a:gd name="T12" fmla="*/ 1 w 996"/>
                    <a:gd name="T13" fmla="*/ 1 h 221"/>
                    <a:gd name="T14" fmla="*/ 1 w 996"/>
                    <a:gd name="T15" fmla="*/ 1 h 221"/>
                    <a:gd name="T16" fmla="*/ 1 w 996"/>
                    <a:gd name="T17" fmla="*/ 1 h 221"/>
                    <a:gd name="T18" fmla="*/ 1 w 996"/>
                    <a:gd name="T19" fmla="*/ 1 h 221"/>
                    <a:gd name="T20" fmla="*/ 1 w 996"/>
                    <a:gd name="T21" fmla="*/ 0 h 221"/>
                    <a:gd name="T22" fmla="*/ 1 w 996"/>
                    <a:gd name="T23" fmla="*/ 0 h 221"/>
                    <a:gd name="T24" fmla="*/ 1 w 996"/>
                    <a:gd name="T25" fmla="*/ 0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96"/>
                    <a:gd name="T40" fmla="*/ 0 h 221"/>
                    <a:gd name="T41" fmla="*/ 996 w 996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96" h="221">
                      <a:moveTo>
                        <a:pt x="50" y="0"/>
                      </a:moveTo>
                      <a:lnTo>
                        <a:pt x="53" y="70"/>
                      </a:lnTo>
                      <a:lnTo>
                        <a:pt x="0" y="174"/>
                      </a:lnTo>
                      <a:lnTo>
                        <a:pt x="309" y="105"/>
                      </a:lnTo>
                      <a:lnTo>
                        <a:pt x="466" y="133"/>
                      </a:lnTo>
                      <a:lnTo>
                        <a:pt x="292" y="221"/>
                      </a:lnTo>
                      <a:lnTo>
                        <a:pt x="996" y="174"/>
                      </a:lnTo>
                      <a:lnTo>
                        <a:pt x="982" y="80"/>
                      </a:lnTo>
                      <a:lnTo>
                        <a:pt x="822" y="99"/>
                      </a:lnTo>
                      <a:lnTo>
                        <a:pt x="740" y="1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1" name="Freeform 390"/>
                <p:cNvSpPr>
                  <a:spLocks/>
                </p:cNvSpPr>
                <p:nvPr/>
              </p:nvSpPr>
              <p:spPr bwMode="auto">
                <a:xfrm>
                  <a:off x="3509" y="1395"/>
                  <a:ext cx="238" cy="760"/>
                </a:xfrm>
                <a:custGeom>
                  <a:avLst/>
                  <a:gdLst>
                    <a:gd name="T0" fmla="*/ 1 w 466"/>
                    <a:gd name="T1" fmla="*/ 1 h 1485"/>
                    <a:gd name="T2" fmla="*/ 1 w 466"/>
                    <a:gd name="T3" fmla="*/ 1 h 1485"/>
                    <a:gd name="T4" fmla="*/ 1 w 466"/>
                    <a:gd name="T5" fmla="*/ 1 h 1485"/>
                    <a:gd name="T6" fmla="*/ 1 w 466"/>
                    <a:gd name="T7" fmla="*/ 0 h 1485"/>
                    <a:gd name="T8" fmla="*/ 1 w 466"/>
                    <a:gd name="T9" fmla="*/ 1 h 1485"/>
                    <a:gd name="T10" fmla="*/ 1 w 466"/>
                    <a:gd name="T11" fmla="*/ 1 h 1485"/>
                    <a:gd name="T12" fmla="*/ 1 w 466"/>
                    <a:gd name="T13" fmla="*/ 1 h 1485"/>
                    <a:gd name="T14" fmla="*/ 1 w 466"/>
                    <a:gd name="T15" fmla="*/ 1 h 1485"/>
                    <a:gd name="T16" fmla="*/ 1 w 466"/>
                    <a:gd name="T17" fmla="*/ 1 h 1485"/>
                    <a:gd name="T18" fmla="*/ 0 w 466"/>
                    <a:gd name="T19" fmla="*/ 1 h 1485"/>
                    <a:gd name="T20" fmla="*/ 1 w 466"/>
                    <a:gd name="T21" fmla="*/ 1 h 1485"/>
                    <a:gd name="T22" fmla="*/ 1 w 466"/>
                    <a:gd name="T23" fmla="*/ 1 h 1485"/>
                    <a:gd name="T24" fmla="*/ 1 w 466"/>
                    <a:gd name="T25" fmla="*/ 1 h 148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66"/>
                    <a:gd name="T40" fmla="*/ 0 h 1485"/>
                    <a:gd name="T41" fmla="*/ 466 w 466"/>
                    <a:gd name="T42" fmla="*/ 1485 h 148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66" h="1485">
                      <a:moveTo>
                        <a:pt x="56" y="1417"/>
                      </a:moveTo>
                      <a:lnTo>
                        <a:pt x="186" y="1376"/>
                      </a:lnTo>
                      <a:lnTo>
                        <a:pt x="379" y="268"/>
                      </a:lnTo>
                      <a:lnTo>
                        <a:pt x="442" y="0"/>
                      </a:lnTo>
                      <a:lnTo>
                        <a:pt x="466" y="82"/>
                      </a:lnTo>
                      <a:lnTo>
                        <a:pt x="413" y="654"/>
                      </a:lnTo>
                      <a:lnTo>
                        <a:pt x="321" y="1365"/>
                      </a:lnTo>
                      <a:lnTo>
                        <a:pt x="300" y="1432"/>
                      </a:lnTo>
                      <a:lnTo>
                        <a:pt x="127" y="1485"/>
                      </a:lnTo>
                      <a:lnTo>
                        <a:pt x="0" y="1452"/>
                      </a:lnTo>
                      <a:lnTo>
                        <a:pt x="56" y="1417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2" name="Freeform 391"/>
                <p:cNvSpPr>
                  <a:spLocks/>
                </p:cNvSpPr>
                <p:nvPr/>
              </p:nvSpPr>
              <p:spPr bwMode="auto">
                <a:xfrm>
                  <a:off x="3069" y="2014"/>
                  <a:ext cx="454" cy="75"/>
                </a:xfrm>
                <a:custGeom>
                  <a:avLst/>
                  <a:gdLst>
                    <a:gd name="T0" fmla="*/ 0 w 888"/>
                    <a:gd name="T1" fmla="*/ 1 h 146"/>
                    <a:gd name="T2" fmla="*/ 1 w 888"/>
                    <a:gd name="T3" fmla="*/ 1 h 146"/>
                    <a:gd name="T4" fmla="*/ 1 w 888"/>
                    <a:gd name="T5" fmla="*/ 1 h 146"/>
                    <a:gd name="T6" fmla="*/ 1 w 888"/>
                    <a:gd name="T7" fmla="*/ 1 h 146"/>
                    <a:gd name="T8" fmla="*/ 1 w 888"/>
                    <a:gd name="T9" fmla="*/ 1 h 146"/>
                    <a:gd name="T10" fmla="*/ 1 w 888"/>
                    <a:gd name="T11" fmla="*/ 0 h 146"/>
                    <a:gd name="T12" fmla="*/ 0 w 888"/>
                    <a:gd name="T13" fmla="*/ 1 h 146"/>
                    <a:gd name="T14" fmla="*/ 0 w 888"/>
                    <a:gd name="T15" fmla="*/ 1 h 146"/>
                    <a:gd name="T16" fmla="*/ 0 w 888"/>
                    <a:gd name="T17" fmla="*/ 1 h 1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88"/>
                    <a:gd name="T28" fmla="*/ 0 h 146"/>
                    <a:gd name="T29" fmla="*/ 888 w 888"/>
                    <a:gd name="T30" fmla="*/ 146 h 14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88" h="146">
                      <a:moveTo>
                        <a:pt x="0" y="79"/>
                      </a:moveTo>
                      <a:lnTo>
                        <a:pt x="26" y="146"/>
                      </a:lnTo>
                      <a:lnTo>
                        <a:pt x="88" y="116"/>
                      </a:lnTo>
                      <a:lnTo>
                        <a:pt x="888" y="45"/>
                      </a:lnTo>
                      <a:lnTo>
                        <a:pt x="888" y="9"/>
                      </a:lnTo>
                      <a:lnTo>
                        <a:pt x="536" y="0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3" name="Freeform 392"/>
                <p:cNvSpPr>
                  <a:spLocks/>
                </p:cNvSpPr>
                <p:nvPr/>
              </p:nvSpPr>
              <p:spPr bwMode="auto">
                <a:xfrm>
                  <a:off x="2917" y="1313"/>
                  <a:ext cx="702" cy="656"/>
                </a:xfrm>
                <a:custGeom>
                  <a:avLst/>
                  <a:gdLst>
                    <a:gd name="T0" fmla="*/ 1 w 1374"/>
                    <a:gd name="T1" fmla="*/ 1 h 1286"/>
                    <a:gd name="T2" fmla="*/ 1 w 1374"/>
                    <a:gd name="T3" fmla="*/ 1 h 1286"/>
                    <a:gd name="T4" fmla="*/ 0 w 1374"/>
                    <a:gd name="T5" fmla="*/ 1 h 1286"/>
                    <a:gd name="T6" fmla="*/ 1 w 1374"/>
                    <a:gd name="T7" fmla="*/ 1 h 1286"/>
                    <a:gd name="T8" fmla="*/ 1 w 1374"/>
                    <a:gd name="T9" fmla="*/ 1 h 1286"/>
                    <a:gd name="T10" fmla="*/ 1 w 1374"/>
                    <a:gd name="T11" fmla="*/ 1 h 1286"/>
                    <a:gd name="T12" fmla="*/ 1 w 1374"/>
                    <a:gd name="T13" fmla="*/ 1 h 1286"/>
                    <a:gd name="T14" fmla="*/ 1 w 1374"/>
                    <a:gd name="T15" fmla="*/ 0 h 1286"/>
                    <a:gd name="T16" fmla="*/ 1 w 1374"/>
                    <a:gd name="T17" fmla="*/ 1 h 1286"/>
                    <a:gd name="T18" fmla="*/ 1 w 1374"/>
                    <a:gd name="T19" fmla="*/ 1 h 1286"/>
                    <a:gd name="T20" fmla="*/ 1 w 1374"/>
                    <a:gd name="T21" fmla="*/ 1 h 1286"/>
                    <a:gd name="T22" fmla="*/ 1 w 1374"/>
                    <a:gd name="T23" fmla="*/ 1 h 1286"/>
                    <a:gd name="T24" fmla="*/ 1 w 1374"/>
                    <a:gd name="T25" fmla="*/ 1 h 1286"/>
                    <a:gd name="T26" fmla="*/ 1 w 1374"/>
                    <a:gd name="T27" fmla="*/ 1 h 1286"/>
                    <a:gd name="T28" fmla="*/ 1 w 1374"/>
                    <a:gd name="T29" fmla="*/ 1 h 1286"/>
                    <a:gd name="T30" fmla="*/ 1 w 1374"/>
                    <a:gd name="T31" fmla="*/ 1 h 1286"/>
                    <a:gd name="T32" fmla="*/ 1 w 1374"/>
                    <a:gd name="T33" fmla="*/ 1 h 1286"/>
                    <a:gd name="T34" fmla="*/ 1 w 1374"/>
                    <a:gd name="T35" fmla="*/ 1 h 1286"/>
                    <a:gd name="T36" fmla="*/ 1 w 1374"/>
                    <a:gd name="T37" fmla="*/ 1 h 1286"/>
                    <a:gd name="T38" fmla="*/ 1 w 1374"/>
                    <a:gd name="T39" fmla="*/ 1 h 1286"/>
                    <a:gd name="T40" fmla="*/ 1 w 1374"/>
                    <a:gd name="T41" fmla="*/ 1 h 128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74"/>
                    <a:gd name="T64" fmla="*/ 0 h 1286"/>
                    <a:gd name="T65" fmla="*/ 1374 w 1374"/>
                    <a:gd name="T66" fmla="*/ 1286 h 128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74" h="1286">
                      <a:moveTo>
                        <a:pt x="229" y="1286"/>
                      </a:moveTo>
                      <a:lnTo>
                        <a:pt x="18" y="566"/>
                      </a:lnTo>
                      <a:lnTo>
                        <a:pt x="0" y="391"/>
                      </a:lnTo>
                      <a:lnTo>
                        <a:pt x="29" y="315"/>
                      </a:lnTo>
                      <a:lnTo>
                        <a:pt x="151" y="239"/>
                      </a:lnTo>
                      <a:lnTo>
                        <a:pt x="664" y="100"/>
                      </a:lnTo>
                      <a:lnTo>
                        <a:pt x="1229" y="6"/>
                      </a:lnTo>
                      <a:lnTo>
                        <a:pt x="1351" y="0"/>
                      </a:lnTo>
                      <a:lnTo>
                        <a:pt x="1374" y="59"/>
                      </a:lnTo>
                      <a:lnTo>
                        <a:pt x="1333" y="374"/>
                      </a:lnTo>
                      <a:lnTo>
                        <a:pt x="1247" y="198"/>
                      </a:lnTo>
                      <a:lnTo>
                        <a:pt x="1053" y="88"/>
                      </a:lnTo>
                      <a:lnTo>
                        <a:pt x="763" y="123"/>
                      </a:lnTo>
                      <a:lnTo>
                        <a:pt x="239" y="315"/>
                      </a:lnTo>
                      <a:lnTo>
                        <a:pt x="128" y="426"/>
                      </a:lnTo>
                      <a:lnTo>
                        <a:pt x="133" y="718"/>
                      </a:lnTo>
                      <a:lnTo>
                        <a:pt x="245" y="1038"/>
                      </a:lnTo>
                      <a:lnTo>
                        <a:pt x="268" y="1201"/>
                      </a:lnTo>
                      <a:lnTo>
                        <a:pt x="229" y="1286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4" name="Freeform 393"/>
                <p:cNvSpPr>
                  <a:spLocks/>
                </p:cNvSpPr>
                <p:nvPr/>
              </p:nvSpPr>
              <p:spPr bwMode="auto">
                <a:xfrm>
                  <a:off x="3462" y="2297"/>
                  <a:ext cx="302" cy="109"/>
                </a:xfrm>
                <a:custGeom>
                  <a:avLst/>
                  <a:gdLst>
                    <a:gd name="T0" fmla="*/ 0 w 591"/>
                    <a:gd name="T1" fmla="*/ 1 h 216"/>
                    <a:gd name="T2" fmla="*/ 1 w 591"/>
                    <a:gd name="T3" fmla="*/ 0 h 216"/>
                    <a:gd name="T4" fmla="*/ 1 w 591"/>
                    <a:gd name="T5" fmla="*/ 1 h 216"/>
                    <a:gd name="T6" fmla="*/ 1 w 591"/>
                    <a:gd name="T7" fmla="*/ 1 h 216"/>
                    <a:gd name="T8" fmla="*/ 1 w 591"/>
                    <a:gd name="T9" fmla="*/ 1 h 216"/>
                    <a:gd name="T10" fmla="*/ 1 w 591"/>
                    <a:gd name="T11" fmla="*/ 1 h 216"/>
                    <a:gd name="T12" fmla="*/ 1 w 591"/>
                    <a:gd name="T13" fmla="*/ 1 h 216"/>
                    <a:gd name="T14" fmla="*/ 0 w 591"/>
                    <a:gd name="T15" fmla="*/ 1 h 216"/>
                    <a:gd name="T16" fmla="*/ 0 w 591"/>
                    <a:gd name="T17" fmla="*/ 1 h 216"/>
                    <a:gd name="T18" fmla="*/ 0 w 591"/>
                    <a:gd name="T19" fmla="*/ 1 h 2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91"/>
                    <a:gd name="T31" fmla="*/ 0 h 216"/>
                    <a:gd name="T32" fmla="*/ 591 w 591"/>
                    <a:gd name="T33" fmla="*/ 216 h 2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91" h="216">
                      <a:moveTo>
                        <a:pt x="0" y="207"/>
                      </a:moveTo>
                      <a:lnTo>
                        <a:pt x="47" y="0"/>
                      </a:lnTo>
                      <a:lnTo>
                        <a:pt x="591" y="22"/>
                      </a:lnTo>
                      <a:lnTo>
                        <a:pt x="572" y="123"/>
                      </a:lnTo>
                      <a:lnTo>
                        <a:pt x="542" y="65"/>
                      </a:lnTo>
                      <a:lnTo>
                        <a:pt x="135" y="88"/>
                      </a:lnTo>
                      <a:lnTo>
                        <a:pt x="59" y="216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5" name="Freeform 394"/>
                <p:cNvSpPr>
                  <a:spLocks/>
                </p:cNvSpPr>
                <p:nvPr/>
              </p:nvSpPr>
              <p:spPr bwMode="auto">
                <a:xfrm>
                  <a:off x="3577" y="2348"/>
                  <a:ext cx="148" cy="67"/>
                </a:xfrm>
                <a:custGeom>
                  <a:avLst/>
                  <a:gdLst>
                    <a:gd name="T0" fmla="*/ 0 w 288"/>
                    <a:gd name="T1" fmla="*/ 1 h 131"/>
                    <a:gd name="T2" fmla="*/ 1 w 288"/>
                    <a:gd name="T3" fmla="*/ 1 h 131"/>
                    <a:gd name="T4" fmla="*/ 1 w 288"/>
                    <a:gd name="T5" fmla="*/ 1 h 131"/>
                    <a:gd name="T6" fmla="*/ 1 w 288"/>
                    <a:gd name="T7" fmla="*/ 1 h 131"/>
                    <a:gd name="T8" fmla="*/ 1 w 288"/>
                    <a:gd name="T9" fmla="*/ 1 h 131"/>
                    <a:gd name="T10" fmla="*/ 1 w 288"/>
                    <a:gd name="T11" fmla="*/ 0 h 131"/>
                    <a:gd name="T12" fmla="*/ 1 w 288"/>
                    <a:gd name="T13" fmla="*/ 1 h 131"/>
                    <a:gd name="T14" fmla="*/ 0 w 288"/>
                    <a:gd name="T15" fmla="*/ 1 h 131"/>
                    <a:gd name="T16" fmla="*/ 0 w 288"/>
                    <a:gd name="T17" fmla="*/ 1 h 131"/>
                    <a:gd name="T18" fmla="*/ 0 w 288"/>
                    <a:gd name="T19" fmla="*/ 1 h 13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88"/>
                    <a:gd name="T31" fmla="*/ 0 h 131"/>
                    <a:gd name="T32" fmla="*/ 288 w 288"/>
                    <a:gd name="T33" fmla="*/ 131 h 13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88" h="131">
                      <a:moveTo>
                        <a:pt x="0" y="95"/>
                      </a:moveTo>
                      <a:lnTo>
                        <a:pt x="48" y="126"/>
                      </a:lnTo>
                      <a:lnTo>
                        <a:pt x="157" y="131"/>
                      </a:lnTo>
                      <a:lnTo>
                        <a:pt x="159" y="87"/>
                      </a:lnTo>
                      <a:lnTo>
                        <a:pt x="288" y="12"/>
                      </a:lnTo>
                      <a:lnTo>
                        <a:pt x="83" y="0"/>
                      </a:lnTo>
                      <a:lnTo>
                        <a:pt x="36" y="6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6" name="Freeform 395"/>
                <p:cNvSpPr>
                  <a:spLocks/>
                </p:cNvSpPr>
                <p:nvPr/>
              </p:nvSpPr>
              <p:spPr bwMode="auto">
                <a:xfrm>
                  <a:off x="2609" y="2595"/>
                  <a:ext cx="1223" cy="79"/>
                </a:xfrm>
                <a:custGeom>
                  <a:avLst/>
                  <a:gdLst>
                    <a:gd name="T0" fmla="*/ 1 w 2388"/>
                    <a:gd name="T1" fmla="*/ 1 h 154"/>
                    <a:gd name="T2" fmla="*/ 0 w 2388"/>
                    <a:gd name="T3" fmla="*/ 1 h 154"/>
                    <a:gd name="T4" fmla="*/ 1 w 2388"/>
                    <a:gd name="T5" fmla="*/ 0 h 154"/>
                    <a:gd name="T6" fmla="*/ 1 w 2388"/>
                    <a:gd name="T7" fmla="*/ 1 h 154"/>
                    <a:gd name="T8" fmla="*/ 1 w 2388"/>
                    <a:gd name="T9" fmla="*/ 1 h 154"/>
                    <a:gd name="T10" fmla="*/ 1 w 2388"/>
                    <a:gd name="T11" fmla="*/ 1 h 154"/>
                    <a:gd name="T12" fmla="*/ 1 w 2388"/>
                    <a:gd name="T13" fmla="*/ 1 h 154"/>
                    <a:gd name="T14" fmla="*/ 1 w 2388"/>
                    <a:gd name="T15" fmla="*/ 1 h 154"/>
                    <a:gd name="T16" fmla="*/ 1 w 2388"/>
                    <a:gd name="T17" fmla="*/ 1 h 154"/>
                    <a:gd name="T18" fmla="*/ 1 w 2388"/>
                    <a:gd name="T19" fmla="*/ 1 h 154"/>
                    <a:gd name="T20" fmla="*/ 1 w 2388"/>
                    <a:gd name="T21" fmla="*/ 1 h 154"/>
                    <a:gd name="T22" fmla="*/ 1 w 2388"/>
                    <a:gd name="T23" fmla="*/ 1 h 1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388"/>
                    <a:gd name="T37" fmla="*/ 0 h 154"/>
                    <a:gd name="T38" fmla="*/ 2388 w 2388"/>
                    <a:gd name="T39" fmla="*/ 154 h 15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388" h="154">
                      <a:moveTo>
                        <a:pt x="59" y="101"/>
                      </a:moveTo>
                      <a:lnTo>
                        <a:pt x="0" y="35"/>
                      </a:lnTo>
                      <a:lnTo>
                        <a:pt x="175" y="0"/>
                      </a:lnTo>
                      <a:lnTo>
                        <a:pt x="2331" y="41"/>
                      </a:lnTo>
                      <a:lnTo>
                        <a:pt x="2388" y="86"/>
                      </a:lnTo>
                      <a:lnTo>
                        <a:pt x="2298" y="154"/>
                      </a:lnTo>
                      <a:lnTo>
                        <a:pt x="1142" y="117"/>
                      </a:lnTo>
                      <a:lnTo>
                        <a:pt x="380" y="88"/>
                      </a:lnTo>
                      <a:lnTo>
                        <a:pt x="138" y="133"/>
                      </a:lnTo>
                      <a:lnTo>
                        <a:pt x="59" y="101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7" name="Freeform 396"/>
                <p:cNvSpPr>
                  <a:spLocks/>
                </p:cNvSpPr>
                <p:nvPr/>
              </p:nvSpPr>
              <p:spPr bwMode="auto">
                <a:xfrm>
                  <a:off x="2848" y="2217"/>
                  <a:ext cx="969" cy="77"/>
                </a:xfrm>
                <a:custGeom>
                  <a:avLst/>
                  <a:gdLst>
                    <a:gd name="T0" fmla="*/ 1 w 1893"/>
                    <a:gd name="T1" fmla="*/ 1 h 152"/>
                    <a:gd name="T2" fmla="*/ 1 w 1893"/>
                    <a:gd name="T3" fmla="*/ 1 h 152"/>
                    <a:gd name="T4" fmla="*/ 1 w 1893"/>
                    <a:gd name="T5" fmla="*/ 1 h 152"/>
                    <a:gd name="T6" fmla="*/ 1 w 1893"/>
                    <a:gd name="T7" fmla="*/ 1 h 152"/>
                    <a:gd name="T8" fmla="*/ 1 w 1893"/>
                    <a:gd name="T9" fmla="*/ 1 h 152"/>
                    <a:gd name="T10" fmla="*/ 1 w 1893"/>
                    <a:gd name="T11" fmla="*/ 1 h 152"/>
                    <a:gd name="T12" fmla="*/ 1 w 1893"/>
                    <a:gd name="T13" fmla="*/ 1 h 152"/>
                    <a:gd name="T14" fmla="*/ 1 w 1893"/>
                    <a:gd name="T15" fmla="*/ 0 h 152"/>
                    <a:gd name="T16" fmla="*/ 1 w 1893"/>
                    <a:gd name="T17" fmla="*/ 1 h 152"/>
                    <a:gd name="T18" fmla="*/ 1 w 1893"/>
                    <a:gd name="T19" fmla="*/ 1 h 152"/>
                    <a:gd name="T20" fmla="*/ 1 w 1893"/>
                    <a:gd name="T21" fmla="*/ 1 h 152"/>
                    <a:gd name="T22" fmla="*/ 1 w 1893"/>
                    <a:gd name="T23" fmla="*/ 1 h 152"/>
                    <a:gd name="T24" fmla="*/ 1 w 1893"/>
                    <a:gd name="T25" fmla="*/ 1 h 152"/>
                    <a:gd name="T26" fmla="*/ 1 w 1893"/>
                    <a:gd name="T27" fmla="*/ 1 h 152"/>
                    <a:gd name="T28" fmla="*/ 1 w 1893"/>
                    <a:gd name="T29" fmla="*/ 1 h 152"/>
                    <a:gd name="T30" fmla="*/ 1 w 1893"/>
                    <a:gd name="T31" fmla="*/ 1 h 152"/>
                    <a:gd name="T32" fmla="*/ 1 w 1893"/>
                    <a:gd name="T33" fmla="*/ 1 h 152"/>
                    <a:gd name="T34" fmla="*/ 1 w 1893"/>
                    <a:gd name="T35" fmla="*/ 1 h 152"/>
                    <a:gd name="T36" fmla="*/ 1 w 1893"/>
                    <a:gd name="T37" fmla="*/ 1 h 152"/>
                    <a:gd name="T38" fmla="*/ 1 w 1893"/>
                    <a:gd name="T39" fmla="*/ 1 h 152"/>
                    <a:gd name="T40" fmla="*/ 1 w 1893"/>
                    <a:gd name="T41" fmla="*/ 1 h 152"/>
                    <a:gd name="T42" fmla="*/ 1 w 1893"/>
                    <a:gd name="T43" fmla="*/ 1 h 152"/>
                    <a:gd name="T44" fmla="*/ 1 w 1893"/>
                    <a:gd name="T45" fmla="*/ 1 h 152"/>
                    <a:gd name="T46" fmla="*/ 1 w 1893"/>
                    <a:gd name="T47" fmla="*/ 1 h 152"/>
                    <a:gd name="T48" fmla="*/ 0 w 1893"/>
                    <a:gd name="T49" fmla="*/ 1 h 152"/>
                    <a:gd name="T50" fmla="*/ 1 w 1893"/>
                    <a:gd name="T51" fmla="*/ 1 h 152"/>
                    <a:gd name="T52" fmla="*/ 1 w 1893"/>
                    <a:gd name="T53" fmla="*/ 1 h 152"/>
                    <a:gd name="T54" fmla="*/ 1 w 1893"/>
                    <a:gd name="T55" fmla="*/ 1 h 15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893"/>
                    <a:gd name="T85" fmla="*/ 0 h 152"/>
                    <a:gd name="T86" fmla="*/ 1893 w 1893"/>
                    <a:gd name="T87" fmla="*/ 152 h 15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893" h="152">
                      <a:moveTo>
                        <a:pt x="12" y="128"/>
                      </a:moveTo>
                      <a:lnTo>
                        <a:pt x="174" y="111"/>
                      </a:lnTo>
                      <a:lnTo>
                        <a:pt x="337" y="95"/>
                      </a:lnTo>
                      <a:lnTo>
                        <a:pt x="549" y="71"/>
                      </a:lnTo>
                      <a:lnTo>
                        <a:pt x="649" y="52"/>
                      </a:lnTo>
                      <a:lnTo>
                        <a:pt x="762" y="29"/>
                      </a:lnTo>
                      <a:lnTo>
                        <a:pt x="954" y="14"/>
                      </a:lnTo>
                      <a:lnTo>
                        <a:pt x="1307" y="0"/>
                      </a:lnTo>
                      <a:lnTo>
                        <a:pt x="1661" y="4"/>
                      </a:lnTo>
                      <a:lnTo>
                        <a:pt x="1734" y="4"/>
                      </a:lnTo>
                      <a:lnTo>
                        <a:pt x="1868" y="13"/>
                      </a:lnTo>
                      <a:lnTo>
                        <a:pt x="1887" y="23"/>
                      </a:lnTo>
                      <a:lnTo>
                        <a:pt x="1893" y="44"/>
                      </a:lnTo>
                      <a:lnTo>
                        <a:pt x="1884" y="61"/>
                      </a:lnTo>
                      <a:lnTo>
                        <a:pt x="1862" y="67"/>
                      </a:lnTo>
                      <a:lnTo>
                        <a:pt x="1734" y="58"/>
                      </a:lnTo>
                      <a:lnTo>
                        <a:pt x="1661" y="58"/>
                      </a:lnTo>
                      <a:lnTo>
                        <a:pt x="1310" y="52"/>
                      </a:lnTo>
                      <a:lnTo>
                        <a:pt x="956" y="67"/>
                      </a:lnTo>
                      <a:lnTo>
                        <a:pt x="772" y="80"/>
                      </a:lnTo>
                      <a:lnTo>
                        <a:pt x="658" y="102"/>
                      </a:lnTo>
                      <a:lnTo>
                        <a:pt x="555" y="117"/>
                      </a:lnTo>
                      <a:lnTo>
                        <a:pt x="340" y="134"/>
                      </a:lnTo>
                      <a:lnTo>
                        <a:pt x="13" y="152"/>
                      </a:lnTo>
                      <a:lnTo>
                        <a:pt x="0" y="140"/>
                      </a:lnTo>
                      <a:lnTo>
                        <a:pt x="12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8" name="Freeform 397"/>
                <p:cNvSpPr>
                  <a:spLocks/>
                </p:cNvSpPr>
                <p:nvPr/>
              </p:nvSpPr>
              <p:spPr bwMode="auto">
                <a:xfrm>
                  <a:off x="3766" y="2224"/>
                  <a:ext cx="61" cy="298"/>
                </a:xfrm>
                <a:custGeom>
                  <a:avLst/>
                  <a:gdLst>
                    <a:gd name="T0" fmla="*/ 1 w 120"/>
                    <a:gd name="T1" fmla="*/ 1 h 578"/>
                    <a:gd name="T2" fmla="*/ 1 w 120"/>
                    <a:gd name="T3" fmla="*/ 1 h 578"/>
                    <a:gd name="T4" fmla="*/ 1 w 120"/>
                    <a:gd name="T5" fmla="*/ 1 h 578"/>
                    <a:gd name="T6" fmla="*/ 1 w 120"/>
                    <a:gd name="T7" fmla="*/ 1 h 578"/>
                    <a:gd name="T8" fmla="*/ 1 w 120"/>
                    <a:gd name="T9" fmla="*/ 1 h 578"/>
                    <a:gd name="T10" fmla="*/ 0 w 120"/>
                    <a:gd name="T11" fmla="*/ 1 h 578"/>
                    <a:gd name="T12" fmla="*/ 1 w 120"/>
                    <a:gd name="T13" fmla="*/ 1 h 578"/>
                    <a:gd name="T14" fmla="*/ 1 w 120"/>
                    <a:gd name="T15" fmla="*/ 1 h 578"/>
                    <a:gd name="T16" fmla="*/ 1 w 120"/>
                    <a:gd name="T17" fmla="*/ 1 h 578"/>
                    <a:gd name="T18" fmla="*/ 1 w 120"/>
                    <a:gd name="T19" fmla="*/ 1 h 578"/>
                    <a:gd name="T20" fmla="*/ 1 w 120"/>
                    <a:gd name="T21" fmla="*/ 0 h 578"/>
                    <a:gd name="T22" fmla="*/ 1 w 120"/>
                    <a:gd name="T23" fmla="*/ 1 h 578"/>
                    <a:gd name="T24" fmla="*/ 1 w 120"/>
                    <a:gd name="T25" fmla="*/ 1 h 57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0"/>
                    <a:gd name="T40" fmla="*/ 0 h 578"/>
                    <a:gd name="T41" fmla="*/ 120 w 120"/>
                    <a:gd name="T42" fmla="*/ 578 h 57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0" h="578">
                      <a:moveTo>
                        <a:pt x="120" y="26"/>
                      </a:moveTo>
                      <a:lnTo>
                        <a:pt x="107" y="187"/>
                      </a:lnTo>
                      <a:lnTo>
                        <a:pt x="82" y="348"/>
                      </a:lnTo>
                      <a:lnTo>
                        <a:pt x="66" y="451"/>
                      </a:lnTo>
                      <a:lnTo>
                        <a:pt x="47" y="578"/>
                      </a:lnTo>
                      <a:lnTo>
                        <a:pt x="0" y="496"/>
                      </a:lnTo>
                      <a:lnTo>
                        <a:pt x="13" y="427"/>
                      </a:lnTo>
                      <a:lnTo>
                        <a:pt x="38" y="341"/>
                      </a:lnTo>
                      <a:lnTo>
                        <a:pt x="64" y="26"/>
                      </a:lnTo>
                      <a:lnTo>
                        <a:pt x="73" y="6"/>
                      </a:lnTo>
                      <a:lnTo>
                        <a:pt x="92" y="0"/>
                      </a:lnTo>
                      <a:lnTo>
                        <a:pt x="12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29" name="Freeform 398"/>
                <p:cNvSpPr>
                  <a:spLocks/>
                </p:cNvSpPr>
                <p:nvPr/>
              </p:nvSpPr>
              <p:spPr bwMode="auto">
                <a:xfrm>
                  <a:off x="3455" y="2304"/>
                  <a:ext cx="27" cy="100"/>
                </a:xfrm>
                <a:custGeom>
                  <a:avLst/>
                  <a:gdLst>
                    <a:gd name="T0" fmla="*/ 1 w 54"/>
                    <a:gd name="T1" fmla="*/ 1 h 195"/>
                    <a:gd name="T2" fmla="*/ 1 w 54"/>
                    <a:gd name="T3" fmla="*/ 1 h 195"/>
                    <a:gd name="T4" fmla="*/ 1 w 54"/>
                    <a:gd name="T5" fmla="*/ 1 h 195"/>
                    <a:gd name="T6" fmla="*/ 1 w 54"/>
                    <a:gd name="T7" fmla="*/ 1 h 195"/>
                    <a:gd name="T8" fmla="*/ 1 w 54"/>
                    <a:gd name="T9" fmla="*/ 1 h 195"/>
                    <a:gd name="T10" fmla="*/ 0 w 54"/>
                    <a:gd name="T11" fmla="*/ 1 h 195"/>
                    <a:gd name="T12" fmla="*/ 1 w 54"/>
                    <a:gd name="T13" fmla="*/ 1 h 195"/>
                    <a:gd name="T14" fmla="*/ 1 w 54"/>
                    <a:gd name="T15" fmla="*/ 0 h 195"/>
                    <a:gd name="T16" fmla="*/ 1 w 54"/>
                    <a:gd name="T17" fmla="*/ 0 h 195"/>
                    <a:gd name="T18" fmla="*/ 1 w 54"/>
                    <a:gd name="T19" fmla="*/ 1 h 195"/>
                    <a:gd name="T20" fmla="*/ 1 w 54"/>
                    <a:gd name="T21" fmla="*/ 1 h 195"/>
                    <a:gd name="T22" fmla="*/ 1 w 54"/>
                    <a:gd name="T23" fmla="*/ 1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4"/>
                    <a:gd name="T37" fmla="*/ 0 h 195"/>
                    <a:gd name="T38" fmla="*/ 54 w 5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4" h="195">
                      <a:moveTo>
                        <a:pt x="54" y="23"/>
                      </a:moveTo>
                      <a:lnTo>
                        <a:pt x="39" y="75"/>
                      </a:lnTo>
                      <a:lnTo>
                        <a:pt x="24" y="184"/>
                      </a:lnTo>
                      <a:lnTo>
                        <a:pt x="13" y="195"/>
                      </a:lnTo>
                      <a:lnTo>
                        <a:pt x="2" y="183"/>
                      </a:lnTo>
                      <a:lnTo>
                        <a:pt x="0" y="72"/>
                      </a:lnTo>
                      <a:lnTo>
                        <a:pt x="20" y="1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30" name="Freeform 399"/>
                <p:cNvSpPr>
                  <a:spLocks/>
                </p:cNvSpPr>
                <p:nvPr/>
              </p:nvSpPr>
              <p:spPr bwMode="auto">
                <a:xfrm>
                  <a:off x="3464" y="2292"/>
                  <a:ext cx="303" cy="25"/>
                </a:xfrm>
                <a:custGeom>
                  <a:avLst/>
                  <a:gdLst>
                    <a:gd name="T0" fmla="*/ 1 w 591"/>
                    <a:gd name="T1" fmla="*/ 1 h 49"/>
                    <a:gd name="T2" fmla="*/ 1 w 591"/>
                    <a:gd name="T3" fmla="*/ 0 h 49"/>
                    <a:gd name="T4" fmla="*/ 1 w 591"/>
                    <a:gd name="T5" fmla="*/ 1 h 49"/>
                    <a:gd name="T6" fmla="*/ 1 w 591"/>
                    <a:gd name="T7" fmla="*/ 1 h 49"/>
                    <a:gd name="T8" fmla="*/ 1 w 591"/>
                    <a:gd name="T9" fmla="*/ 1 h 49"/>
                    <a:gd name="T10" fmla="*/ 1 w 591"/>
                    <a:gd name="T11" fmla="*/ 1 h 49"/>
                    <a:gd name="T12" fmla="*/ 1 w 591"/>
                    <a:gd name="T13" fmla="*/ 1 h 49"/>
                    <a:gd name="T14" fmla="*/ 1 w 591"/>
                    <a:gd name="T15" fmla="*/ 1 h 49"/>
                    <a:gd name="T16" fmla="*/ 1 w 591"/>
                    <a:gd name="T17" fmla="*/ 1 h 49"/>
                    <a:gd name="T18" fmla="*/ 0 w 591"/>
                    <a:gd name="T19" fmla="*/ 1 h 49"/>
                    <a:gd name="T20" fmla="*/ 1 w 591"/>
                    <a:gd name="T21" fmla="*/ 1 h 49"/>
                    <a:gd name="T22" fmla="*/ 1 w 591"/>
                    <a:gd name="T23" fmla="*/ 1 h 49"/>
                    <a:gd name="T24" fmla="*/ 1 w 591"/>
                    <a:gd name="T25" fmla="*/ 1 h 49"/>
                    <a:gd name="T26" fmla="*/ 1 w 591"/>
                    <a:gd name="T27" fmla="*/ 1 h 4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91"/>
                    <a:gd name="T43" fmla="*/ 0 h 49"/>
                    <a:gd name="T44" fmla="*/ 591 w 591"/>
                    <a:gd name="T45" fmla="*/ 49 h 4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91" h="49">
                      <a:moveTo>
                        <a:pt x="16" y="14"/>
                      </a:moveTo>
                      <a:lnTo>
                        <a:pt x="210" y="0"/>
                      </a:lnTo>
                      <a:lnTo>
                        <a:pt x="405" y="5"/>
                      </a:lnTo>
                      <a:lnTo>
                        <a:pt x="581" y="27"/>
                      </a:lnTo>
                      <a:lnTo>
                        <a:pt x="591" y="39"/>
                      </a:lnTo>
                      <a:lnTo>
                        <a:pt x="580" y="49"/>
                      </a:lnTo>
                      <a:lnTo>
                        <a:pt x="404" y="49"/>
                      </a:lnTo>
                      <a:lnTo>
                        <a:pt x="212" y="39"/>
                      </a:lnTo>
                      <a:lnTo>
                        <a:pt x="21" y="49"/>
                      </a:lnTo>
                      <a:lnTo>
                        <a:pt x="0" y="35"/>
                      </a:lnTo>
                      <a:lnTo>
                        <a:pt x="2" y="22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31" name="Freeform 400"/>
                <p:cNvSpPr>
                  <a:spLocks/>
                </p:cNvSpPr>
                <p:nvPr/>
              </p:nvSpPr>
              <p:spPr bwMode="auto">
                <a:xfrm>
                  <a:off x="3570" y="2344"/>
                  <a:ext cx="172" cy="51"/>
                </a:xfrm>
                <a:custGeom>
                  <a:avLst/>
                  <a:gdLst>
                    <a:gd name="T0" fmla="*/ 1 w 335"/>
                    <a:gd name="T1" fmla="*/ 1 h 97"/>
                    <a:gd name="T2" fmla="*/ 1 w 335"/>
                    <a:gd name="T3" fmla="*/ 1 h 97"/>
                    <a:gd name="T4" fmla="*/ 1 w 335"/>
                    <a:gd name="T5" fmla="*/ 1 h 97"/>
                    <a:gd name="T6" fmla="*/ 1 w 335"/>
                    <a:gd name="T7" fmla="*/ 1 h 97"/>
                    <a:gd name="T8" fmla="*/ 1 w 335"/>
                    <a:gd name="T9" fmla="*/ 1 h 97"/>
                    <a:gd name="T10" fmla="*/ 1 w 335"/>
                    <a:gd name="T11" fmla="*/ 1 h 97"/>
                    <a:gd name="T12" fmla="*/ 1 w 335"/>
                    <a:gd name="T13" fmla="*/ 0 h 97"/>
                    <a:gd name="T14" fmla="*/ 1 w 335"/>
                    <a:gd name="T15" fmla="*/ 0 h 97"/>
                    <a:gd name="T16" fmla="*/ 1 w 335"/>
                    <a:gd name="T17" fmla="*/ 1 h 97"/>
                    <a:gd name="T18" fmla="*/ 1 w 335"/>
                    <a:gd name="T19" fmla="*/ 1 h 97"/>
                    <a:gd name="T20" fmla="*/ 1 w 335"/>
                    <a:gd name="T21" fmla="*/ 1 h 97"/>
                    <a:gd name="T22" fmla="*/ 1 w 335"/>
                    <a:gd name="T23" fmla="*/ 1 h 97"/>
                    <a:gd name="T24" fmla="*/ 1 w 335"/>
                    <a:gd name="T25" fmla="*/ 1 h 97"/>
                    <a:gd name="T26" fmla="*/ 1 w 335"/>
                    <a:gd name="T27" fmla="*/ 1 h 97"/>
                    <a:gd name="T28" fmla="*/ 1 w 335"/>
                    <a:gd name="T29" fmla="*/ 1 h 97"/>
                    <a:gd name="T30" fmla="*/ 1 w 335"/>
                    <a:gd name="T31" fmla="*/ 1 h 97"/>
                    <a:gd name="T32" fmla="*/ 1 w 335"/>
                    <a:gd name="T33" fmla="*/ 1 h 97"/>
                    <a:gd name="T34" fmla="*/ 0 w 335"/>
                    <a:gd name="T35" fmla="*/ 1 h 97"/>
                    <a:gd name="T36" fmla="*/ 1 w 335"/>
                    <a:gd name="T37" fmla="*/ 1 h 97"/>
                    <a:gd name="T38" fmla="*/ 1 w 335"/>
                    <a:gd name="T39" fmla="*/ 1 h 97"/>
                    <a:gd name="T40" fmla="*/ 1 w 335"/>
                    <a:gd name="T41" fmla="*/ 1 h 97"/>
                    <a:gd name="T42" fmla="*/ 1 w 335"/>
                    <a:gd name="T43" fmla="*/ 1 h 97"/>
                    <a:gd name="T44" fmla="*/ 1 w 335"/>
                    <a:gd name="T45" fmla="*/ 1 h 9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35"/>
                    <a:gd name="T70" fmla="*/ 0 h 97"/>
                    <a:gd name="T71" fmla="*/ 335 w 335"/>
                    <a:gd name="T72" fmla="*/ 97 h 9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35" h="97">
                      <a:moveTo>
                        <a:pt x="30" y="23"/>
                      </a:moveTo>
                      <a:lnTo>
                        <a:pt x="23" y="70"/>
                      </a:lnTo>
                      <a:lnTo>
                        <a:pt x="55" y="54"/>
                      </a:lnTo>
                      <a:lnTo>
                        <a:pt x="71" y="23"/>
                      </a:lnTo>
                      <a:lnTo>
                        <a:pt x="77" y="7"/>
                      </a:lnTo>
                      <a:lnTo>
                        <a:pt x="93" y="1"/>
                      </a:lnTo>
                      <a:lnTo>
                        <a:pt x="150" y="0"/>
                      </a:lnTo>
                      <a:lnTo>
                        <a:pt x="265" y="0"/>
                      </a:lnTo>
                      <a:lnTo>
                        <a:pt x="323" y="13"/>
                      </a:lnTo>
                      <a:lnTo>
                        <a:pt x="335" y="23"/>
                      </a:lnTo>
                      <a:lnTo>
                        <a:pt x="323" y="34"/>
                      </a:lnTo>
                      <a:lnTo>
                        <a:pt x="265" y="51"/>
                      </a:lnTo>
                      <a:lnTo>
                        <a:pt x="150" y="51"/>
                      </a:lnTo>
                      <a:lnTo>
                        <a:pt x="111" y="50"/>
                      </a:lnTo>
                      <a:lnTo>
                        <a:pt x="95" y="70"/>
                      </a:lnTo>
                      <a:lnTo>
                        <a:pt x="70" y="85"/>
                      </a:lnTo>
                      <a:lnTo>
                        <a:pt x="11" y="97"/>
                      </a:lnTo>
                      <a:lnTo>
                        <a:pt x="0" y="86"/>
                      </a:lnTo>
                      <a:lnTo>
                        <a:pt x="10" y="15"/>
                      </a:lnTo>
                      <a:lnTo>
                        <a:pt x="25" y="9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32" name="Freeform 401"/>
                <p:cNvSpPr>
                  <a:spLocks/>
                </p:cNvSpPr>
                <p:nvPr/>
              </p:nvSpPr>
              <p:spPr bwMode="auto">
                <a:xfrm>
                  <a:off x="2790" y="2375"/>
                  <a:ext cx="923" cy="65"/>
                </a:xfrm>
                <a:custGeom>
                  <a:avLst/>
                  <a:gdLst>
                    <a:gd name="T0" fmla="*/ 1 w 1808"/>
                    <a:gd name="T1" fmla="*/ 0 h 127"/>
                    <a:gd name="T2" fmla="*/ 1 w 1808"/>
                    <a:gd name="T3" fmla="*/ 1 h 127"/>
                    <a:gd name="T4" fmla="*/ 1 w 1808"/>
                    <a:gd name="T5" fmla="*/ 1 h 127"/>
                    <a:gd name="T6" fmla="*/ 1 w 1808"/>
                    <a:gd name="T7" fmla="*/ 1 h 127"/>
                    <a:gd name="T8" fmla="*/ 1 w 1808"/>
                    <a:gd name="T9" fmla="*/ 1 h 127"/>
                    <a:gd name="T10" fmla="*/ 1 w 1808"/>
                    <a:gd name="T11" fmla="*/ 1 h 127"/>
                    <a:gd name="T12" fmla="*/ 1 w 1808"/>
                    <a:gd name="T13" fmla="*/ 1 h 127"/>
                    <a:gd name="T14" fmla="*/ 1 w 1808"/>
                    <a:gd name="T15" fmla="*/ 1 h 127"/>
                    <a:gd name="T16" fmla="*/ 1 w 1808"/>
                    <a:gd name="T17" fmla="*/ 1 h 127"/>
                    <a:gd name="T18" fmla="*/ 1 w 1808"/>
                    <a:gd name="T19" fmla="*/ 1 h 127"/>
                    <a:gd name="T20" fmla="*/ 1 w 1808"/>
                    <a:gd name="T21" fmla="*/ 1 h 127"/>
                    <a:gd name="T22" fmla="*/ 1 w 1808"/>
                    <a:gd name="T23" fmla="*/ 1 h 127"/>
                    <a:gd name="T24" fmla="*/ 1 w 1808"/>
                    <a:gd name="T25" fmla="*/ 1 h 127"/>
                    <a:gd name="T26" fmla="*/ 1 w 1808"/>
                    <a:gd name="T27" fmla="*/ 1 h 127"/>
                    <a:gd name="T28" fmla="*/ 0 w 1808"/>
                    <a:gd name="T29" fmla="*/ 1 h 127"/>
                    <a:gd name="T30" fmla="*/ 1 w 1808"/>
                    <a:gd name="T31" fmla="*/ 0 h 127"/>
                    <a:gd name="T32" fmla="*/ 1 w 1808"/>
                    <a:gd name="T33" fmla="*/ 0 h 127"/>
                    <a:gd name="T34" fmla="*/ 1 w 1808"/>
                    <a:gd name="T35" fmla="*/ 0 h 1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808"/>
                    <a:gd name="T55" fmla="*/ 0 h 127"/>
                    <a:gd name="T56" fmla="*/ 1808 w 1808"/>
                    <a:gd name="T57" fmla="*/ 127 h 12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808" h="127">
                      <a:moveTo>
                        <a:pt x="12" y="0"/>
                      </a:moveTo>
                      <a:lnTo>
                        <a:pt x="459" y="14"/>
                      </a:lnTo>
                      <a:lnTo>
                        <a:pt x="1313" y="49"/>
                      </a:lnTo>
                      <a:lnTo>
                        <a:pt x="1560" y="58"/>
                      </a:lnTo>
                      <a:lnTo>
                        <a:pt x="1782" y="73"/>
                      </a:lnTo>
                      <a:lnTo>
                        <a:pt x="1802" y="80"/>
                      </a:lnTo>
                      <a:lnTo>
                        <a:pt x="1808" y="99"/>
                      </a:lnTo>
                      <a:lnTo>
                        <a:pt x="1802" y="118"/>
                      </a:lnTo>
                      <a:lnTo>
                        <a:pt x="1782" y="127"/>
                      </a:lnTo>
                      <a:lnTo>
                        <a:pt x="1556" y="112"/>
                      </a:lnTo>
                      <a:lnTo>
                        <a:pt x="1308" y="104"/>
                      </a:lnTo>
                      <a:lnTo>
                        <a:pt x="456" y="54"/>
                      </a:lnTo>
                      <a:lnTo>
                        <a:pt x="233" y="33"/>
                      </a:lnTo>
                      <a:lnTo>
                        <a:pt x="12" y="22"/>
                      </a:lnTo>
                      <a:lnTo>
                        <a:pt x="0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33" name="Freeform 402"/>
                <p:cNvSpPr>
                  <a:spLocks/>
                </p:cNvSpPr>
                <p:nvPr/>
              </p:nvSpPr>
              <p:spPr bwMode="auto">
                <a:xfrm>
                  <a:off x="2652" y="2572"/>
                  <a:ext cx="841" cy="50"/>
                </a:xfrm>
                <a:custGeom>
                  <a:avLst/>
                  <a:gdLst>
                    <a:gd name="T0" fmla="*/ 1 w 1646"/>
                    <a:gd name="T1" fmla="*/ 1 h 98"/>
                    <a:gd name="T2" fmla="*/ 1 w 1646"/>
                    <a:gd name="T3" fmla="*/ 0 h 98"/>
                    <a:gd name="T4" fmla="*/ 1 w 1646"/>
                    <a:gd name="T5" fmla="*/ 1 h 98"/>
                    <a:gd name="T6" fmla="*/ 1 w 1646"/>
                    <a:gd name="T7" fmla="*/ 1 h 98"/>
                    <a:gd name="T8" fmla="*/ 1 w 1646"/>
                    <a:gd name="T9" fmla="*/ 1 h 98"/>
                    <a:gd name="T10" fmla="*/ 1 w 1646"/>
                    <a:gd name="T11" fmla="*/ 1 h 98"/>
                    <a:gd name="T12" fmla="*/ 1 w 1646"/>
                    <a:gd name="T13" fmla="*/ 1 h 98"/>
                    <a:gd name="T14" fmla="*/ 1 w 1646"/>
                    <a:gd name="T15" fmla="*/ 1 h 98"/>
                    <a:gd name="T16" fmla="*/ 1 w 1646"/>
                    <a:gd name="T17" fmla="*/ 1 h 98"/>
                    <a:gd name="T18" fmla="*/ 1 w 1646"/>
                    <a:gd name="T19" fmla="*/ 1 h 98"/>
                    <a:gd name="T20" fmla="*/ 1 w 1646"/>
                    <a:gd name="T21" fmla="*/ 1 h 98"/>
                    <a:gd name="T22" fmla="*/ 1 w 1646"/>
                    <a:gd name="T23" fmla="*/ 1 h 98"/>
                    <a:gd name="T24" fmla="*/ 1 w 1646"/>
                    <a:gd name="T25" fmla="*/ 1 h 98"/>
                    <a:gd name="T26" fmla="*/ 1 w 1646"/>
                    <a:gd name="T27" fmla="*/ 1 h 98"/>
                    <a:gd name="T28" fmla="*/ 1 w 1646"/>
                    <a:gd name="T29" fmla="*/ 1 h 98"/>
                    <a:gd name="T30" fmla="*/ 0 w 1646"/>
                    <a:gd name="T31" fmla="*/ 1 h 98"/>
                    <a:gd name="T32" fmla="*/ 1 w 1646"/>
                    <a:gd name="T33" fmla="*/ 1 h 98"/>
                    <a:gd name="T34" fmla="*/ 1 w 1646"/>
                    <a:gd name="T35" fmla="*/ 1 h 98"/>
                    <a:gd name="T36" fmla="*/ 1 w 1646"/>
                    <a:gd name="T37" fmla="*/ 1 h 98"/>
                    <a:gd name="T38" fmla="*/ 1 w 1646"/>
                    <a:gd name="T39" fmla="*/ 1 h 9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646"/>
                    <a:gd name="T61" fmla="*/ 0 h 98"/>
                    <a:gd name="T62" fmla="*/ 1646 w 1646"/>
                    <a:gd name="T63" fmla="*/ 98 h 9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646" h="98">
                      <a:moveTo>
                        <a:pt x="17" y="4"/>
                      </a:moveTo>
                      <a:lnTo>
                        <a:pt x="314" y="0"/>
                      </a:lnTo>
                      <a:lnTo>
                        <a:pt x="807" y="17"/>
                      </a:lnTo>
                      <a:lnTo>
                        <a:pt x="1037" y="30"/>
                      </a:lnTo>
                      <a:lnTo>
                        <a:pt x="1298" y="42"/>
                      </a:lnTo>
                      <a:lnTo>
                        <a:pt x="1467" y="54"/>
                      </a:lnTo>
                      <a:lnTo>
                        <a:pt x="1636" y="63"/>
                      </a:lnTo>
                      <a:lnTo>
                        <a:pt x="1646" y="73"/>
                      </a:lnTo>
                      <a:lnTo>
                        <a:pt x="1636" y="85"/>
                      </a:lnTo>
                      <a:lnTo>
                        <a:pt x="1466" y="92"/>
                      </a:lnTo>
                      <a:lnTo>
                        <a:pt x="1296" y="98"/>
                      </a:lnTo>
                      <a:lnTo>
                        <a:pt x="805" y="73"/>
                      </a:lnTo>
                      <a:lnTo>
                        <a:pt x="575" y="61"/>
                      </a:lnTo>
                      <a:lnTo>
                        <a:pt x="314" y="57"/>
                      </a:lnTo>
                      <a:lnTo>
                        <a:pt x="19" y="42"/>
                      </a:lnTo>
                      <a:lnTo>
                        <a:pt x="0" y="23"/>
                      </a:lnTo>
                      <a:lnTo>
                        <a:pt x="4" y="10"/>
                      </a:lnTo>
                      <a:lnTo>
                        <a:pt x="17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34" name="Freeform 403"/>
                <p:cNvSpPr>
                  <a:spLocks/>
                </p:cNvSpPr>
                <p:nvPr/>
              </p:nvSpPr>
              <p:spPr bwMode="auto">
                <a:xfrm>
                  <a:off x="3740" y="2430"/>
                  <a:ext cx="110" cy="165"/>
                </a:xfrm>
                <a:custGeom>
                  <a:avLst/>
                  <a:gdLst>
                    <a:gd name="T0" fmla="*/ 1 w 220"/>
                    <a:gd name="T1" fmla="*/ 1 h 325"/>
                    <a:gd name="T2" fmla="*/ 1 w 220"/>
                    <a:gd name="T3" fmla="*/ 1 h 325"/>
                    <a:gd name="T4" fmla="*/ 1 w 220"/>
                    <a:gd name="T5" fmla="*/ 1 h 325"/>
                    <a:gd name="T6" fmla="*/ 1 w 220"/>
                    <a:gd name="T7" fmla="*/ 1 h 325"/>
                    <a:gd name="T8" fmla="*/ 1 w 220"/>
                    <a:gd name="T9" fmla="*/ 1 h 325"/>
                    <a:gd name="T10" fmla="*/ 1 w 220"/>
                    <a:gd name="T11" fmla="*/ 1 h 325"/>
                    <a:gd name="T12" fmla="*/ 1 w 220"/>
                    <a:gd name="T13" fmla="*/ 1 h 325"/>
                    <a:gd name="T14" fmla="*/ 1 w 220"/>
                    <a:gd name="T15" fmla="*/ 1 h 325"/>
                    <a:gd name="T16" fmla="*/ 1 w 220"/>
                    <a:gd name="T17" fmla="*/ 1 h 325"/>
                    <a:gd name="T18" fmla="*/ 1 w 220"/>
                    <a:gd name="T19" fmla="*/ 1 h 325"/>
                    <a:gd name="T20" fmla="*/ 1 w 220"/>
                    <a:gd name="T21" fmla="*/ 1 h 325"/>
                    <a:gd name="T22" fmla="*/ 1 w 220"/>
                    <a:gd name="T23" fmla="*/ 1 h 325"/>
                    <a:gd name="T24" fmla="*/ 1 w 220"/>
                    <a:gd name="T25" fmla="*/ 1 h 325"/>
                    <a:gd name="T26" fmla="*/ 0 w 220"/>
                    <a:gd name="T27" fmla="*/ 1 h 325"/>
                    <a:gd name="T28" fmla="*/ 1 w 220"/>
                    <a:gd name="T29" fmla="*/ 0 h 325"/>
                    <a:gd name="T30" fmla="*/ 1 w 220"/>
                    <a:gd name="T31" fmla="*/ 1 h 325"/>
                    <a:gd name="T32" fmla="*/ 1 w 220"/>
                    <a:gd name="T33" fmla="*/ 1 h 325"/>
                    <a:gd name="T34" fmla="*/ 1 w 220"/>
                    <a:gd name="T35" fmla="*/ 1 h 32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0"/>
                    <a:gd name="T55" fmla="*/ 0 h 325"/>
                    <a:gd name="T56" fmla="*/ 220 w 220"/>
                    <a:gd name="T57" fmla="*/ 325 h 32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0" h="325">
                      <a:moveTo>
                        <a:pt x="19" y="6"/>
                      </a:moveTo>
                      <a:lnTo>
                        <a:pt x="41" y="53"/>
                      </a:lnTo>
                      <a:lnTo>
                        <a:pt x="63" y="93"/>
                      </a:lnTo>
                      <a:lnTo>
                        <a:pt x="90" y="131"/>
                      </a:lnTo>
                      <a:lnTo>
                        <a:pt x="123" y="172"/>
                      </a:lnTo>
                      <a:lnTo>
                        <a:pt x="220" y="301"/>
                      </a:lnTo>
                      <a:lnTo>
                        <a:pt x="214" y="320"/>
                      </a:lnTo>
                      <a:lnTo>
                        <a:pt x="198" y="325"/>
                      </a:lnTo>
                      <a:lnTo>
                        <a:pt x="173" y="304"/>
                      </a:lnTo>
                      <a:lnTo>
                        <a:pt x="164" y="270"/>
                      </a:lnTo>
                      <a:lnTo>
                        <a:pt x="145" y="243"/>
                      </a:lnTo>
                      <a:lnTo>
                        <a:pt x="95" y="194"/>
                      </a:lnTo>
                      <a:lnTo>
                        <a:pt x="40" y="109"/>
                      </a:lnTo>
                      <a:lnTo>
                        <a:pt x="0" y="15"/>
                      </a:lnTo>
                      <a:lnTo>
                        <a:pt x="6" y="0"/>
                      </a:lnTo>
                      <a:lnTo>
                        <a:pt x="1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235" name="Group 404"/>
                <p:cNvGrpSpPr>
                  <a:grpSpLocks/>
                </p:cNvGrpSpPr>
                <p:nvPr/>
              </p:nvGrpSpPr>
              <p:grpSpPr bwMode="auto">
                <a:xfrm>
                  <a:off x="3791" y="2518"/>
                  <a:ext cx="406" cy="304"/>
                  <a:chOff x="3791" y="2475"/>
                  <a:chExt cx="464" cy="347"/>
                </a:xfrm>
              </p:grpSpPr>
              <p:sp>
                <p:nvSpPr>
                  <p:cNvPr id="1269" name="Freeform 405"/>
                  <p:cNvSpPr>
                    <a:spLocks/>
                  </p:cNvSpPr>
                  <p:nvPr/>
                </p:nvSpPr>
                <p:spPr bwMode="auto">
                  <a:xfrm>
                    <a:off x="3901" y="2478"/>
                    <a:ext cx="343" cy="242"/>
                  </a:xfrm>
                  <a:custGeom>
                    <a:avLst/>
                    <a:gdLst>
                      <a:gd name="T0" fmla="*/ 1 w 668"/>
                      <a:gd name="T1" fmla="*/ 1 h 475"/>
                      <a:gd name="T2" fmla="*/ 1 w 668"/>
                      <a:gd name="T3" fmla="*/ 1 h 475"/>
                      <a:gd name="T4" fmla="*/ 1 w 668"/>
                      <a:gd name="T5" fmla="*/ 1 h 475"/>
                      <a:gd name="T6" fmla="*/ 1 w 668"/>
                      <a:gd name="T7" fmla="*/ 0 h 475"/>
                      <a:gd name="T8" fmla="*/ 1 w 668"/>
                      <a:gd name="T9" fmla="*/ 1 h 475"/>
                      <a:gd name="T10" fmla="*/ 1 w 668"/>
                      <a:gd name="T11" fmla="*/ 1 h 475"/>
                      <a:gd name="T12" fmla="*/ 1 w 668"/>
                      <a:gd name="T13" fmla="*/ 1 h 475"/>
                      <a:gd name="T14" fmla="*/ 1 w 668"/>
                      <a:gd name="T15" fmla="*/ 1 h 475"/>
                      <a:gd name="T16" fmla="*/ 1 w 668"/>
                      <a:gd name="T17" fmla="*/ 1 h 475"/>
                      <a:gd name="T18" fmla="*/ 1 w 668"/>
                      <a:gd name="T19" fmla="*/ 1 h 475"/>
                      <a:gd name="T20" fmla="*/ 1 w 668"/>
                      <a:gd name="T21" fmla="*/ 1 h 475"/>
                      <a:gd name="T22" fmla="*/ 1 w 668"/>
                      <a:gd name="T23" fmla="*/ 1 h 475"/>
                      <a:gd name="T24" fmla="*/ 1 w 668"/>
                      <a:gd name="T25" fmla="*/ 1 h 475"/>
                      <a:gd name="T26" fmla="*/ 1 w 668"/>
                      <a:gd name="T27" fmla="*/ 1 h 475"/>
                      <a:gd name="T28" fmla="*/ 0 w 668"/>
                      <a:gd name="T29" fmla="*/ 1 h 475"/>
                      <a:gd name="T30" fmla="*/ 1 w 668"/>
                      <a:gd name="T31" fmla="*/ 1 h 475"/>
                      <a:gd name="T32" fmla="*/ 1 w 668"/>
                      <a:gd name="T33" fmla="*/ 1 h 475"/>
                      <a:gd name="T34" fmla="*/ 1 w 668"/>
                      <a:gd name="T35" fmla="*/ 1 h 47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668"/>
                      <a:gd name="T55" fmla="*/ 0 h 475"/>
                      <a:gd name="T56" fmla="*/ 668 w 668"/>
                      <a:gd name="T57" fmla="*/ 475 h 475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668" h="475">
                        <a:moveTo>
                          <a:pt x="17" y="152"/>
                        </a:moveTo>
                        <a:lnTo>
                          <a:pt x="105" y="59"/>
                        </a:lnTo>
                        <a:lnTo>
                          <a:pt x="196" y="12"/>
                        </a:lnTo>
                        <a:lnTo>
                          <a:pt x="300" y="0"/>
                        </a:lnTo>
                        <a:lnTo>
                          <a:pt x="385" y="29"/>
                        </a:lnTo>
                        <a:lnTo>
                          <a:pt x="512" y="88"/>
                        </a:lnTo>
                        <a:lnTo>
                          <a:pt x="574" y="133"/>
                        </a:lnTo>
                        <a:lnTo>
                          <a:pt x="621" y="199"/>
                        </a:lnTo>
                        <a:lnTo>
                          <a:pt x="660" y="275"/>
                        </a:lnTo>
                        <a:lnTo>
                          <a:pt x="668" y="343"/>
                        </a:lnTo>
                        <a:lnTo>
                          <a:pt x="581" y="454"/>
                        </a:lnTo>
                        <a:lnTo>
                          <a:pt x="369" y="475"/>
                        </a:lnTo>
                        <a:lnTo>
                          <a:pt x="211" y="360"/>
                        </a:lnTo>
                        <a:lnTo>
                          <a:pt x="70" y="360"/>
                        </a:lnTo>
                        <a:lnTo>
                          <a:pt x="0" y="262"/>
                        </a:lnTo>
                        <a:lnTo>
                          <a:pt x="17" y="1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0" name="Freeform 406"/>
                  <p:cNvSpPr>
                    <a:spLocks/>
                  </p:cNvSpPr>
                  <p:nvPr/>
                </p:nvSpPr>
                <p:spPr bwMode="auto">
                  <a:xfrm>
                    <a:off x="3901" y="2522"/>
                    <a:ext cx="350" cy="210"/>
                  </a:xfrm>
                  <a:custGeom>
                    <a:avLst/>
                    <a:gdLst>
                      <a:gd name="T0" fmla="*/ 1 w 681"/>
                      <a:gd name="T1" fmla="*/ 1 h 412"/>
                      <a:gd name="T2" fmla="*/ 1 w 681"/>
                      <a:gd name="T3" fmla="*/ 0 h 412"/>
                      <a:gd name="T4" fmla="*/ 1 w 681"/>
                      <a:gd name="T5" fmla="*/ 0 h 412"/>
                      <a:gd name="T6" fmla="*/ 1 w 681"/>
                      <a:gd name="T7" fmla="*/ 1 h 412"/>
                      <a:gd name="T8" fmla="*/ 1 w 681"/>
                      <a:gd name="T9" fmla="*/ 1 h 412"/>
                      <a:gd name="T10" fmla="*/ 1 w 681"/>
                      <a:gd name="T11" fmla="*/ 1 h 412"/>
                      <a:gd name="T12" fmla="*/ 1 w 681"/>
                      <a:gd name="T13" fmla="*/ 1 h 412"/>
                      <a:gd name="T14" fmla="*/ 1 w 681"/>
                      <a:gd name="T15" fmla="*/ 1 h 412"/>
                      <a:gd name="T16" fmla="*/ 1 w 681"/>
                      <a:gd name="T17" fmla="*/ 1 h 412"/>
                      <a:gd name="T18" fmla="*/ 1 w 681"/>
                      <a:gd name="T19" fmla="*/ 1 h 412"/>
                      <a:gd name="T20" fmla="*/ 1 w 681"/>
                      <a:gd name="T21" fmla="*/ 1 h 412"/>
                      <a:gd name="T22" fmla="*/ 1 w 681"/>
                      <a:gd name="T23" fmla="*/ 1 h 412"/>
                      <a:gd name="T24" fmla="*/ 1 w 681"/>
                      <a:gd name="T25" fmla="*/ 1 h 412"/>
                      <a:gd name="T26" fmla="*/ 1 w 681"/>
                      <a:gd name="T27" fmla="*/ 1 h 412"/>
                      <a:gd name="T28" fmla="*/ 1 w 681"/>
                      <a:gd name="T29" fmla="*/ 1 h 412"/>
                      <a:gd name="T30" fmla="*/ 1 w 681"/>
                      <a:gd name="T31" fmla="*/ 1 h 412"/>
                      <a:gd name="T32" fmla="*/ 1 w 681"/>
                      <a:gd name="T33" fmla="*/ 1 h 412"/>
                      <a:gd name="T34" fmla="*/ 1 w 681"/>
                      <a:gd name="T35" fmla="*/ 1 h 412"/>
                      <a:gd name="T36" fmla="*/ 1 w 681"/>
                      <a:gd name="T37" fmla="*/ 1 h 412"/>
                      <a:gd name="T38" fmla="*/ 1 w 681"/>
                      <a:gd name="T39" fmla="*/ 1 h 412"/>
                      <a:gd name="T40" fmla="*/ 1 w 681"/>
                      <a:gd name="T41" fmla="*/ 1 h 412"/>
                      <a:gd name="T42" fmla="*/ 1 w 681"/>
                      <a:gd name="T43" fmla="*/ 1 h 412"/>
                      <a:gd name="T44" fmla="*/ 0 w 681"/>
                      <a:gd name="T45" fmla="*/ 1 h 412"/>
                      <a:gd name="T46" fmla="*/ 1 w 681"/>
                      <a:gd name="T47" fmla="*/ 1 h 412"/>
                      <a:gd name="T48" fmla="*/ 1 w 681"/>
                      <a:gd name="T49" fmla="*/ 1 h 412"/>
                      <a:gd name="T50" fmla="*/ 1 w 681"/>
                      <a:gd name="T51" fmla="*/ 1 h 412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681"/>
                      <a:gd name="T79" fmla="*/ 0 h 412"/>
                      <a:gd name="T80" fmla="*/ 681 w 681"/>
                      <a:gd name="T81" fmla="*/ 412 h 412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681" h="412">
                        <a:moveTo>
                          <a:pt x="36" y="42"/>
                        </a:moveTo>
                        <a:lnTo>
                          <a:pt x="95" y="0"/>
                        </a:lnTo>
                        <a:lnTo>
                          <a:pt x="222" y="0"/>
                        </a:lnTo>
                        <a:lnTo>
                          <a:pt x="300" y="21"/>
                        </a:lnTo>
                        <a:lnTo>
                          <a:pt x="211" y="133"/>
                        </a:lnTo>
                        <a:lnTo>
                          <a:pt x="344" y="64"/>
                        </a:lnTo>
                        <a:lnTo>
                          <a:pt x="449" y="26"/>
                        </a:lnTo>
                        <a:lnTo>
                          <a:pt x="531" y="62"/>
                        </a:lnTo>
                        <a:lnTo>
                          <a:pt x="568" y="106"/>
                        </a:lnTo>
                        <a:lnTo>
                          <a:pt x="496" y="127"/>
                        </a:lnTo>
                        <a:lnTo>
                          <a:pt x="414" y="177"/>
                        </a:lnTo>
                        <a:lnTo>
                          <a:pt x="408" y="269"/>
                        </a:lnTo>
                        <a:lnTo>
                          <a:pt x="546" y="153"/>
                        </a:lnTo>
                        <a:lnTo>
                          <a:pt x="605" y="143"/>
                        </a:lnTo>
                        <a:lnTo>
                          <a:pt x="671" y="187"/>
                        </a:lnTo>
                        <a:lnTo>
                          <a:pt x="681" y="253"/>
                        </a:lnTo>
                        <a:lnTo>
                          <a:pt x="524" y="392"/>
                        </a:lnTo>
                        <a:lnTo>
                          <a:pt x="445" y="412"/>
                        </a:lnTo>
                        <a:lnTo>
                          <a:pt x="337" y="398"/>
                        </a:lnTo>
                        <a:lnTo>
                          <a:pt x="250" y="306"/>
                        </a:lnTo>
                        <a:lnTo>
                          <a:pt x="74" y="310"/>
                        </a:lnTo>
                        <a:lnTo>
                          <a:pt x="23" y="247"/>
                        </a:lnTo>
                        <a:lnTo>
                          <a:pt x="0" y="105"/>
                        </a:lnTo>
                        <a:lnTo>
                          <a:pt x="36" y="42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1" name="Freeform 407"/>
                  <p:cNvSpPr>
                    <a:spLocks/>
                  </p:cNvSpPr>
                  <p:nvPr/>
                </p:nvSpPr>
                <p:spPr bwMode="auto">
                  <a:xfrm>
                    <a:off x="3909" y="2619"/>
                    <a:ext cx="330" cy="113"/>
                  </a:xfrm>
                  <a:custGeom>
                    <a:avLst/>
                    <a:gdLst>
                      <a:gd name="T0" fmla="*/ 0 w 644"/>
                      <a:gd name="T1" fmla="*/ 1 h 224"/>
                      <a:gd name="T2" fmla="*/ 1 w 644"/>
                      <a:gd name="T3" fmla="*/ 1 h 224"/>
                      <a:gd name="T4" fmla="*/ 1 w 644"/>
                      <a:gd name="T5" fmla="*/ 1 h 224"/>
                      <a:gd name="T6" fmla="*/ 1 w 644"/>
                      <a:gd name="T7" fmla="*/ 1 h 224"/>
                      <a:gd name="T8" fmla="*/ 1 w 644"/>
                      <a:gd name="T9" fmla="*/ 1 h 224"/>
                      <a:gd name="T10" fmla="*/ 1 w 644"/>
                      <a:gd name="T11" fmla="*/ 1 h 224"/>
                      <a:gd name="T12" fmla="*/ 1 w 644"/>
                      <a:gd name="T13" fmla="*/ 1 h 224"/>
                      <a:gd name="T14" fmla="*/ 1 w 644"/>
                      <a:gd name="T15" fmla="*/ 1 h 224"/>
                      <a:gd name="T16" fmla="*/ 1 w 644"/>
                      <a:gd name="T17" fmla="*/ 1 h 224"/>
                      <a:gd name="T18" fmla="*/ 1 w 644"/>
                      <a:gd name="T19" fmla="*/ 1 h 224"/>
                      <a:gd name="T20" fmla="*/ 1 w 644"/>
                      <a:gd name="T21" fmla="*/ 0 h 224"/>
                      <a:gd name="T22" fmla="*/ 1 w 644"/>
                      <a:gd name="T23" fmla="*/ 1 h 224"/>
                      <a:gd name="T24" fmla="*/ 1 w 644"/>
                      <a:gd name="T25" fmla="*/ 1 h 224"/>
                      <a:gd name="T26" fmla="*/ 1 w 644"/>
                      <a:gd name="T27" fmla="*/ 1 h 224"/>
                      <a:gd name="T28" fmla="*/ 1 w 644"/>
                      <a:gd name="T29" fmla="*/ 1 h 224"/>
                      <a:gd name="T30" fmla="*/ 1 w 644"/>
                      <a:gd name="T31" fmla="*/ 1 h 224"/>
                      <a:gd name="T32" fmla="*/ 1 w 644"/>
                      <a:gd name="T33" fmla="*/ 1 h 224"/>
                      <a:gd name="T34" fmla="*/ 1 w 644"/>
                      <a:gd name="T35" fmla="*/ 1 h 224"/>
                      <a:gd name="T36" fmla="*/ 1 w 644"/>
                      <a:gd name="T37" fmla="*/ 1 h 224"/>
                      <a:gd name="T38" fmla="*/ 1 w 644"/>
                      <a:gd name="T39" fmla="*/ 1 h 224"/>
                      <a:gd name="T40" fmla="*/ 0 w 644"/>
                      <a:gd name="T41" fmla="*/ 1 h 224"/>
                      <a:gd name="T42" fmla="*/ 0 w 644"/>
                      <a:gd name="T43" fmla="*/ 1 h 224"/>
                      <a:gd name="T44" fmla="*/ 0 w 644"/>
                      <a:gd name="T45" fmla="*/ 1 h 22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644"/>
                      <a:gd name="T70" fmla="*/ 0 h 224"/>
                      <a:gd name="T71" fmla="*/ 644 w 644"/>
                      <a:gd name="T72" fmla="*/ 224 h 22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644" h="224">
                        <a:moveTo>
                          <a:pt x="0" y="19"/>
                        </a:moveTo>
                        <a:lnTo>
                          <a:pt x="82" y="56"/>
                        </a:lnTo>
                        <a:lnTo>
                          <a:pt x="146" y="36"/>
                        </a:lnTo>
                        <a:lnTo>
                          <a:pt x="205" y="16"/>
                        </a:lnTo>
                        <a:lnTo>
                          <a:pt x="263" y="27"/>
                        </a:lnTo>
                        <a:lnTo>
                          <a:pt x="294" y="57"/>
                        </a:lnTo>
                        <a:lnTo>
                          <a:pt x="318" y="96"/>
                        </a:lnTo>
                        <a:lnTo>
                          <a:pt x="394" y="138"/>
                        </a:lnTo>
                        <a:lnTo>
                          <a:pt x="448" y="69"/>
                        </a:lnTo>
                        <a:lnTo>
                          <a:pt x="524" y="21"/>
                        </a:lnTo>
                        <a:lnTo>
                          <a:pt x="593" y="0"/>
                        </a:lnTo>
                        <a:lnTo>
                          <a:pt x="639" y="37"/>
                        </a:lnTo>
                        <a:lnTo>
                          <a:pt x="644" y="74"/>
                        </a:lnTo>
                        <a:lnTo>
                          <a:pt x="595" y="145"/>
                        </a:lnTo>
                        <a:lnTo>
                          <a:pt x="511" y="204"/>
                        </a:lnTo>
                        <a:lnTo>
                          <a:pt x="432" y="224"/>
                        </a:lnTo>
                        <a:lnTo>
                          <a:pt x="313" y="207"/>
                        </a:lnTo>
                        <a:lnTo>
                          <a:pt x="222" y="126"/>
                        </a:lnTo>
                        <a:lnTo>
                          <a:pt x="86" y="119"/>
                        </a:lnTo>
                        <a:lnTo>
                          <a:pt x="17" y="85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2" name="Freeform 408"/>
                  <p:cNvSpPr>
                    <a:spLocks/>
                  </p:cNvSpPr>
                  <p:nvPr/>
                </p:nvSpPr>
                <p:spPr bwMode="auto">
                  <a:xfrm>
                    <a:off x="3913" y="2538"/>
                    <a:ext cx="82" cy="50"/>
                  </a:xfrm>
                  <a:custGeom>
                    <a:avLst/>
                    <a:gdLst>
                      <a:gd name="T0" fmla="*/ 1 w 159"/>
                      <a:gd name="T1" fmla="*/ 0 h 96"/>
                      <a:gd name="T2" fmla="*/ 1 w 159"/>
                      <a:gd name="T3" fmla="*/ 1 h 96"/>
                      <a:gd name="T4" fmla="*/ 1 w 159"/>
                      <a:gd name="T5" fmla="*/ 1 h 96"/>
                      <a:gd name="T6" fmla="*/ 1 w 159"/>
                      <a:gd name="T7" fmla="*/ 1 h 96"/>
                      <a:gd name="T8" fmla="*/ 1 w 159"/>
                      <a:gd name="T9" fmla="*/ 1 h 96"/>
                      <a:gd name="T10" fmla="*/ 1 w 159"/>
                      <a:gd name="T11" fmla="*/ 1 h 96"/>
                      <a:gd name="T12" fmla="*/ 1 w 159"/>
                      <a:gd name="T13" fmla="*/ 1 h 96"/>
                      <a:gd name="T14" fmla="*/ 1 w 159"/>
                      <a:gd name="T15" fmla="*/ 1 h 96"/>
                      <a:gd name="T16" fmla="*/ 0 w 159"/>
                      <a:gd name="T17" fmla="*/ 1 h 96"/>
                      <a:gd name="T18" fmla="*/ 0 w 159"/>
                      <a:gd name="T19" fmla="*/ 1 h 96"/>
                      <a:gd name="T20" fmla="*/ 1 w 159"/>
                      <a:gd name="T21" fmla="*/ 0 h 96"/>
                      <a:gd name="T22" fmla="*/ 1 w 159"/>
                      <a:gd name="T23" fmla="*/ 0 h 96"/>
                      <a:gd name="T24" fmla="*/ 1 w 159"/>
                      <a:gd name="T25" fmla="*/ 0 h 9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59"/>
                      <a:gd name="T40" fmla="*/ 0 h 96"/>
                      <a:gd name="T41" fmla="*/ 159 w 159"/>
                      <a:gd name="T42" fmla="*/ 96 h 9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59" h="96">
                        <a:moveTo>
                          <a:pt x="26" y="0"/>
                        </a:moveTo>
                        <a:lnTo>
                          <a:pt x="96" y="29"/>
                        </a:lnTo>
                        <a:lnTo>
                          <a:pt x="127" y="55"/>
                        </a:lnTo>
                        <a:lnTo>
                          <a:pt x="158" y="83"/>
                        </a:lnTo>
                        <a:lnTo>
                          <a:pt x="159" y="95"/>
                        </a:lnTo>
                        <a:lnTo>
                          <a:pt x="148" y="96"/>
                        </a:lnTo>
                        <a:lnTo>
                          <a:pt x="115" y="74"/>
                        </a:lnTo>
                        <a:lnTo>
                          <a:pt x="77" y="58"/>
                        </a:lnTo>
                        <a:lnTo>
                          <a:pt x="0" y="42"/>
                        </a:lnTo>
                        <a:lnTo>
                          <a:pt x="0" y="20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3" name="Freeform 409"/>
                  <p:cNvSpPr>
                    <a:spLocks/>
                  </p:cNvSpPr>
                  <p:nvPr/>
                </p:nvSpPr>
                <p:spPr bwMode="auto">
                  <a:xfrm>
                    <a:off x="4164" y="2568"/>
                    <a:ext cx="91" cy="158"/>
                  </a:xfrm>
                  <a:custGeom>
                    <a:avLst/>
                    <a:gdLst>
                      <a:gd name="T0" fmla="*/ 1 w 177"/>
                      <a:gd name="T1" fmla="*/ 1 h 307"/>
                      <a:gd name="T2" fmla="*/ 1 w 177"/>
                      <a:gd name="T3" fmla="*/ 1 h 307"/>
                      <a:gd name="T4" fmla="*/ 1 w 177"/>
                      <a:gd name="T5" fmla="*/ 1 h 307"/>
                      <a:gd name="T6" fmla="*/ 1 w 177"/>
                      <a:gd name="T7" fmla="*/ 1 h 307"/>
                      <a:gd name="T8" fmla="*/ 1 w 177"/>
                      <a:gd name="T9" fmla="*/ 1 h 307"/>
                      <a:gd name="T10" fmla="*/ 1 w 177"/>
                      <a:gd name="T11" fmla="*/ 1 h 307"/>
                      <a:gd name="T12" fmla="*/ 1 w 177"/>
                      <a:gd name="T13" fmla="*/ 1 h 307"/>
                      <a:gd name="T14" fmla="*/ 0 w 177"/>
                      <a:gd name="T15" fmla="*/ 1 h 307"/>
                      <a:gd name="T16" fmla="*/ 1 w 177"/>
                      <a:gd name="T17" fmla="*/ 1 h 307"/>
                      <a:gd name="T18" fmla="*/ 1 w 177"/>
                      <a:gd name="T19" fmla="*/ 1 h 307"/>
                      <a:gd name="T20" fmla="*/ 1 w 177"/>
                      <a:gd name="T21" fmla="*/ 1 h 307"/>
                      <a:gd name="T22" fmla="*/ 1 w 177"/>
                      <a:gd name="T23" fmla="*/ 1 h 307"/>
                      <a:gd name="T24" fmla="*/ 1 w 177"/>
                      <a:gd name="T25" fmla="*/ 1 h 307"/>
                      <a:gd name="T26" fmla="*/ 1 w 177"/>
                      <a:gd name="T27" fmla="*/ 0 h 307"/>
                      <a:gd name="T28" fmla="*/ 1 w 177"/>
                      <a:gd name="T29" fmla="*/ 1 h 307"/>
                      <a:gd name="T30" fmla="*/ 1 w 177"/>
                      <a:gd name="T31" fmla="*/ 1 h 307"/>
                      <a:gd name="T32" fmla="*/ 1 w 177"/>
                      <a:gd name="T33" fmla="*/ 1 h 30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77"/>
                      <a:gd name="T52" fmla="*/ 0 h 307"/>
                      <a:gd name="T53" fmla="*/ 177 w 177"/>
                      <a:gd name="T54" fmla="*/ 307 h 30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77" h="307">
                        <a:moveTo>
                          <a:pt x="107" y="1"/>
                        </a:moveTo>
                        <a:lnTo>
                          <a:pt x="136" y="39"/>
                        </a:lnTo>
                        <a:lnTo>
                          <a:pt x="177" y="92"/>
                        </a:lnTo>
                        <a:lnTo>
                          <a:pt x="177" y="168"/>
                        </a:lnTo>
                        <a:lnTo>
                          <a:pt x="123" y="247"/>
                        </a:lnTo>
                        <a:lnTo>
                          <a:pt x="56" y="281"/>
                        </a:lnTo>
                        <a:lnTo>
                          <a:pt x="9" y="307"/>
                        </a:lnTo>
                        <a:lnTo>
                          <a:pt x="0" y="293"/>
                        </a:lnTo>
                        <a:lnTo>
                          <a:pt x="78" y="230"/>
                        </a:lnTo>
                        <a:lnTo>
                          <a:pt x="139" y="152"/>
                        </a:lnTo>
                        <a:lnTo>
                          <a:pt x="132" y="77"/>
                        </a:lnTo>
                        <a:lnTo>
                          <a:pt x="116" y="44"/>
                        </a:lnTo>
                        <a:lnTo>
                          <a:pt x="94" y="11"/>
                        </a:lnTo>
                        <a:lnTo>
                          <a:pt x="95" y="0"/>
                        </a:lnTo>
                        <a:lnTo>
                          <a:pt x="10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4" name="Freeform 410"/>
                  <p:cNvSpPr>
                    <a:spLocks/>
                  </p:cNvSpPr>
                  <p:nvPr/>
                </p:nvSpPr>
                <p:spPr bwMode="auto">
                  <a:xfrm>
                    <a:off x="3891" y="2475"/>
                    <a:ext cx="296" cy="256"/>
                  </a:xfrm>
                  <a:custGeom>
                    <a:avLst/>
                    <a:gdLst>
                      <a:gd name="T0" fmla="*/ 1 w 579"/>
                      <a:gd name="T1" fmla="*/ 1 h 500"/>
                      <a:gd name="T2" fmla="*/ 1 w 579"/>
                      <a:gd name="T3" fmla="*/ 1 h 500"/>
                      <a:gd name="T4" fmla="*/ 1 w 579"/>
                      <a:gd name="T5" fmla="*/ 1 h 500"/>
                      <a:gd name="T6" fmla="*/ 1 w 579"/>
                      <a:gd name="T7" fmla="*/ 1 h 500"/>
                      <a:gd name="T8" fmla="*/ 1 w 579"/>
                      <a:gd name="T9" fmla="*/ 1 h 500"/>
                      <a:gd name="T10" fmla="*/ 1 w 579"/>
                      <a:gd name="T11" fmla="*/ 1 h 500"/>
                      <a:gd name="T12" fmla="*/ 1 w 579"/>
                      <a:gd name="T13" fmla="*/ 1 h 500"/>
                      <a:gd name="T14" fmla="*/ 1 w 579"/>
                      <a:gd name="T15" fmla="*/ 1 h 500"/>
                      <a:gd name="T16" fmla="*/ 1 w 579"/>
                      <a:gd name="T17" fmla="*/ 1 h 500"/>
                      <a:gd name="T18" fmla="*/ 1 w 579"/>
                      <a:gd name="T19" fmla="*/ 1 h 500"/>
                      <a:gd name="T20" fmla="*/ 1 w 579"/>
                      <a:gd name="T21" fmla="*/ 1 h 500"/>
                      <a:gd name="T22" fmla="*/ 1 w 579"/>
                      <a:gd name="T23" fmla="*/ 1 h 500"/>
                      <a:gd name="T24" fmla="*/ 1 w 579"/>
                      <a:gd name="T25" fmla="*/ 1 h 500"/>
                      <a:gd name="T26" fmla="*/ 1 w 579"/>
                      <a:gd name="T27" fmla="*/ 1 h 500"/>
                      <a:gd name="T28" fmla="*/ 1 w 579"/>
                      <a:gd name="T29" fmla="*/ 1 h 500"/>
                      <a:gd name="T30" fmla="*/ 1 w 579"/>
                      <a:gd name="T31" fmla="*/ 1 h 500"/>
                      <a:gd name="T32" fmla="*/ 1 w 579"/>
                      <a:gd name="T33" fmla="*/ 1 h 500"/>
                      <a:gd name="T34" fmla="*/ 1 w 579"/>
                      <a:gd name="T35" fmla="*/ 1 h 500"/>
                      <a:gd name="T36" fmla="*/ 1 w 579"/>
                      <a:gd name="T37" fmla="*/ 1 h 500"/>
                      <a:gd name="T38" fmla="*/ 1 w 579"/>
                      <a:gd name="T39" fmla="*/ 1 h 500"/>
                      <a:gd name="T40" fmla="*/ 1 w 579"/>
                      <a:gd name="T41" fmla="*/ 1 h 500"/>
                      <a:gd name="T42" fmla="*/ 1 w 579"/>
                      <a:gd name="T43" fmla="*/ 1 h 500"/>
                      <a:gd name="T44" fmla="*/ 1 w 579"/>
                      <a:gd name="T45" fmla="*/ 1 h 500"/>
                      <a:gd name="T46" fmla="*/ 1 w 579"/>
                      <a:gd name="T47" fmla="*/ 1 h 500"/>
                      <a:gd name="T48" fmla="*/ 1 w 579"/>
                      <a:gd name="T49" fmla="*/ 1 h 500"/>
                      <a:gd name="T50" fmla="*/ 1 w 579"/>
                      <a:gd name="T51" fmla="*/ 1 h 500"/>
                      <a:gd name="T52" fmla="*/ 1 w 579"/>
                      <a:gd name="T53" fmla="*/ 1 h 500"/>
                      <a:gd name="T54" fmla="*/ 1 w 579"/>
                      <a:gd name="T55" fmla="*/ 1 h 500"/>
                      <a:gd name="T56" fmla="*/ 1 w 579"/>
                      <a:gd name="T57" fmla="*/ 1 h 500"/>
                      <a:gd name="T58" fmla="*/ 1 w 579"/>
                      <a:gd name="T59" fmla="*/ 1 h 500"/>
                      <a:gd name="T60" fmla="*/ 1 w 579"/>
                      <a:gd name="T61" fmla="*/ 1 h 500"/>
                      <a:gd name="T62" fmla="*/ 0 w 579"/>
                      <a:gd name="T63" fmla="*/ 1 h 500"/>
                      <a:gd name="T64" fmla="*/ 1 w 579"/>
                      <a:gd name="T65" fmla="*/ 1 h 500"/>
                      <a:gd name="T66" fmla="*/ 1 w 579"/>
                      <a:gd name="T67" fmla="*/ 1 h 500"/>
                      <a:gd name="T68" fmla="*/ 1 w 579"/>
                      <a:gd name="T69" fmla="*/ 1 h 500"/>
                      <a:gd name="T70" fmla="*/ 1 w 579"/>
                      <a:gd name="T71" fmla="*/ 1 h 500"/>
                      <a:gd name="T72" fmla="*/ 1 w 579"/>
                      <a:gd name="T73" fmla="*/ 1 h 500"/>
                      <a:gd name="T74" fmla="*/ 1 w 579"/>
                      <a:gd name="T75" fmla="*/ 1 h 500"/>
                      <a:gd name="T76" fmla="*/ 1 w 579"/>
                      <a:gd name="T77" fmla="*/ 0 h 500"/>
                      <a:gd name="T78" fmla="*/ 1 w 579"/>
                      <a:gd name="T79" fmla="*/ 1 h 500"/>
                      <a:gd name="T80" fmla="*/ 1 w 579"/>
                      <a:gd name="T81" fmla="*/ 1 h 500"/>
                      <a:gd name="T82" fmla="*/ 1 w 579"/>
                      <a:gd name="T83" fmla="*/ 1 h 500"/>
                      <a:gd name="T84" fmla="*/ 1 w 579"/>
                      <a:gd name="T85" fmla="*/ 1 h 500"/>
                      <a:gd name="T86" fmla="*/ 1 w 579"/>
                      <a:gd name="T87" fmla="*/ 1 h 500"/>
                      <a:gd name="T88" fmla="*/ 1 w 579"/>
                      <a:gd name="T89" fmla="*/ 1 h 500"/>
                      <a:gd name="T90" fmla="*/ 1 w 579"/>
                      <a:gd name="T91" fmla="*/ 1 h 500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579"/>
                      <a:gd name="T139" fmla="*/ 0 h 500"/>
                      <a:gd name="T140" fmla="*/ 579 w 579"/>
                      <a:gd name="T141" fmla="*/ 500 h 500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579" h="500">
                        <a:moveTo>
                          <a:pt x="567" y="129"/>
                        </a:moveTo>
                        <a:lnTo>
                          <a:pt x="519" y="92"/>
                        </a:lnTo>
                        <a:lnTo>
                          <a:pt x="497" y="76"/>
                        </a:lnTo>
                        <a:lnTo>
                          <a:pt x="469" y="61"/>
                        </a:lnTo>
                        <a:lnTo>
                          <a:pt x="431" y="47"/>
                        </a:lnTo>
                        <a:lnTo>
                          <a:pt x="396" y="36"/>
                        </a:lnTo>
                        <a:lnTo>
                          <a:pt x="325" y="28"/>
                        </a:lnTo>
                        <a:lnTo>
                          <a:pt x="179" y="55"/>
                        </a:lnTo>
                        <a:lnTo>
                          <a:pt x="136" y="76"/>
                        </a:lnTo>
                        <a:lnTo>
                          <a:pt x="98" y="108"/>
                        </a:lnTo>
                        <a:lnTo>
                          <a:pt x="54" y="155"/>
                        </a:lnTo>
                        <a:lnTo>
                          <a:pt x="35" y="218"/>
                        </a:lnTo>
                        <a:lnTo>
                          <a:pt x="37" y="269"/>
                        </a:lnTo>
                        <a:lnTo>
                          <a:pt x="50" y="316"/>
                        </a:lnTo>
                        <a:lnTo>
                          <a:pt x="76" y="353"/>
                        </a:lnTo>
                        <a:lnTo>
                          <a:pt x="117" y="366"/>
                        </a:lnTo>
                        <a:lnTo>
                          <a:pt x="232" y="367"/>
                        </a:lnTo>
                        <a:lnTo>
                          <a:pt x="281" y="382"/>
                        </a:lnTo>
                        <a:lnTo>
                          <a:pt x="324" y="418"/>
                        </a:lnTo>
                        <a:lnTo>
                          <a:pt x="361" y="449"/>
                        </a:lnTo>
                        <a:lnTo>
                          <a:pt x="397" y="468"/>
                        </a:lnTo>
                        <a:lnTo>
                          <a:pt x="484" y="483"/>
                        </a:lnTo>
                        <a:lnTo>
                          <a:pt x="484" y="500"/>
                        </a:lnTo>
                        <a:lnTo>
                          <a:pt x="381" y="495"/>
                        </a:lnTo>
                        <a:lnTo>
                          <a:pt x="295" y="446"/>
                        </a:lnTo>
                        <a:lnTo>
                          <a:pt x="258" y="417"/>
                        </a:lnTo>
                        <a:lnTo>
                          <a:pt x="216" y="405"/>
                        </a:lnTo>
                        <a:lnTo>
                          <a:pt x="117" y="405"/>
                        </a:lnTo>
                        <a:lnTo>
                          <a:pt x="62" y="388"/>
                        </a:lnTo>
                        <a:lnTo>
                          <a:pt x="25" y="342"/>
                        </a:lnTo>
                        <a:lnTo>
                          <a:pt x="5" y="281"/>
                        </a:lnTo>
                        <a:lnTo>
                          <a:pt x="0" y="215"/>
                        </a:lnTo>
                        <a:lnTo>
                          <a:pt x="21" y="139"/>
                        </a:lnTo>
                        <a:lnTo>
                          <a:pt x="41" y="110"/>
                        </a:lnTo>
                        <a:lnTo>
                          <a:pt x="70" y="80"/>
                        </a:lnTo>
                        <a:lnTo>
                          <a:pt x="117" y="45"/>
                        </a:lnTo>
                        <a:lnTo>
                          <a:pt x="170" y="22"/>
                        </a:lnTo>
                        <a:lnTo>
                          <a:pt x="251" y="3"/>
                        </a:lnTo>
                        <a:lnTo>
                          <a:pt x="346" y="0"/>
                        </a:lnTo>
                        <a:lnTo>
                          <a:pt x="456" y="29"/>
                        </a:lnTo>
                        <a:lnTo>
                          <a:pt x="528" y="76"/>
                        </a:lnTo>
                        <a:lnTo>
                          <a:pt x="576" y="114"/>
                        </a:lnTo>
                        <a:lnTo>
                          <a:pt x="579" y="126"/>
                        </a:lnTo>
                        <a:lnTo>
                          <a:pt x="567" y="1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5" name="Freeform 411"/>
                  <p:cNvSpPr>
                    <a:spLocks/>
                  </p:cNvSpPr>
                  <p:nvPr/>
                </p:nvSpPr>
                <p:spPr bwMode="auto">
                  <a:xfrm>
                    <a:off x="4094" y="2594"/>
                    <a:ext cx="86" cy="111"/>
                  </a:xfrm>
                  <a:custGeom>
                    <a:avLst/>
                    <a:gdLst>
                      <a:gd name="T0" fmla="*/ 1 w 165"/>
                      <a:gd name="T1" fmla="*/ 1 h 217"/>
                      <a:gd name="T2" fmla="*/ 1 w 165"/>
                      <a:gd name="T3" fmla="*/ 1 h 217"/>
                      <a:gd name="T4" fmla="*/ 1 w 165"/>
                      <a:gd name="T5" fmla="*/ 1 h 217"/>
                      <a:gd name="T6" fmla="*/ 1 w 165"/>
                      <a:gd name="T7" fmla="*/ 1 h 217"/>
                      <a:gd name="T8" fmla="*/ 1 w 165"/>
                      <a:gd name="T9" fmla="*/ 1 h 217"/>
                      <a:gd name="T10" fmla="*/ 1 w 165"/>
                      <a:gd name="T11" fmla="*/ 1 h 217"/>
                      <a:gd name="T12" fmla="*/ 0 w 165"/>
                      <a:gd name="T13" fmla="*/ 1 h 217"/>
                      <a:gd name="T14" fmla="*/ 1 w 165"/>
                      <a:gd name="T15" fmla="*/ 1 h 217"/>
                      <a:gd name="T16" fmla="*/ 1 w 165"/>
                      <a:gd name="T17" fmla="*/ 1 h 217"/>
                      <a:gd name="T18" fmla="*/ 1 w 165"/>
                      <a:gd name="T19" fmla="*/ 1 h 217"/>
                      <a:gd name="T20" fmla="*/ 1 w 165"/>
                      <a:gd name="T21" fmla="*/ 1 h 217"/>
                      <a:gd name="T22" fmla="*/ 1 w 165"/>
                      <a:gd name="T23" fmla="*/ 1 h 217"/>
                      <a:gd name="T24" fmla="*/ 1 w 165"/>
                      <a:gd name="T25" fmla="*/ 0 h 217"/>
                      <a:gd name="T26" fmla="*/ 1 w 165"/>
                      <a:gd name="T27" fmla="*/ 1 h 217"/>
                      <a:gd name="T28" fmla="*/ 1 w 165"/>
                      <a:gd name="T29" fmla="*/ 1 h 217"/>
                      <a:gd name="T30" fmla="*/ 1 w 165"/>
                      <a:gd name="T31" fmla="*/ 1 h 217"/>
                      <a:gd name="T32" fmla="*/ 1 w 165"/>
                      <a:gd name="T33" fmla="*/ 1 h 21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65"/>
                      <a:gd name="T52" fmla="*/ 0 h 217"/>
                      <a:gd name="T53" fmla="*/ 165 w 165"/>
                      <a:gd name="T54" fmla="*/ 217 h 21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65" h="217">
                        <a:moveTo>
                          <a:pt x="162" y="15"/>
                        </a:moveTo>
                        <a:lnTo>
                          <a:pt x="61" y="110"/>
                        </a:lnTo>
                        <a:lnTo>
                          <a:pt x="35" y="177"/>
                        </a:lnTo>
                        <a:lnTo>
                          <a:pt x="36" y="207"/>
                        </a:lnTo>
                        <a:lnTo>
                          <a:pt x="32" y="217"/>
                        </a:lnTo>
                        <a:lnTo>
                          <a:pt x="20" y="212"/>
                        </a:lnTo>
                        <a:lnTo>
                          <a:pt x="0" y="177"/>
                        </a:lnTo>
                        <a:lnTo>
                          <a:pt x="13" y="132"/>
                        </a:lnTo>
                        <a:lnTo>
                          <a:pt x="32" y="89"/>
                        </a:lnTo>
                        <a:lnTo>
                          <a:pt x="60" y="62"/>
                        </a:lnTo>
                        <a:lnTo>
                          <a:pt x="89" y="41"/>
                        </a:lnTo>
                        <a:lnTo>
                          <a:pt x="120" y="22"/>
                        </a:lnTo>
                        <a:lnTo>
                          <a:pt x="152" y="0"/>
                        </a:lnTo>
                        <a:lnTo>
                          <a:pt x="165" y="3"/>
                        </a:lnTo>
                        <a:lnTo>
                          <a:pt x="162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6" name="Freeform 412"/>
                  <p:cNvSpPr>
                    <a:spLocks/>
                  </p:cNvSpPr>
                  <p:nvPr/>
                </p:nvSpPr>
                <p:spPr bwMode="auto">
                  <a:xfrm>
                    <a:off x="3999" y="2511"/>
                    <a:ext cx="130" cy="79"/>
                  </a:xfrm>
                  <a:custGeom>
                    <a:avLst/>
                    <a:gdLst>
                      <a:gd name="T0" fmla="*/ 1 w 256"/>
                      <a:gd name="T1" fmla="*/ 1 h 154"/>
                      <a:gd name="T2" fmla="*/ 1 w 256"/>
                      <a:gd name="T3" fmla="*/ 1 h 154"/>
                      <a:gd name="T4" fmla="*/ 1 w 256"/>
                      <a:gd name="T5" fmla="*/ 1 h 154"/>
                      <a:gd name="T6" fmla="*/ 1 w 256"/>
                      <a:gd name="T7" fmla="*/ 1 h 154"/>
                      <a:gd name="T8" fmla="*/ 1 w 256"/>
                      <a:gd name="T9" fmla="*/ 1 h 154"/>
                      <a:gd name="T10" fmla="*/ 0 w 256"/>
                      <a:gd name="T11" fmla="*/ 1 h 154"/>
                      <a:gd name="T12" fmla="*/ 1 w 256"/>
                      <a:gd name="T13" fmla="*/ 1 h 154"/>
                      <a:gd name="T14" fmla="*/ 1 w 256"/>
                      <a:gd name="T15" fmla="*/ 1 h 154"/>
                      <a:gd name="T16" fmla="*/ 1 w 256"/>
                      <a:gd name="T17" fmla="*/ 1 h 154"/>
                      <a:gd name="T18" fmla="*/ 1 w 256"/>
                      <a:gd name="T19" fmla="*/ 1 h 154"/>
                      <a:gd name="T20" fmla="*/ 1 w 256"/>
                      <a:gd name="T21" fmla="*/ 0 h 154"/>
                      <a:gd name="T22" fmla="*/ 1 w 256"/>
                      <a:gd name="T23" fmla="*/ 1 h 154"/>
                      <a:gd name="T24" fmla="*/ 1 w 256"/>
                      <a:gd name="T25" fmla="*/ 1 h 154"/>
                      <a:gd name="T26" fmla="*/ 1 w 256"/>
                      <a:gd name="T27" fmla="*/ 1 h 154"/>
                      <a:gd name="T28" fmla="*/ 1 w 256"/>
                      <a:gd name="T29" fmla="*/ 1 h 15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56"/>
                      <a:gd name="T46" fmla="*/ 0 h 154"/>
                      <a:gd name="T47" fmla="*/ 256 w 256"/>
                      <a:gd name="T48" fmla="*/ 154 h 15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56" h="154">
                        <a:moveTo>
                          <a:pt x="251" y="16"/>
                        </a:moveTo>
                        <a:lnTo>
                          <a:pt x="109" y="79"/>
                        </a:lnTo>
                        <a:lnTo>
                          <a:pt x="50" y="124"/>
                        </a:lnTo>
                        <a:lnTo>
                          <a:pt x="22" y="152"/>
                        </a:lnTo>
                        <a:lnTo>
                          <a:pt x="2" y="154"/>
                        </a:lnTo>
                        <a:lnTo>
                          <a:pt x="0" y="132"/>
                        </a:lnTo>
                        <a:lnTo>
                          <a:pt x="25" y="98"/>
                        </a:lnTo>
                        <a:lnTo>
                          <a:pt x="89" y="48"/>
                        </a:lnTo>
                        <a:lnTo>
                          <a:pt x="128" y="29"/>
                        </a:lnTo>
                        <a:lnTo>
                          <a:pt x="166" y="19"/>
                        </a:lnTo>
                        <a:lnTo>
                          <a:pt x="246" y="0"/>
                        </a:lnTo>
                        <a:lnTo>
                          <a:pt x="256" y="6"/>
                        </a:lnTo>
                        <a:lnTo>
                          <a:pt x="251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7" name="Freeform 413"/>
                  <p:cNvSpPr>
                    <a:spLocks/>
                  </p:cNvSpPr>
                  <p:nvPr/>
                </p:nvSpPr>
                <p:spPr bwMode="auto">
                  <a:xfrm>
                    <a:off x="3957" y="2496"/>
                    <a:ext cx="89" cy="20"/>
                  </a:xfrm>
                  <a:custGeom>
                    <a:avLst/>
                    <a:gdLst>
                      <a:gd name="T0" fmla="*/ 1 w 170"/>
                      <a:gd name="T1" fmla="*/ 0 h 41"/>
                      <a:gd name="T2" fmla="*/ 1 w 170"/>
                      <a:gd name="T3" fmla="*/ 0 h 41"/>
                      <a:gd name="T4" fmla="*/ 1 w 170"/>
                      <a:gd name="T5" fmla="*/ 0 h 41"/>
                      <a:gd name="T6" fmla="*/ 1 w 170"/>
                      <a:gd name="T7" fmla="*/ 0 h 41"/>
                      <a:gd name="T8" fmla="*/ 1 w 170"/>
                      <a:gd name="T9" fmla="*/ 0 h 41"/>
                      <a:gd name="T10" fmla="*/ 1 w 170"/>
                      <a:gd name="T11" fmla="*/ 0 h 41"/>
                      <a:gd name="T12" fmla="*/ 1 w 170"/>
                      <a:gd name="T13" fmla="*/ 0 h 41"/>
                      <a:gd name="T14" fmla="*/ 1 w 170"/>
                      <a:gd name="T15" fmla="*/ 0 h 41"/>
                      <a:gd name="T16" fmla="*/ 1 w 170"/>
                      <a:gd name="T17" fmla="*/ 0 h 41"/>
                      <a:gd name="T18" fmla="*/ 0 w 170"/>
                      <a:gd name="T19" fmla="*/ 0 h 41"/>
                      <a:gd name="T20" fmla="*/ 1 w 170"/>
                      <a:gd name="T21" fmla="*/ 0 h 41"/>
                      <a:gd name="T22" fmla="*/ 1 w 170"/>
                      <a:gd name="T23" fmla="*/ 0 h 41"/>
                      <a:gd name="T24" fmla="*/ 1 w 170"/>
                      <a:gd name="T25" fmla="*/ 0 h 4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0"/>
                      <a:gd name="T40" fmla="*/ 0 h 41"/>
                      <a:gd name="T41" fmla="*/ 170 w 170"/>
                      <a:gd name="T42" fmla="*/ 41 h 4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0" h="41">
                        <a:moveTo>
                          <a:pt x="11" y="1"/>
                        </a:moveTo>
                        <a:lnTo>
                          <a:pt x="33" y="0"/>
                        </a:lnTo>
                        <a:lnTo>
                          <a:pt x="103" y="0"/>
                        </a:lnTo>
                        <a:lnTo>
                          <a:pt x="166" y="25"/>
                        </a:lnTo>
                        <a:lnTo>
                          <a:pt x="170" y="36"/>
                        </a:lnTo>
                        <a:lnTo>
                          <a:pt x="160" y="41"/>
                        </a:lnTo>
                        <a:lnTo>
                          <a:pt x="100" y="28"/>
                        </a:lnTo>
                        <a:lnTo>
                          <a:pt x="33" y="28"/>
                        </a:lnTo>
                        <a:lnTo>
                          <a:pt x="11" y="25"/>
                        </a:lnTo>
                        <a:lnTo>
                          <a:pt x="0" y="13"/>
                        </a:lnTo>
                        <a:lnTo>
                          <a:pt x="11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8" name="Freeform 414"/>
                  <p:cNvSpPr>
                    <a:spLocks/>
                  </p:cNvSpPr>
                  <p:nvPr/>
                </p:nvSpPr>
                <p:spPr bwMode="auto">
                  <a:xfrm>
                    <a:off x="3825" y="2633"/>
                    <a:ext cx="410" cy="189"/>
                  </a:xfrm>
                  <a:custGeom>
                    <a:avLst/>
                    <a:gdLst>
                      <a:gd name="T0" fmla="*/ 1 w 799"/>
                      <a:gd name="T1" fmla="*/ 0 h 369"/>
                      <a:gd name="T2" fmla="*/ 1 w 799"/>
                      <a:gd name="T3" fmla="*/ 1 h 369"/>
                      <a:gd name="T4" fmla="*/ 1 w 799"/>
                      <a:gd name="T5" fmla="*/ 1 h 369"/>
                      <a:gd name="T6" fmla="*/ 1 w 799"/>
                      <a:gd name="T7" fmla="*/ 1 h 369"/>
                      <a:gd name="T8" fmla="*/ 1 w 799"/>
                      <a:gd name="T9" fmla="*/ 1 h 369"/>
                      <a:gd name="T10" fmla="*/ 1 w 799"/>
                      <a:gd name="T11" fmla="*/ 1 h 369"/>
                      <a:gd name="T12" fmla="*/ 1 w 799"/>
                      <a:gd name="T13" fmla="*/ 1 h 369"/>
                      <a:gd name="T14" fmla="*/ 1 w 799"/>
                      <a:gd name="T15" fmla="*/ 1 h 369"/>
                      <a:gd name="T16" fmla="*/ 1 w 799"/>
                      <a:gd name="T17" fmla="*/ 1 h 369"/>
                      <a:gd name="T18" fmla="*/ 1 w 799"/>
                      <a:gd name="T19" fmla="*/ 1 h 369"/>
                      <a:gd name="T20" fmla="*/ 1 w 799"/>
                      <a:gd name="T21" fmla="*/ 1 h 369"/>
                      <a:gd name="T22" fmla="*/ 1 w 799"/>
                      <a:gd name="T23" fmla="*/ 1 h 369"/>
                      <a:gd name="T24" fmla="*/ 1 w 799"/>
                      <a:gd name="T25" fmla="*/ 1 h 369"/>
                      <a:gd name="T26" fmla="*/ 1 w 799"/>
                      <a:gd name="T27" fmla="*/ 1 h 369"/>
                      <a:gd name="T28" fmla="*/ 1 w 799"/>
                      <a:gd name="T29" fmla="*/ 1 h 369"/>
                      <a:gd name="T30" fmla="*/ 1 w 799"/>
                      <a:gd name="T31" fmla="*/ 1 h 369"/>
                      <a:gd name="T32" fmla="*/ 1 w 799"/>
                      <a:gd name="T33" fmla="*/ 1 h 369"/>
                      <a:gd name="T34" fmla="*/ 1 w 799"/>
                      <a:gd name="T35" fmla="*/ 1 h 369"/>
                      <a:gd name="T36" fmla="*/ 1 w 799"/>
                      <a:gd name="T37" fmla="*/ 1 h 369"/>
                      <a:gd name="T38" fmla="*/ 1 w 799"/>
                      <a:gd name="T39" fmla="*/ 1 h 369"/>
                      <a:gd name="T40" fmla="*/ 1 w 799"/>
                      <a:gd name="T41" fmla="*/ 1 h 369"/>
                      <a:gd name="T42" fmla="*/ 1 w 799"/>
                      <a:gd name="T43" fmla="*/ 1 h 369"/>
                      <a:gd name="T44" fmla="*/ 1 w 799"/>
                      <a:gd name="T45" fmla="*/ 1 h 369"/>
                      <a:gd name="T46" fmla="*/ 1 w 799"/>
                      <a:gd name="T47" fmla="*/ 1 h 369"/>
                      <a:gd name="T48" fmla="*/ 1 w 799"/>
                      <a:gd name="T49" fmla="*/ 1 h 369"/>
                      <a:gd name="T50" fmla="*/ 1 w 799"/>
                      <a:gd name="T51" fmla="*/ 1 h 369"/>
                      <a:gd name="T52" fmla="*/ 1 w 799"/>
                      <a:gd name="T53" fmla="*/ 1 h 369"/>
                      <a:gd name="T54" fmla="*/ 1 w 799"/>
                      <a:gd name="T55" fmla="*/ 1 h 369"/>
                      <a:gd name="T56" fmla="*/ 1 w 799"/>
                      <a:gd name="T57" fmla="*/ 1 h 369"/>
                      <a:gd name="T58" fmla="*/ 0 w 799"/>
                      <a:gd name="T59" fmla="*/ 1 h 369"/>
                      <a:gd name="T60" fmla="*/ 1 w 799"/>
                      <a:gd name="T61" fmla="*/ 0 h 369"/>
                      <a:gd name="T62" fmla="*/ 1 w 799"/>
                      <a:gd name="T63" fmla="*/ 0 h 369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799"/>
                      <a:gd name="T97" fmla="*/ 0 h 369"/>
                      <a:gd name="T98" fmla="*/ 799 w 799"/>
                      <a:gd name="T99" fmla="*/ 369 h 369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799" h="369">
                        <a:moveTo>
                          <a:pt x="19" y="0"/>
                        </a:moveTo>
                        <a:lnTo>
                          <a:pt x="73" y="26"/>
                        </a:lnTo>
                        <a:lnTo>
                          <a:pt x="123" y="66"/>
                        </a:lnTo>
                        <a:lnTo>
                          <a:pt x="163" y="124"/>
                        </a:lnTo>
                        <a:lnTo>
                          <a:pt x="186" y="203"/>
                        </a:lnTo>
                        <a:lnTo>
                          <a:pt x="252" y="262"/>
                        </a:lnTo>
                        <a:lnTo>
                          <a:pt x="327" y="295"/>
                        </a:lnTo>
                        <a:lnTo>
                          <a:pt x="476" y="325"/>
                        </a:lnTo>
                        <a:lnTo>
                          <a:pt x="610" y="303"/>
                        </a:lnTo>
                        <a:lnTo>
                          <a:pt x="721" y="249"/>
                        </a:lnTo>
                        <a:lnTo>
                          <a:pt x="761" y="194"/>
                        </a:lnTo>
                        <a:lnTo>
                          <a:pt x="766" y="139"/>
                        </a:lnTo>
                        <a:lnTo>
                          <a:pt x="696" y="73"/>
                        </a:lnTo>
                        <a:lnTo>
                          <a:pt x="700" y="49"/>
                        </a:lnTo>
                        <a:lnTo>
                          <a:pt x="717" y="42"/>
                        </a:lnTo>
                        <a:lnTo>
                          <a:pt x="771" y="71"/>
                        </a:lnTo>
                        <a:lnTo>
                          <a:pt x="797" y="126"/>
                        </a:lnTo>
                        <a:lnTo>
                          <a:pt x="799" y="194"/>
                        </a:lnTo>
                        <a:lnTo>
                          <a:pt x="753" y="273"/>
                        </a:lnTo>
                        <a:lnTo>
                          <a:pt x="695" y="325"/>
                        </a:lnTo>
                        <a:lnTo>
                          <a:pt x="608" y="351"/>
                        </a:lnTo>
                        <a:lnTo>
                          <a:pt x="522" y="364"/>
                        </a:lnTo>
                        <a:lnTo>
                          <a:pt x="450" y="369"/>
                        </a:lnTo>
                        <a:lnTo>
                          <a:pt x="337" y="348"/>
                        </a:lnTo>
                        <a:lnTo>
                          <a:pt x="199" y="287"/>
                        </a:lnTo>
                        <a:lnTo>
                          <a:pt x="147" y="216"/>
                        </a:lnTo>
                        <a:lnTo>
                          <a:pt x="125" y="162"/>
                        </a:lnTo>
                        <a:lnTo>
                          <a:pt x="97" y="107"/>
                        </a:lnTo>
                        <a:lnTo>
                          <a:pt x="57" y="57"/>
                        </a:lnTo>
                        <a:lnTo>
                          <a:pt x="0" y="17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279" name="Freeform 415"/>
                  <p:cNvSpPr>
                    <a:spLocks/>
                  </p:cNvSpPr>
                  <p:nvPr/>
                </p:nvSpPr>
                <p:spPr bwMode="auto">
                  <a:xfrm>
                    <a:off x="3791" y="2612"/>
                    <a:ext cx="63" cy="63"/>
                  </a:xfrm>
                  <a:custGeom>
                    <a:avLst/>
                    <a:gdLst>
                      <a:gd name="T0" fmla="*/ 1 w 126"/>
                      <a:gd name="T1" fmla="*/ 1 h 125"/>
                      <a:gd name="T2" fmla="*/ 1 w 126"/>
                      <a:gd name="T3" fmla="*/ 1 h 125"/>
                      <a:gd name="T4" fmla="*/ 1 w 126"/>
                      <a:gd name="T5" fmla="*/ 1 h 125"/>
                      <a:gd name="T6" fmla="*/ 1 w 126"/>
                      <a:gd name="T7" fmla="*/ 1 h 125"/>
                      <a:gd name="T8" fmla="*/ 1 w 126"/>
                      <a:gd name="T9" fmla="*/ 1 h 125"/>
                      <a:gd name="T10" fmla="*/ 0 w 126"/>
                      <a:gd name="T11" fmla="*/ 1 h 125"/>
                      <a:gd name="T12" fmla="*/ 1 w 126"/>
                      <a:gd name="T13" fmla="*/ 1 h 125"/>
                      <a:gd name="T14" fmla="*/ 1 w 126"/>
                      <a:gd name="T15" fmla="*/ 1 h 125"/>
                      <a:gd name="T16" fmla="*/ 1 w 126"/>
                      <a:gd name="T17" fmla="*/ 0 h 125"/>
                      <a:gd name="T18" fmla="*/ 1 w 126"/>
                      <a:gd name="T19" fmla="*/ 1 h 125"/>
                      <a:gd name="T20" fmla="*/ 1 w 126"/>
                      <a:gd name="T21" fmla="*/ 1 h 125"/>
                      <a:gd name="T22" fmla="*/ 1 w 126"/>
                      <a:gd name="T23" fmla="*/ 1 h 1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6"/>
                      <a:gd name="T37" fmla="*/ 0 h 125"/>
                      <a:gd name="T38" fmla="*/ 126 w 126"/>
                      <a:gd name="T39" fmla="*/ 125 h 12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6" h="125">
                        <a:moveTo>
                          <a:pt x="126" y="16"/>
                        </a:moveTo>
                        <a:lnTo>
                          <a:pt x="104" y="47"/>
                        </a:lnTo>
                        <a:lnTo>
                          <a:pt x="82" y="73"/>
                        </a:lnTo>
                        <a:lnTo>
                          <a:pt x="33" y="125"/>
                        </a:lnTo>
                        <a:lnTo>
                          <a:pt x="5" y="125"/>
                        </a:lnTo>
                        <a:lnTo>
                          <a:pt x="0" y="113"/>
                        </a:lnTo>
                        <a:lnTo>
                          <a:pt x="5" y="98"/>
                        </a:lnTo>
                        <a:lnTo>
                          <a:pt x="107" y="3"/>
                        </a:lnTo>
                        <a:lnTo>
                          <a:pt x="123" y="0"/>
                        </a:lnTo>
                        <a:lnTo>
                          <a:pt x="126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236" name="Freeform 416"/>
                <p:cNvSpPr>
                  <a:spLocks/>
                </p:cNvSpPr>
                <p:nvPr/>
              </p:nvSpPr>
              <p:spPr bwMode="auto">
                <a:xfrm>
                  <a:off x="2629" y="2637"/>
                  <a:ext cx="1183" cy="47"/>
                </a:xfrm>
                <a:custGeom>
                  <a:avLst/>
                  <a:gdLst>
                    <a:gd name="T0" fmla="*/ 1 w 2311"/>
                    <a:gd name="T1" fmla="*/ 1 h 94"/>
                    <a:gd name="T2" fmla="*/ 1 w 2311"/>
                    <a:gd name="T3" fmla="*/ 1 h 94"/>
                    <a:gd name="T4" fmla="*/ 1 w 2311"/>
                    <a:gd name="T5" fmla="*/ 1 h 94"/>
                    <a:gd name="T6" fmla="*/ 1 w 2311"/>
                    <a:gd name="T7" fmla="*/ 1 h 94"/>
                    <a:gd name="T8" fmla="*/ 1 w 2311"/>
                    <a:gd name="T9" fmla="*/ 0 h 94"/>
                    <a:gd name="T10" fmla="*/ 1 w 2311"/>
                    <a:gd name="T11" fmla="*/ 0 h 94"/>
                    <a:gd name="T12" fmla="*/ 1 w 2311"/>
                    <a:gd name="T13" fmla="*/ 1 h 94"/>
                    <a:gd name="T14" fmla="*/ 1 w 2311"/>
                    <a:gd name="T15" fmla="*/ 1 h 94"/>
                    <a:gd name="T16" fmla="*/ 1 w 2311"/>
                    <a:gd name="T17" fmla="*/ 1 h 94"/>
                    <a:gd name="T18" fmla="*/ 1 w 2311"/>
                    <a:gd name="T19" fmla="*/ 1 h 94"/>
                    <a:gd name="T20" fmla="*/ 1 w 2311"/>
                    <a:gd name="T21" fmla="*/ 1 h 94"/>
                    <a:gd name="T22" fmla="*/ 1 w 2311"/>
                    <a:gd name="T23" fmla="*/ 1 h 94"/>
                    <a:gd name="T24" fmla="*/ 1 w 2311"/>
                    <a:gd name="T25" fmla="*/ 1 h 94"/>
                    <a:gd name="T26" fmla="*/ 1 w 2311"/>
                    <a:gd name="T27" fmla="*/ 1 h 94"/>
                    <a:gd name="T28" fmla="*/ 1 w 2311"/>
                    <a:gd name="T29" fmla="*/ 1 h 94"/>
                    <a:gd name="T30" fmla="*/ 1 w 2311"/>
                    <a:gd name="T31" fmla="*/ 1 h 94"/>
                    <a:gd name="T32" fmla="*/ 1 w 2311"/>
                    <a:gd name="T33" fmla="*/ 1 h 94"/>
                    <a:gd name="T34" fmla="*/ 1 w 2311"/>
                    <a:gd name="T35" fmla="*/ 1 h 94"/>
                    <a:gd name="T36" fmla="*/ 1 w 2311"/>
                    <a:gd name="T37" fmla="*/ 1 h 94"/>
                    <a:gd name="T38" fmla="*/ 1 w 2311"/>
                    <a:gd name="T39" fmla="*/ 1 h 94"/>
                    <a:gd name="T40" fmla="*/ 1 w 2311"/>
                    <a:gd name="T41" fmla="*/ 1 h 94"/>
                    <a:gd name="T42" fmla="*/ 1 w 2311"/>
                    <a:gd name="T43" fmla="*/ 1 h 94"/>
                    <a:gd name="T44" fmla="*/ 1 w 2311"/>
                    <a:gd name="T45" fmla="*/ 1 h 94"/>
                    <a:gd name="T46" fmla="*/ 1 w 2311"/>
                    <a:gd name="T47" fmla="*/ 1 h 94"/>
                    <a:gd name="T48" fmla="*/ 1 w 2311"/>
                    <a:gd name="T49" fmla="*/ 1 h 94"/>
                    <a:gd name="T50" fmla="*/ 1 w 2311"/>
                    <a:gd name="T51" fmla="*/ 1 h 94"/>
                    <a:gd name="T52" fmla="*/ 0 w 2311"/>
                    <a:gd name="T53" fmla="*/ 1 h 94"/>
                    <a:gd name="T54" fmla="*/ 1 w 2311"/>
                    <a:gd name="T55" fmla="*/ 1 h 94"/>
                    <a:gd name="T56" fmla="*/ 1 w 2311"/>
                    <a:gd name="T57" fmla="*/ 1 h 94"/>
                    <a:gd name="T58" fmla="*/ 1 w 2311"/>
                    <a:gd name="T59" fmla="*/ 1 h 94"/>
                    <a:gd name="T60" fmla="*/ 1 w 2311"/>
                    <a:gd name="T61" fmla="*/ 1 h 9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311"/>
                    <a:gd name="T94" fmla="*/ 0 h 94"/>
                    <a:gd name="T95" fmla="*/ 2311 w 2311"/>
                    <a:gd name="T96" fmla="*/ 94 h 94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311" h="94">
                      <a:moveTo>
                        <a:pt x="19" y="16"/>
                      </a:moveTo>
                      <a:lnTo>
                        <a:pt x="146" y="26"/>
                      </a:lnTo>
                      <a:lnTo>
                        <a:pt x="249" y="12"/>
                      </a:lnTo>
                      <a:lnTo>
                        <a:pt x="338" y="3"/>
                      </a:lnTo>
                      <a:lnTo>
                        <a:pt x="530" y="0"/>
                      </a:lnTo>
                      <a:lnTo>
                        <a:pt x="610" y="0"/>
                      </a:lnTo>
                      <a:lnTo>
                        <a:pt x="1457" y="16"/>
                      </a:lnTo>
                      <a:lnTo>
                        <a:pt x="1528" y="18"/>
                      </a:lnTo>
                      <a:lnTo>
                        <a:pt x="1564" y="19"/>
                      </a:lnTo>
                      <a:lnTo>
                        <a:pt x="1772" y="25"/>
                      </a:lnTo>
                      <a:lnTo>
                        <a:pt x="1807" y="31"/>
                      </a:lnTo>
                      <a:lnTo>
                        <a:pt x="2256" y="47"/>
                      </a:lnTo>
                      <a:lnTo>
                        <a:pt x="2311" y="47"/>
                      </a:lnTo>
                      <a:lnTo>
                        <a:pt x="2291" y="86"/>
                      </a:lnTo>
                      <a:lnTo>
                        <a:pt x="2256" y="94"/>
                      </a:lnTo>
                      <a:lnTo>
                        <a:pt x="2030" y="82"/>
                      </a:lnTo>
                      <a:lnTo>
                        <a:pt x="1806" y="70"/>
                      </a:lnTo>
                      <a:lnTo>
                        <a:pt x="1769" y="69"/>
                      </a:lnTo>
                      <a:lnTo>
                        <a:pt x="1561" y="63"/>
                      </a:lnTo>
                      <a:lnTo>
                        <a:pt x="1526" y="57"/>
                      </a:lnTo>
                      <a:lnTo>
                        <a:pt x="1457" y="60"/>
                      </a:lnTo>
                      <a:lnTo>
                        <a:pt x="610" y="43"/>
                      </a:lnTo>
                      <a:lnTo>
                        <a:pt x="530" y="43"/>
                      </a:lnTo>
                      <a:lnTo>
                        <a:pt x="339" y="35"/>
                      </a:lnTo>
                      <a:lnTo>
                        <a:pt x="149" y="48"/>
                      </a:lnTo>
                      <a:lnTo>
                        <a:pt x="13" y="48"/>
                      </a:lnTo>
                      <a:lnTo>
                        <a:pt x="0" y="29"/>
                      </a:lnTo>
                      <a:lnTo>
                        <a:pt x="5" y="19"/>
                      </a:lnTo>
                      <a:lnTo>
                        <a:pt x="19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37" name="Freeform 417"/>
                <p:cNvSpPr>
                  <a:spLocks/>
                </p:cNvSpPr>
                <p:nvPr/>
              </p:nvSpPr>
              <p:spPr bwMode="auto">
                <a:xfrm>
                  <a:off x="2851" y="2437"/>
                  <a:ext cx="631" cy="68"/>
                </a:xfrm>
                <a:custGeom>
                  <a:avLst/>
                  <a:gdLst>
                    <a:gd name="T0" fmla="*/ 1 w 1232"/>
                    <a:gd name="T1" fmla="*/ 0 h 128"/>
                    <a:gd name="T2" fmla="*/ 1 w 1232"/>
                    <a:gd name="T3" fmla="*/ 1 h 128"/>
                    <a:gd name="T4" fmla="*/ 1 w 1232"/>
                    <a:gd name="T5" fmla="*/ 1 h 128"/>
                    <a:gd name="T6" fmla="*/ 1 w 1232"/>
                    <a:gd name="T7" fmla="*/ 1 h 128"/>
                    <a:gd name="T8" fmla="*/ 1 w 1232"/>
                    <a:gd name="T9" fmla="*/ 1 h 128"/>
                    <a:gd name="T10" fmla="*/ 1 w 1232"/>
                    <a:gd name="T11" fmla="*/ 1 h 128"/>
                    <a:gd name="T12" fmla="*/ 1 w 1232"/>
                    <a:gd name="T13" fmla="*/ 1 h 128"/>
                    <a:gd name="T14" fmla="*/ 1 w 1232"/>
                    <a:gd name="T15" fmla="*/ 1 h 128"/>
                    <a:gd name="T16" fmla="*/ 1 w 1232"/>
                    <a:gd name="T17" fmla="*/ 1 h 128"/>
                    <a:gd name="T18" fmla="*/ 1 w 1232"/>
                    <a:gd name="T19" fmla="*/ 1 h 128"/>
                    <a:gd name="T20" fmla="*/ 1 w 1232"/>
                    <a:gd name="T21" fmla="*/ 1 h 128"/>
                    <a:gd name="T22" fmla="*/ 1 w 1232"/>
                    <a:gd name="T23" fmla="*/ 1 h 128"/>
                    <a:gd name="T24" fmla="*/ 0 w 1232"/>
                    <a:gd name="T25" fmla="*/ 1 h 128"/>
                    <a:gd name="T26" fmla="*/ 1 w 1232"/>
                    <a:gd name="T27" fmla="*/ 1 h 128"/>
                    <a:gd name="T28" fmla="*/ 1 w 1232"/>
                    <a:gd name="T29" fmla="*/ 0 h 128"/>
                    <a:gd name="T30" fmla="*/ 1 w 1232"/>
                    <a:gd name="T31" fmla="*/ 0 h 128"/>
                    <a:gd name="T32" fmla="*/ 1 w 1232"/>
                    <a:gd name="T33" fmla="*/ 0 h 12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232"/>
                    <a:gd name="T52" fmla="*/ 0 h 128"/>
                    <a:gd name="T53" fmla="*/ 1232 w 1232"/>
                    <a:gd name="T54" fmla="*/ 128 h 12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232" h="128">
                      <a:moveTo>
                        <a:pt x="22" y="0"/>
                      </a:moveTo>
                      <a:lnTo>
                        <a:pt x="307" y="11"/>
                      </a:lnTo>
                      <a:lnTo>
                        <a:pt x="495" y="30"/>
                      </a:lnTo>
                      <a:lnTo>
                        <a:pt x="659" y="45"/>
                      </a:lnTo>
                      <a:lnTo>
                        <a:pt x="1012" y="76"/>
                      </a:lnTo>
                      <a:lnTo>
                        <a:pt x="1116" y="92"/>
                      </a:lnTo>
                      <a:lnTo>
                        <a:pt x="1221" y="105"/>
                      </a:lnTo>
                      <a:lnTo>
                        <a:pt x="1232" y="117"/>
                      </a:lnTo>
                      <a:lnTo>
                        <a:pt x="1221" y="127"/>
                      </a:lnTo>
                      <a:lnTo>
                        <a:pt x="1008" y="128"/>
                      </a:lnTo>
                      <a:lnTo>
                        <a:pt x="301" y="62"/>
                      </a:lnTo>
                      <a:lnTo>
                        <a:pt x="17" y="39"/>
                      </a:lnTo>
                      <a:lnTo>
                        <a:pt x="0" y="17"/>
                      </a:lnTo>
                      <a:lnTo>
                        <a:pt x="7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38" name="Freeform 418"/>
                <p:cNvSpPr>
                  <a:spLocks/>
                </p:cNvSpPr>
                <p:nvPr/>
              </p:nvSpPr>
              <p:spPr bwMode="auto">
                <a:xfrm>
                  <a:off x="2820" y="2498"/>
                  <a:ext cx="458" cy="49"/>
                </a:xfrm>
                <a:custGeom>
                  <a:avLst/>
                  <a:gdLst>
                    <a:gd name="T0" fmla="*/ 1 w 897"/>
                    <a:gd name="T1" fmla="*/ 0 h 95"/>
                    <a:gd name="T2" fmla="*/ 1 w 897"/>
                    <a:gd name="T3" fmla="*/ 1 h 95"/>
                    <a:gd name="T4" fmla="*/ 1 w 897"/>
                    <a:gd name="T5" fmla="*/ 1 h 95"/>
                    <a:gd name="T6" fmla="*/ 1 w 897"/>
                    <a:gd name="T7" fmla="*/ 1 h 95"/>
                    <a:gd name="T8" fmla="*/ 1 w 897"/>
                    <a:gd name="T9" fmla="*/ 1 h 95"/>
                    <a:gd name="T10" fmla="*/ 1 w 897"/>
                    <a:gd name="T11" fmla="*/ 1 h 95"/>
                    <a:gd name="T12" fmla="*/ 1 w 897"/>
                    <a:gd name="T13" fmla="*/ 1 h 95"/>
                    <a:gd name="T14" fmla="*/ 1 w 897"/>
                    <a:gd name="T15" fmla="*/ 1 h 95"/>
                    <a:gd name="T16" fmla="*/ 1 w 897"/>
                    <a:gd name="T17" fmla="*/ 1 h 95"/>
                    <a:gd name="T18" fmla="*/ 1 w 897"/>
                    <a:gd name="T19" fmla="*/ 1 h 95"/>
                    <a:gd name="T20" fmla="*/ 1 w 897"/>
                    <a:gd name="T21" fmla="*/ 1 h 95"/>
                    <a:gd name="T22" fmla="*/ 1 w 897"/>
                    <a:gd name="T23" fmla="*/ 1 h 95"/>
                    <a:gd name="T24" fmla="*/ 0 w 897"/>
                    <a:gd name="T25" fmla="*/ 1 h 95"/>
                    <a:gd name="T26" fmla="*/ 1 w 897"/>
                    <a:gd name="T27" fmla="*/ 0 h 95"/>
                    <a:gd name="T28" fmla="*/ 1 w 897"/>
                    <a:gd name="T29" fmla="*/ 0 h 95"/>
                    <a:gd name="T30" fmla="*/ 1 w 897"/>
                    <a:gd name="T31" fmla="*/ 0 h 9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7"/>
                    <a:gd name="T49" fmla="*/ 0 h 95"/>
                    <a:gd name="T50" fmla="*/ 897 w 897"/>
                    <a:gd name="T51" fmla="*/ 95 h 9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7" h="95">
                      <a:moveTo>
                        <a:pt x="12" y="0"/>
                      </a:moveTo>
                      <a:lnTo>
                        <a:pt x="283" y="11"/>
                      </a:lnTo>
                      <a:lnTo>
                        <a:pt x="448" y="25"/>
                      </a:lnTo>
                      <a:lnTo>
                        <a:pt x="668" y="47"/>
                      </a:lnTo>
                      <a:lnTo>
                        <a:pt x="769" y="61"/>
                      </a:lnTo>
                      <a:lnTo>
                        <a:pt x="886" y="74"/>
                      </a:lnTo>
                      <a:lnTo>
                        <a:pt x="897" y="86"/>
                      </a:lnTo>
                      <a:lnTo>
                        <a:pt x="885" y="95"/>
                      </a:lnTo>
                      <a:lnTo>
                        <a:pt x="447" y="71"/>
                      </a:lnTo>
                      <a:lnTo>
                        <a:pt x="278" y="58"/>
                      </a:lnTo>
                      <a:lnTo>
                        <a:pt x="145" y="35"/>
                      </a:lnTo>
                      <a:lnTo>
                        <a:pt x="12" y="22"/>
                      </a:lnTo>
                      <a:lnTo>
                        <a:pt x="0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39" name="Freeform 419"/>
                <p:cNvSpPr>
                  <a:spLocks/>
                </p:cNvSpPr>
                <p:nvPr/>
              </p:nvSpPr>
              <p:spPr bwMode="auto">
                <a:xfrm>
                  <a:off x="3572" y="2483"/>
                  <a:ext cx="136" cy="27"/>
                </a:xfrm>
                <a:custGeom>
                  <a:avLst/>
                  <a:gdLst>
                    <a:gd name="T0" fmla="*/ 1 w 271"/>
                    <a:gd name="T1" fmla="*/ 0 h 53"/>
                    <a:gd name="T2" fmla="*/ 1 w 271"/>
                    <a:gd name="T3" fmla="*/ 1 h 53"/>
                    <a:gd name="T4" fmla="*/ 1 w 271"/>
                    <a:gd name="T5" fmla="*/ 1 h 53"/>
                    <a:gd name="T6" fmla="*/ 1 w 271"/>
                    <a:gd name="T7" fmla="*/ 1 h 53"/>
                    <a:gd name="T8" fmla="*/ 1 w 271"/>
                    <a:gd name="T9" fmla="*/ 1 h 53"/>
                    <a:gd name="T10" fmla="*/ 1 w 271"/>
                    <a:gd name="T11" fmla="*/ 1 h 53"/>
                    <a:gd name="T12" fmla="*/ 1 w 271"/>
                    <a:gd name="T13" fmla="*/ 1 h 53"/>
                    <a:gd name="T14" fmla="*/ 0 w 271"/>
                    <a:gd name="T15" fmla="*/ 1 h 53"/>
                    <a:gd name="T16" fmla="*/ 1 w 271"/>
                    <a:gd name="T17" fmla="*/ 0 h 53"/>
                    <a:gd name="T18" fmla="*/ 1 w 271"/>
                    <a:gd name="T19" fmla="*/ 0 h 53"/>
                    <a:gd name="T20" fmla="*/ 1 w 271"/>
                    <a:gd name="T21" fmla="*/ 0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71"/>
                    <a:gd name="T34" fmla="*/ 0 h 53"/>
                    <a:gd name="T35" fmla="*/ 271 w 271"/>
                    <a:gd name="T36" fmla="*/ 53 h 5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71" h="53">
                      <a:moveTo>
                        <a:pt x="12" y="0"/>
                      </a:moveTo>
                      <a:lnTo>
                        <a:pt x="248" y="6"/>
                      </a:lnTo>
                      <a:lnTo>
                        <a:pt x="271" y="29"/>
                      </a:lnTo>
                      <a:lnTo>
                        <a:pt x="265" y="45"/>
                      </a:lnTo>
                      <a:lnTo>
                        <a:pt x="248" y="53"/>
                      </a:lnTo>
                      <a:lnTo>
                        <a:pt x="128" y="41"/>
                      </a:lnTo>
                      <a:lnTo>
                        <a:pt x="9" y="22"/>
                      </a:lnTo>
                      <a:lnTo>
                        <a:pt x="0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0" name="Freeform 420"/>
                <p:cNvSpPr>
                  <a:spLocks/>
                </p:cNvSpPr>
                <p:nvPr/>
              </p:nvSpPr>
              <p:spPr bwMode="auto">
                <a:xfrm>
                  <a:off x="3603" y="2518"/>
                  <a:ext cx="139" cy="25"/>
                </a:xfrm>
                <a:custGeom>
                  <a:avLst/>
                  <a:gdLst>
                    <a:gd name="T0" fmla="*/ 1 w 276"/>
                    <a:gd name="T1" fmla="*/ 1 h 47"/>
                    <a:gd name="T2" fmla="*/ 1 w 276"/>
                    <a:gd name="T3" fmla="*/ 1 h 47"/>
                    <a:gd name="T4" fmla="*/ 1 w 276"/>
                    <a:gd name="T5" fmla="*/ 0 h 47"/>
                    <a:gd name="T6" fmla="*/ 1 w 276"/>
                    <a:gd name="T7" fmla="*/ 1 h 47"/>
                    <a:gd name="T8" fmla="*/ 1 w 276"/>
                    <a:gd name="T9" fmla="*/ 1 h 47"/>
                    <a:gd name="T10" fmla="*/ 1 w 276"/>
                    <a:gd name="T11" fmla="*/ 1 h 47"/>
                    <a:gd name="T12" fmla="*/ 1 w 276"/>
                    <a:gd name="T13" fmla="*/ 1 h 47"/>
                    <a:gd name="T14" fmla="*/ 1 w 276"/>
                    <a:gd name="T15" fmla="*/ 1 h 47"/>
                    <a:gd name="T16" fmla="*/ 0 w 276"/>
                    <a:gd name="T17" fmla="*/ 1 h 47"/>
                    <a:gd name="T18" fmla="*/ 1 w 276"/>
                    <a:gd name="T19" fmla="*/ 1 h 47"/>
                    <a:gd name="T20" fmla="*/ 1 w 276"/>
                    <a:gd name="T21" fmla="*/ 1 h 47"/>
                    <a:gd name="T22" fmla="*/ 1 w 276"/>
                    <a:gd name="T23" fmla="*/ 1 h 4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76"/>
                    <a:gd name="T37" fmla="*/ 0 h 47"/>
                    <a:gd name="T38" fmla="*/ 276 w 276"/>
                    <a:gd name="T39" fmla="*/ 47 h 4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76" h="47">
                      <a:moveTo>
                        <a:pt x="12" y="14"/>
                      </a:moveTo>
                      <a:lnTo>
                        <a:pt x="131" y="13"/>
                      </a:lnTo>
                      <a:lnTo>
                        <a:pt x="251" y="0"/>
                      </a:lnTo>
                      <a:lnTo>
                        <a:pt x="276" y="22"/>
                      </a:lnTo>
                      <a:lnTo>
                        <a:pt x="271" y="38"/>
                      </a:lnTo>
                      <a:lnTo>
                        <a:pt x="255" y="47"/>
                      </a:lnTo>
                      <a:lnTo>
                        <a:pt x="132" y="47"/>
                      </a:lnTo>
                      <a:lnTo>
                        <a:pt x="9" y="36"/>
                      </a:lnTo>
                      <a:lnTo>
                        <a:pt x="0" y="25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1" name="Freeform 421"/>
                <p:cNvSpPr>
                  <a:spLocks/>
                </p:cNvSpPr>
                <p:nvPr/>
              </p:nvSpPr>
              <p:spPr bwMode="auto">
                <a:xfrm>
                  <a:off x="3613" y="2561"/>
                  <a:ext cx="163" cy="27"/>
                </a:xfrm>
                <a:custGeom>
                  <a:avLst/>
                  <a:gdLst>
                    <a:gd name="T0" fmla="*/ 1 w 316"/>
                    <a:gd name="T1" fmla="*/ 0 h 56"/>
                    <a:gd name="T2" fmla="*/ 1 w 316"/>
                    <a:gd name="T3" fmla="*/ 0 h 56"/>
                    <a:gd name="T4" fmla="*/ 1 w 316"/>
                    <a:gd name="T5" fmla="*/ 0 h 56"/>
                    <a:gd name="T6" fmla="*/ 1 w 316"/>
                    <a:gd name="T7" fmla="*/ 0 h 56"/>
                    <a:gd name="T8" fmla="*/ 1 w 316"/>
                    <a:gd name="T9" fmla="*/ 0 h 56"/>
                    <a:gd name="T10" fmla="*/ 1 w 316"/>
                    <a:gd name="T11" fmla="*/ 0 h 56"/>
                    <a:gd name="T12" fmla="*/ 1 w 316"/>
                    <a:gd name="T13" fmla="*/ 0 h 56"/>
                    <a:gd name="T14" fmla="*/ 1 w 316"/>
                    <a:gd name="T15" fmla="*/ 0 h 56"/>
                    <a:gd name="T16" fmla="*/ 1 w 316"/>
                    <a:gd name="T17" fmla="*/ 0 h 56"/>
                    <a:gd name="T18" fmla="*/ 0 w 316"/>
                    <a:gd name="T19" fmla="*/ 0 h 56"/>
                    <a:gd name="T20" fmla="*/ 1 w 316"/>
                    <a:gd name="T21" fmla="*/ 0 h 56"/>
                    <a:gd name="T22" fmla="*/ 1 w 316"/>
                    <a:gd name="T23" fmla="*/ 0 h 56"/>
                    <a:gd name="T24" fmla="*/ 1 w 316"/>
                    <a:gd name="T25" fmla="*/ 0 h 56"/>
                    <a:gd name="T26" fmla="*/ 1 w 316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56"/>
                    <a:gd name="T44" fmla="*/ 316 w 316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56">
                      <a:moveTo>
                        <a:pt x="19" y="13"/>
                      </a:moveTo>
                      <a:lnTo>
                        <a:pt x="252" y="10"/>
                      </a:lnTo>
                      <a:lnTo>
                        <a:pt x="303" y="0"/>
                      </a:lnTo>
                      <a:lnTo>
                        <a:pt x="316" y="8"/>
                      </a:lnTo>
                      <a:lnTo>
                        <a:pt x="310" y="21"/>
                      </a:lnTo>
                      <a:lnTo>
                        <a:pt x="285" y="37"/>
                      </a:lnTo>
                      <a:lnTo>
                        <a:pt x="259" y="53"/>
                      </a:lnTo>
                      <a:lnTo>
                        <a:pt x="139" y="56"/>
                      </a:lnTo>
                      <a:lnTo>
                        <a:pt x="19" y="51"/>
                      </a:lnTo>
                      <a:lnTo>
                        <a:pt x="0" y="32"/>
                      </a:lnTo>
                      <a:lnTo>
                        <a:pt x="4" y="19"/>
                      </a:lnTo>
                      <a:lnTo>
                        <a:pt x="19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2" name="Freeform 422"/>
                <p:cNvSpPr>
                  <a:spLocks/>
                </p:cNvSpPr>
                <p:nvPr/>
              </p:nvSpPr>
              <p:spPr bwMode="auto">
                <a:xfrm>
                  <a:off x="2828" y="1196"/>
                  <a:ext cx="862" cy="234"/>
                </a:xfrm>
                <a:custGeom>
                  <a:avLst/>
                  <a:gdLst>
                    <a:gd name="T0" fmla="*/ 1 w 1683"/>
                    <a:gd name="T1" fmla="*/ 1 h 459"/>
                    <a:gd name="T2" fmla="*/ 1 w 1683"/>
                    <a:gd name="T3" fmla="*/ 1 h 459"/>
                    <a:gd name="T4" fmla="*/ 1 w 1683"/>
                    <a:gd name="T5" fmla="*/ 1 h 459"/>
                    <a:gd name="T6" fmla="*/ 1 w 1683"/>
                    <a:gd name="T7" fmla="*/ 1 h 459"/>
                    <a:gd name="T8" fmla="*/ 1 w 1683"/>
                    <a:gd name="T9" fmla="*/ 1 h 459"/>
                    <a:gd name="T10" fmla="*/ 1 w 1683"/>
                    <a:gd name="T11" fmla="*/ 1 h 459"/>
                    <a:gd name="T12" fmla="*/ 1 w 1683"/>
                    <a:gd name="T13" fmla="*/ 1 h 459"/>
                    <a:gd name="T14" fmla="*/ 1 w 1683"/>
                    <a:gd name="T15" fmla="*/ 1 h 459"/>
                    <a:gd name="T16" fmla="*/ 1 w 1683"/>
                    <a:gd name="T17" fmla="*/ 1 h 459"/>
                    <a:gd name="T18" fmla="*/ 1 w 1683"/>
                    <a:gd name="T19" fmla="*/ 1 h 459"/>
                    <a:gd name="T20" fmla="*/ 1 w 1683"/>
                    <a:gd name="T21" fmla="*/ 1 h 459"/>
                    <a:gd name="T22" fmla="*/ 1 w 1683"/>
                    <a:gd name="T23" fmla="*/ 1 h 459"/>
                    <a:gd name="T24" fmla="*/ 1 w 1683"/>
                    <a:gd name="T25" fmla="*/ 1 h 459"/>
                    <a:gd name="T26" fmla="*/ 1 w 1683"/>
                    <a:gd name="T27" fmla="*/ 1 h 459"/>
                    <a:gd name="T28" fmla="*/ 1 w 1683"/>
                    <a:gd name="T29" fmla="*/ 0 h 459"/>
                    <a:gd name="T30" fmla="*/ 1 w 1683"/>
                    <a:gd name="T31" fmla="*/ 1 h 459"/>
                    <a:gd name="T32" fmla="*/ 1 w 1683"/>
                    <a:gd name="T33" fmla="*/ 1 h 459"/>
                    <a:gd name="T34" fmla="*/ 1 w 1683"/>
                    <a:gd name="T35" fmla="*/ 1 h 459"/>
                    <a:gd name="T36" fmla="*/ 1 w 1683"/>
                    <a:gd name="T37" fmla="*/ 1 h 459"/>
                    <a:gd name="T38" fmla="*/ 1 w 1683"/>
                    <a:gd name="T39" fmla="*/ 1 h 459"/>
                    <a:gd name="T40" fmla="*/ 1 w 1683"/>
                    <a:gd name="T41" fmla="*/ 1 h 459"/>
                    <a:gd name="T42" fmla="*/ 1 w 1683"/>
                    <a:gd name="T43" fmla="*/ 1 h 459"/>
                    <a:gd name="T44" fmla="*/ 1 w 1683"/>
                    <a:gd name="T45" fmla="*/ 1 h 459"/>
                    <a:gd name="T46" fmla="*/ 1 w 1683"/>
                    <a:gd name="T47" fmla="*/ 1 h 459"/>
                    <a:gd name="T48" fmla="*/ 1 w 1683"/>
                    <a:gd name="T49" fmla="*/ 1 h 459"/>
                    <a:gd name="T50" fmla="*/ 1 w 1683"/>
                    <a:gd name="T51" fmla="*/ 1 h 459"/>
                    <a:gd name="T52" fmla="*/ 1 w 1683"/>
                    <a:gd name="T53" fmla="*/ 1 h 459"/>
                    <a:gd name="T54" fmla="*/ 1 w 1683"/>
                    <a:gd name="T55" fmla="*/ 1 h 459"/>
                    <a:gd name="T56" fmla="*/ 1 w 1683"/>
                    <a:gd name="T57" fmla="*/ 1 h 459"/>
                    <a:gd name="T58" fmla="*/ 1 w 1683"/>
                    <a:gd name="T59" fmla="*/ 1 h 459"/>
                    <a:gd name="T60" fmla="*/ 0 w 1683"/>
                    <a:gd name="T61" fmla="*/ 1 h 459"/>
                    <a:gd name="T62" fmla="*/ 1 w 1683"/>
                    <a:gd name="T63" fmla="*/ 1 h 459"/>
                    <a:gd name="T64" fmla="*/ 1 w 1683"/>
                    <a:gd name="T65" fmla="*/ 1 h 4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83"/>
                    <a:gd name="T100" fmla="*/ 0 h 459"/>
                    <a:gd name="T101" fmla="*/ 1683 w 1683"/>
                    <a:gd name="T102" fmla="*/ 459 h 45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83" h="459">
                      <a:moveTo>
                        <a:pt x="3" y="440"/>
                      </a:moveTo>
                      <a:lnTo>
                        <a:pt x="63" y="397"/>
                      </a:lnTo>
                      <a:lnTo>
                        <a:pt x="120" y="361"/>
                      </a:lnTo>
                      <a:lnTo>
                        <a:pt x="230" y="304"/>
                      </a:lnTo>
                      <a:lnTo>
                        <a:pt x="347" y="258"/>
                      </a:lnTo>
                      <a:lnTo>
                        <a:pt x="483" y="219"/>
                      </a:lnTo>
                      <a:lnTo>
                        <a:pt x="575" y="192"/>
                      </a:lnTo>
                      <a:lnTo>
                        <a:pt x="655" y="166"/>
                      </a:lnTo>
                      <a:lnTo>
                        <a:pt x="735" y="141"/>
                      </a:lnTo>
                      <a:lnTo>
                        <a:pt x="827" y="121"/>
                      </a:lnTo>
                      <a:lnTo>
                        <a:pt x="959" y="88"/>
                      </a:lnTo>
                      <a:lnTo>
                        <a:pt x="1094" y="50"/>
                      </a:lnTo>
                      <a:lnTo>
                        <a:pt x="1245" y="21"/>
                      </a:lnTo>
                      <a:lnTo>
                        <a:pt x="1380" y="6"/>
                      </a:lnTo>
                      <a:lnTo>
                        <a:pt x="1671" y="0"/>
                      </a:lnTo>
                      <a:lnTo>
                        <a:pt x="1683" y="12"/>
                      </a:lnTo>
                      <a:lnTo>
                        <a:pt x="1671" y="24"/>
                      </a:lnTo>
                      <a:lnTo>
                        <a:pt x="1387" y="46"/>
                      </a:lnTo>
                      <a:lnTo>
                        <a:pt x="1255" y="74"/>
                      </a:lnTo>
                      <a:lnTo>
                        <a:pt x="1107" y="109"/>
                      </a:lnTo>
                      <a:lnTo>
                        <a:pt x="972" y="145"/>
                      </a:lnTo>
                      <a:lnTo>
                        <a:pt x="838" y="176"/>
                      </a:lnTo>
                      <a:lnTo>
                        <a:pt x="668" y="222"/>
                      </a:lnTo>
                      <a:lnTo>
                        <a:pt x="589" y="246"/>
                      </a:lnTo>
                      <a:lnTo>
                        <a:pt x="496" y="273"/>
                      </a:lnTo>
                      <a:lnTo>
                        <a:pt x="362" y="306"/>
                      </a:lnTo>
                      <a:lnTo>
                        <a:pt x="244" y="340"/>
                      </a:lnTo>
                      <a:lnTo>
                        <a:pt x="132" y="387"/>
                      </a:lnTo>
                      <a:lnTo>
                        <a:pt x="76" y="419"/>
                      </a:lnTo>
                      <a:lnTo>
                        <a:pt x="16" y="459"/>
                      </a:lnTo>
                      <a:lnTo>
                        <a:pt x="0" y="456"/>
                      </a:lnTo>
                      <a:lnTo>
                        <a:pt x="3" y="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3" name="Freeform 423"/>
                <p:cNvSpPr>
                  <a:spLocks/>
                </p:cNvSpPr>
                <p:nvPr/>
              </p:nvSpPr>
              <p:spPr bwMode="auto">
                <a:xfrm>
                  <a:off x="3720" y="1216"/>
                  <a:ext cx="88" cy="133"/>
                </a:xfrm>
                <a:custGeom>
                  <a:avLst/>
                  <a:gdLst>
                    <a:gd name="T0" fmla="*/ 1 w 173"/>
                    <a:gd name="T1" fmla="*/ 0 h 261"/>
                    <a:gd name="T2" fmla="*/ 1 w 173"/>
                    <a:gd name="T3" fmla="*/ 1 h 261"/>
                    <a:gd name="T4" fmla="*/ 1 w 173"/>
                    <a:gd name="T5" fmla="*/ 1 h 261"/>
                    <a:gd name="T6" fmla="*/ 1 w 173"/>
                    <a:gd name="T7" fmla="*/ 1 h 261"/>
                    <a:gd name="T8" fmla="*/ 1 w 173"/>
                    <a:gd name="T9" fmla="*/ 1 h 261"/>
                    <a:gd name="T10" fmla="*/ 1 w 173"/>
                    <a:gd name="T11" fmla="*/ 1 h 261"/>
                    <a:gd name="T12" fmla="*/ 1 w 173"/>
                    <a:gd name="T13" fmla="*/ 1 h 261"/>
                    <a:gd name="T14" fmla="*/ 1 w 173"/>
                    <a:gd name="T15" fmla="*/ 1 h 261"/>
                    <a:gd name="T16" fmla="*/ 1 w 173"/>
                    <a:gd name="T17" fmla="*/ 1 h 261"/>
                    <a:gd name="T18" fmla="*/ 1 w 173"/>
                    <a:gd name="T19" fmla="*/ 1 h 261"/>
                    <a:gd name="T20" fmla="*/ 1 w 173"/>
                    <a:gd name="T21" fmla="*/ 1 h 261"/>
                    <a:gd name="T22" fmla="*/ 1 w 173"/>
                    <a:gd name="T23" fmla="*/ 1 h 261"/>
                    <a:gd name="T24" fmla="*/ 1 w 173"/>
                    <a:gd name="T25" fmla="*/ 1 h 261"/>
                    <a:gd name="T26" fmla="*/ 0 w 173"/>
                    <a:gd name="T27" fmla="*/ 1 h 261"/>
                    <a:gd name="T28" fmla="*/ 1 w 173"/>
                    <a:gd name="T29" fmla="*/ 0 h 261"/>
                    <a:gd name="T30" fmla="*/ 1 w 173"/>
                    <a:gd name="T31" fmla="*/ 0 h 261"/>
                    <a:gd name="T32" fmla="*/ 1 w 173"/>
                    <a:gd name="T33" fmla="*/ 0 h 261"/>
                    <a:gd name="T34" fmla="*/ 1 w 173"/>
                    <a:gd name="T35" fmla="*/ 0 h 26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3"/>
                    <a:gd name="T55" fmla="*/ 0 h 261"/>
                    <a:gd name="T56" fmla="*/ 173 w 173"/>
                    <a:gd name="T57" fmla="*/ 261 h 26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3" h="261">
                      <a:moveTo>
                        <a:pt x="19" y="0"/>
                      </a:moveTo>
                      <a:lnTo>
                        <a:pt x="70" y="53"/>
                      </a:lnTo>
                      <a:lnTo>
                        <a:pt x="111" y="103"/>
                      </a:lnTo>
                      <a:lnTo>
                        <a:pt x="173" y="224"/>
                      </a:lnTo>
                      <a:lnTo>
                        <a:pt x="172" y="248"/>
                      </a:lnTo>
                      <a:lnTo>
                        <a:pt x="155" y="261"/>
                      </a:lnTo>
                      <a:lnTo>
                        <a:pt x="133" y="261"/>
                      </a:lnTo>
                      <a:lnTo>
                        <a:pt x="119" y="243"/>
                      </a:lnTo>
                      <a:lnTo>
                        <a:pt x="95" y="179"/>
                      </a:lnTo>
                      <a:lnTo>
                        <a:pt x="75" y="122"/>
                      </a:lnTo>
                      <a:lnTo>
                        <a:pt x="46" y="69"/>
                      </a:lnTo>
                      <a:lnTo>
                        <a:pt x="27" y="43"/>
                      </a:lnTo>
                      <a:lnTo>
                        <a:pt x="3" y="16"/>
                      </a:ln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4" name="Freeform 424"/>
                <p:cNvSpPr>
                  <a:spLocks/>
                </p:cNvSpPr>
                <p:nvPr/>
              </p:nvSpPr>
              <p:spPr bwMode="auto">
                <a:xfrm>
                  <a:off x="3661" y="1330"/>
                  <a:ext cx="148" cy="780"/>
                </a:xfrm>
                <a:custGeom>
                  <a:avLst/>
                  <a:gdLst>
                    <a:gd name="T0" fmla="*/ 1 w 291"/>
                    <a:gd name="T1" fmla="*/ 1 h 1527"/>
                    <a:gd name="T2" fmla="*/ 1 w 291"/>
                    <a:gd name="T3" fmla="*/ 1 h 1527"/>
                    <a:gd name="T4" fmla="*/ 1 w 291"/>
                    <a:gd name="T5" fmla="*/ 1 h 1527"/>
                    <a:gd name="T6" fmla="*/ 1 w 291"/>
                    <a:gd name="T7" fmla="*/ 1 h 1527"/>
                    <a:gd name="T8" fmla="*/ 1 w 291"/>
                    <a:gd name="T9" fmla="*/ 1 h 1527"/>
                    <a:gd name="T10" fmla="*/ 1 w 291"/>
                    <a:gd name="T11" fmla="*/ 1 h 1527"/>
                    <a:gd name="T12" fmla="*/ 1 w 291"/>
                    <a:gd name="T13" fmla="*/ 1 h 1527"/>
                    <a:gd name="T14" fmla="*/ 1 w 291"/>
                    <a:gd name="T15" fmla="*/ 1 h 1527"/>
                    <a:gd name="T16" fmla="*/ 1 w 291"/>
                    <a:gd name="T17" fmla="*/ 1 h 1527"/>
                    <a:gd name="T18" fmla="*/ 1 w 291"/>
                    <a:gd name="T19" fmla="*/ 1 h 1527"/>
                    <a:gd name="T20" fmla="*/ 1 w 291"/>
                    <a:gd name="T21" fmla="*/ 1 h 1527"/>
                    <a:gd name="T22" fmla="*/ 0 w 291"/>
                    <a:gd name="T23" fmla="*/ 1 h 1527"/>
                    <a:gd name="T24" fmla="*/ 1 w 291"/>
                    <a:gd name="T25" fmla="*/ 1 h 1527"/>
                    <a:gd name="T26" fmla="*/ 1 w 291"/>
                    <a:gd name="T27" fmla="*/ 1 h 1527"/>
                    <a:gd name="T28" fmla="*/ 1 w 291"/>
                    <a:gd name="T29" fmla="*/ 1 h 1527"/>
                    <a:gd name="T30" fmla="*/ 1 w 291"/>
                    <a:gd name="T31" fmla="*/ 1 h 1527"/>
                    <a:gd name="T32" fmla="*/ 1 w 291"/>
                    <a:gd name="T33" fmla="*/ 1 h 1527"/>
                    <a:gd name="T34" fmla="*/ 1 w 291"/>
                    <a:gd name="T35" fmla="*/ 1 h 1527"/>
                    <a:gd name="T36" fmla="*/ 1 w 291"/>
                    <a:gd name="T37" fmla="*/ 1 h 1527"/>
                    <a:gd name="T38" fmla="*/ 1 w 291"/>
                    <a:gd name="T39" fmla="*/ 1 h 1527"/>
                    <a:gd name="T40" fmla="*/ 1 w 291"/>
                    <a:gd name="T41" fmla="*/ 1 h 1527"/>
                    <a:gd name="T42" fmla="*/ 1 w 291"/>
                    <a:gd name="T43" fmla="*/ 1 h 1527"/>
                    <a:gd name="T44" fmla="*/ 1 w 291"/>
                    <a:gd name="T45" fmla="*/ 0 h 1527"/>
                    <a:gd name="T46" fmla="*/ 1 w 291"/>
                    <a:gd name="T47" fmla="*/ 1 h 1527"/>
                    <a:gd name="T48" fmla="*/ 1 w 291"/>
                    <a:gd name="T49" fmla="*/ 1 h 1527"/>
                    <a:gd name="T50" fmla="*/ 1 w 291"/>
                    <a:gd name="T51" fmla="*/ 1 h 152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91"/>
                    <a:gd name="T79" fmla="*/ 0 h 1527"/>
                    <a:gd name="T80" fmla="*/ 291 w 291"/>
                    <a:gd name="T81" fmla="*/ 1527 h 152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91" h="1527">
                      <a:moveTo>
                        <a:pt x="291" y="27"/>
                      </a:moveTo>
                      <a:lnTo>
                        <a:pt x="246" y="379"/>
                      </a:lnTo>
                      <a:lnTo>
                        <a:pt x="225" y="490"/>
                      </a:lnTo>
                      <a:lnTo>
                        <a:pt x="204" y="600"/>
                      </a:lnTo>
                      <a:lnTo>
                        <a:pt x="184" y="691"/>
                      </a:lnTo>
                      <a:lnTo>
                        <a:pt x="168" y="773"/>
                      </a:lnTo>
                      <a:lnTo>
                        <a:pt x="138" y="924"/>
                      </a:lnTo>
                      <a:lnTo>
                        <a:pt x="91" y="1251"/>
                      </a:lnTo>
                      <a:lnTo>
                        <a:pt x="57" y="1499"/>
                      </a:lnTo>
                      <a:lnTo>
                        <a:pt x="47" y="1521"/>
                      </a:lnTo>
                      <a:lnTo>
                        <a:pt x="26" y="1527"/>
                      </a:lnTo>
                      <a:lnTo>
                        <a:pt x="0" y="1497"/>
                      </a:lnTo>
                      <a:lnTo>
                        <a:pt x="15" y="1372"/>
                      </a:lnTo>
                      <a:lnTo>
                        <a:pt x="35" y="1246"/>
                      </a:lnTo>
                      <a:lnTo>
                        <a:pt x="57" y="1070"/>
                      </a:lnTo>
                      <a:lnTo>
                        <a:pt x="85" y="916"/>
                      </a:lnTo>
                      <a:lnTo>
                        <a:pt x="119" y="764"/>
                      </a:lnTo>
                      <a:lnTo>
                        <a:pt x="136" y="682"/>
                      </a:lnTo>
                      <a:lnTo>
                        <a:pt x="155" y="591"/>
                      </a:lnTo>
                      <a:lnTo>
                        <a:pt x="201" y="372"/>
                      </a:lnTo>
                      <a:lnTo>
                        <a:pt x="243" y="19"/>
                      </a:lnTo>
                      <a:lnTo>
                        <a:pt x="253" y="3"/>
                      </a:lnTo>
                      <a:lnTo>
                        <a:pt x="271" y="0"/>
                      </a:lnTo>
                      <a:lnTo>
                        <a:pt x="291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5" name="Freeform 425"/>
                <p:cNvSpPr>
                  <a:spLocks/>
                </p:cNvSpPr>
                <p:nvPr/>
              </p:nvSpPr>
              <p:spPr bwMode="auto">
                <a:xfrm>
                  <a:off x="3621" y="1266"/>
                  <a:ext cx="96" cy="708"/>
                </a:xfrm>
                <a:custGeom>
                  <a:avLst/>
                  <a:gdLst>
                    <a:gd name="T0" fmla="*/ 1 w 187"/>
                    <a:gd name="T1" fmla="*/ 1 h 1383"/>
                    <a:gd name="T2" fmla="*/ 1 w 187"/>
                    <a:gd name="T3" fmla="*/ 1 h 1383"/>
                    <a:gd name="T4" fmla="*/ 1 w 187"/>
                    <a:gd name="T5" fmla="*/ 1 h 1383"/>
                    <a:gd name="T6" fmla="*/ 1 w 187"/>
                    <a:gd name="T7" fmla="*/ 1 h 1383"/>
                    <a:gd name="T8" fmla="*/ 1 w 187"/>
                    <a:gd name="T9" fmla="*/ 1 h 1383"/>
                    <a:gd name="T10" fmla="*/ 1 w 187"/>
                    <a:gd name="T11" fmla="*/ 1 h 1383"/>
                    <a:gd name="T12" fmla="*/ 1 w 187"/>
                    <a:gd name="T13" fmla="*/ 1 h 1383"/>
                    <a:gd name="T14" fmla="*/ 1 w 187"/>
                    <a:gd name="T15" fmla="*/ 1 h 1383"/>
                    <a:gd name="T16" fmla="*/ 1 w 187"/>
                    <a:gd name="T17" fmla="*/ 1 h 1383"/>
                    <a:gd name="T18" fmla="*/ 1 w 187"/>
                    <a:gd name="T19" fmla="*/ 1 h 1383"/>
                    <a:gd name="T20" fmla="*/ 1 w 187"/>
                    <a:gd name="T21" fmla="*/ 1 h 1383"/>
                    <a:gd name="T22" fmla="*/ 0 w 187"/>
                    <a:gd name="T23" fmla="*/ 1 h 1383"/>
                    <a:gd name="T24" fmla="*/ 1 w 187"/>
                    <a:gd name="T25" fmla="*/ 1 h 1383"/>
                    <a:gd name="T26" fmla="*/ 1 w 187"/>
                    <a:gd name="T27" fmla="*/ 1 h 1383"/>
                    <a:gd name="T28" fmla="*/ 1 w 187"/>
                    <a:gd name="T29" fmla="*/ 1 h 1383"/>
                    <a:gd name="T30" fmla="*/ 1 w 187"/>
                    <a:gd name="T31" fmla="*/ 1 h 1383"/>
                    <a:gd name="T32" fmla="*/ 1 w 187"/>
                    <a:gd name="T33" fmla="*/ 1 h 1383"/>
                    <a:gd name="T34" fmla="*/ 1 w 187"/>
                    <a:gd name="T35" fmla="*/ 1 h 1383"/>
                    <a:gd name="T36" fmla="*/ 1 w 187"/>
                    <a:gd name="T37" fmla="*/ 1 h 1383"/>
                    <a:gd name="T38" fmla="*/ 1 w 187"/>
                    <a:gd name="T39" fmla="*/ 0 h 1383"/>
                    <a:gd name="T40" fmla="*/ 1 w 187"/>
                    <a:gd name="T41" fmla="*/ 1 h 1383"/>
                    <a:gd name="T42" fmla="*/ 1 w 187"/>
                    <a:gd name="T43" fmla="*/ 1 h 1383"/>
                    <a:gd name="T44" fmla="*/ 1 w 187"/>
                    <a:gd name="T45" fmla="*/ 1 h 138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7"/>
                    <a:gd name="T70" fmla="*/ 0 h 1383"/>
                    <a:gd name="T71" fmla="*/ 187 w 187"/>
                    <a:gd name="T72" fmla="*/ 1383 h 1383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7" h="1383">
                      <a:moveTo>
                        <a:pt x="187" y="19"/>
                      </a:moveTo>
                      <a:lnTo>
                        <a:pt x="186" y="190"/>
                      </a:lnTo>
                      <a:lnTo>
                        <a:pt x="178" y="256"/>
                      </a:lnTo>
                      <a:lnTo>
                        <a:pt x="167" y="468"/>
                      </a:lnTo>
                      <a:lnTo>
                        <a:pt x="156" y="680"/>
                      </a:lnTo>
                      <a:lnTo>
                        <a:pt x="130" y="862"/>
                      </a:lnTo>
                      <a:lnTo>
                        <a:pt x="99" y="1045"/>
                      </a:lnTo>
                      <a:lnTo>
                        <a:pt x="80" y="1133"/>
                      </a:lnTo>
                      <a:lnTo>
                        <a:pt x="60" y="1209"/>
                      </a:lnTo>
                      <a:lnTo>
                        <a:pt x="22" y="1373"/>
                      </a:lnTo>
                      <a:lnTo>
                        <a:pt x="8" y="1383"/>
                      </a:lnTo>
                      <a:lnTo>
                        <a:pt x="0" y="1369"/>
                      </a:lnTo>
                      <a:lnTo>
                        <a:pt x="41" y="1035"/>
                      </a:lnTo>
                      <a:lnTo>
                        <a:pt x="98" y="676"/>
                      </a:lnTo>
                      <a:lnTo>
                        <a:pt x="112" y="465"/>
                      </a:lnTo>
                      <a:lnTo>
                        <a:pt x="126" y="253"/>
                      </a:lnTo>
                      <a:lnTo>
                        <a:pt x="130" y="190"/>
                      </a:lnTo>
                      <a:lnTo>
                        <a:pt x="149" y="20"/>
                      </a:lnTo>
                      <a:lnTo>
                        <a:pt x="154" y="6"/>
                      </a:lnTo>
                      <a:lnTo>
                        <a:pt x="167" y="0"/>
                      </a:lnTo>
                      <a:lnTo>
                        <a:pt x="187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6" name="Freeform 426"/>
                <p:cNvSpPr>
                  <a:spLocks/>
                </p:cNvSpPr>
                <p:nvPr/>
              </p:nvSpPr>
              <p:spPr bwMode="auto">
                <a:xfrm>
                  <a:off x="2828" y="1450"/>
                  <a:ext cx="166" cy="660"/>
                </a:xfrm>
                <a:custGeom>
                  <a:avLst/>
                  <a:gdLst>
                    <a:gd name="T0" fmla="*/ 1 w 324"/>
                    <a:gd name="T1" fmla="*/ 1 h 1288"/>
                    <a:gd name="T2" fmla="*/ 1 w 324"/>
                    <a:gd name="T3" fmla="*/ 1 h 1288"/>
                    <a:gd name="T4" fmla="*/ 1 w 324"/>
                    <a:gd name="T5" fmla="*/ 1 h 1288"/>
                    <a:gd name="T6" fmla="*/ 1 w 324"/>
                    <a:gd name="T7" fmla="*/ 1 h 1288"/>
                    <a:gd name="T8" fmla="*/ 1 w 324"/>
                    <a:gd name="T9" fmla="*/ 1 h 1288"/>
                    <a:gd name="T10" fmla="*/ 1 w 324"/>
                    <a:gd name="T11" fmla="*/ 1 h 1288"/>
                    <a:gd name="T12" fmla="*/ 1 w 324"/>
                    <a:gd name="T13" fmla="*/ 1 h 1288"/>
                    <a:gd name="T14" fmla="*/ 1 w 324"/>
                    <a:gd name="T15" fmla="*/ 1 h 1288"/>
                    <a:gd name="T16" fmla="*/ 1 w 324"/>
                    <a:gd name="T17" fmla="*/ 1 h 1288"/>
                    <a:gd name="T18" fmla="*/ 1 w 324"/>
                    <a:gd name="T19" fmla="*/ 1 h 1288"/>
                    <a:gd name="T20" fmla="*/ 1 w 324"/>
                    <a:gd name="T21" fmla="*/ 1 h 1288"/>
                    <a:gd name="T22" fmla="*/ 1 w 324"/>
                    <a:gd name="T23" fmla="*/ 1 h 1288"/>
                    <a:gd name="T24" fmla="*/ 1 w 324"/>
                    <a:gd name="T25" fmla="*/ 1 h 1288"/>
                    <a:gd name="T26" fmla="*/ 1 w 324"/>
                    <a:gd name="T27" fmla="*/ 1 h 1288"/>
                    <a:gd name="T28" fmla="*/ 1 w 324"/>
                    <a:gd name="T29" fmla="*/ 1 h 1288"/>
                    <a:gd name="T30" fmla="*/ 1 w 324"/>
                    <a:gd name="T31" fmla="*/ 1 h 1288"/>
                    <a:gd name="T32" fmla="*/ 1 w 324"/>
                    <a:gd name="T33" fmla="*/ 1 h 1288"/>
                    <a:gd name="T34" fmla="*/ 1 w 324"/>
                    <a:gd name="T35" fmla="*/ 1 h 1288"/>
                    <a:gd name="T36" fmla="*/ 1 w 324"/>
                    <a:gd name="T37" fmla="*/ 1 h 1288"/>
                    <a:gd name="T38" fmla="*/ 1 w 324"/>
                    <a:gd name="T39" fmla="*/ 1 h 1288"/>
                    <a:gd name="T40" fmla="*/ 1 w 324"/>
                    <a:gd name="T41" fmla="*/ 1 h 1288"/>
                    <a:gd name="T42" fmla="*/ 1 w 324"/>
                    <a:gd name="T43" fmla="*/ 1 h 1288"/>
                    <a:gd name="T44" fmla="*/ 0 w 324"/>
                    <a:gd name="T45" fmla="*/ 1 h 1288"/>
                    <a:gd name="T46" fmla="*/ 1 w 324"/>
                    <a:gd name="T47" fmla="*/ 0 h 1288"/>
                    <a:gd name="T48" fmla="*/ 1 w 324"/>
                    <a:gd name="T49" fmla="*/ 1 h 1288"/>
                    <a:gd name="T50" fmla="*/ 1 w 324"/>
                    <a:gd name="T51" fmla="*/ 1 h 1288"/>
                    <a:gd name="T52" fmla="*/ 1 w 324"/>
                    <a:gd name="T53" fmla="*/ 1 h 128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24"/>
                    <a:gd name="T82" fmla="*/ 0 h 1288"/>
                    <a:gd name="T83" fmla="*/ 324 w 324"/>
                    <a:gd name="T84" fmla="*/ 1288 h 128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24" h="1288">
                      <a:moveTo>
                        <a:pt x="24" y="10"/>
                      </a:moveTo>
                      <a:lnTo>
                        <a:pt x="43" y="180"/>
                      </a:lnTo>
                      <a:lnTo>
                        <a:pt x="57" y="255"/>
                      </a:lnTo>
                      <a:lnTo>
                        <a:pt x="75" y="326"/>
                      </a:lnTo>
                      <a:lnTo>
                        <a:pt x="97" y="398"/>
                      </a:lnTo>
                      <a:lnTo>
                        <a:pt x="120" y="473"/>
                      </a:lnTo>
                      <a:lnTo>
                        <a:pt x="145" y="550"/>
                      </a:lnTo>
                      <a:lnTo>
                        <a:pt x="173" y="635"/>
                      </a:lnTo>
                      <a:lnTo>
                        <a:pt x="257" y="987"/>
                      </a:lnTo>
                      <a:lnTo>
                        <a:pt x="321" y="1244"/>
                      </a:lnTo>
                      <a:lnTo>
                        <a:pt x="324" y="1262"/>
                      </a:lnTo>
                      <a:lnTo>
                        <a:pt x="314" y="1288"/>
                      </a:lnTo>
                      <a:lnTo>
                        <a:pt x="289" y="1279"/>
                      </a:lnTo>
                      <a:lnTo>
                        <a:pt x="273" y="1259"/>
                      </a:lnTo>
                      <a:lnTo>
                        <a:pt x="261" y="1189"/>
                      </a:lnTo>
                      <a:lnTo>
                        <a:pt x="246" y="1127"/>
                      </a:lnTo>
                      <a:lnTo>
                        <a:pt x="230" y="1067"/>
                      </a:lnTo>
                      <a:lnTo>
                        <a:pt x="210" y="1000"/>
                      </a:lnTo>
                      <a:lnTo>
                        <a:pt x="138" y="647"/>
                      </a:lnTo>
                      <a:lnTo>
                        <a:pt x="110" y="561"/>
                      </a:lnTo>
                      <a:lnTo>
                        <a:pt x="87" y="480"/>
                      </a:lnTo>
                      <a:lnTo>
                        <a:pt x="47" y="334"/>
                      </a:lnTo>
                      <a:lnTo>
                        <a:pt x="0" y="12"/>
                      </a:lnTo>
                      <a:lnTo>
                        <a:pt x="11" y="0"/>
                      </a:lnTo>
                      <a:lnTo>
                        <a:pt x="24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7" name="Freeform 427"/>
                <p:cNvSpPr>
                  <a:spLocks/>
                </p:cNvSpPr>
                <p:nvPr/>
              </p:nvSpPr>
              <p:spPr bwMode="auto">
                <a:xfrm>
                  <a:off x="3010" y="2114"/>
                  <a:ext cx="542" cy="34"/>
                </a:xfrm>
                <a:custGeom>
                  <a:avLst/>
                  <a:gdLst>
                    <a:gd name="T0" fmla="*/ 1 w 1059"/>
                    <a:gd name="T1" fmla="*/ 1 h 67"/>
                    <a:gd name="T2" fmla="*/ 1 w 1059"/>
                    <a:gd name="T3" fmla="*/ 1 h 67"/>
                    <a:gd name="T4" fmla="*/ 1 w 1059"/>
                    <a:gd name="T5" fmla="*/ 0 h 67"/>
                    <a:gd name="T6" fmla="*/ 1 w 1059"/>
                    <a:gd name="T7" fmla="*/ 1 h 67"/>
                    <a:gd name="T8" fmla="*/ 1 w 1059"/>
                    <a:gd name="T9" fmla="*/ 1 h 67"/>
                    <a:gd name="T10" fmla="*/ 1 w 1059"/>
                    <a:gd name="T11" fmla="*/ 1 h 67"/>
                    <a:gd name="T12" fmla="*/ 1 w 1059"/>
                    <a:gd name="T13" fmla="*/ 1 h 67"/>
                    <a:gd name="T14" fmla="*/ 1 w 1059"/>
                    <a:gd name="T15" fmla="*/ 1 h 67"/>
                    <a:gd name="T16" fmla="*/ 1 w 1059"/>
                    <a:gd name="T17" fmla="*/ 1 h 67"/>
                    <a:gd name="T18" fmla="*/ 1 w 1059"/>
                    <a:gd name="T19" fmla="*/ 1 h 67"/>
                    <a:gd name="T20" fmla="*/ 1 w 1059"/>
                    <a:gd name="T21" fmla="*/ 1 h 67"/>
                    <a:gd name="T22" fmla="*/ 1 w 1059"/>
                    <a:gd name="T23" fmla="*/ 1 h 67"/>
                    <a:gd name="T24" fmla="*/ 0 w 1059"/>
                    <a:gd name="T25" fmla="*/ 1 h 67"/>
                    <a:gd name="T26" fmla="*/ 1 w 1059"/>
                    <a:gd name="T27" fmla="*/ 1 h 67"/>
                    <a:gd name="T28" fmla="*/ 1 w 1059"/>
                    <a:gd name="T29" fmla="*/ 1 h 67"/>
                    <a:gd name="T30" fmla="*/ 1 w 1059"/>
                    <a:gd name="T31" fmla="*/ 1 h 6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59"/>
                    <a:gd name="T49" fmla="*/ 0 h 67"/>
                    <a:gd name="T50" fmla="*/ 1059 w 1059"/>
                    <a:gd name="T51" fmla="*/ 67 h 6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59" h="67">
                      <a:moveTo>
                        <a:pt x="13" y="7"/>
                      </a:moveTo>
                      <a:lnTo>
                        <a:pt x="153" y="11"/>
                      </a:lnTo>
                      <a:lnTo>
                        <a:pt x="293" y="0"/>
                      </a:lnTo>
                      <a:lnTo>
                        <a:pt x="1030" y="8"/>
                      </a:lnTo>
                      <a:lnTo>
                        <a:pt x="1052" y="17"/>
                      </a:lnTo>
                      <a:lnTo>
                        <a:pt x="1059" y="38"/>
                      </a:lnTo>
                      <a:lnTo>
                        <a:pt x="1052" y="58"/>
                      </a:lnTo>
                      <a:lnTo>
                        <a:pt x="1030" y="67"/>
                      </a:lnTo>
                      <a:lnTo>
                        <a:pt x="662" y="58"/>
                      </a:lnTo>
                      <a:lnTo>
                        <a:pt x="293" y="49"/>
                      </a:lnTo>
                      <a:lnTo>
                        <a:pt x="150" y="48"/>
                      </a:lnTo>
                      <a:lnTo>
                        <a:pt x="9" y="30"/>
                      </a:lnTo>
                      <a:lnTo>
                        <a:pt x="0" y="16"/>
                      </a:lnTo>
                      <a:lnTo>
                        <a:pt x="1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8" name="Freeform 428"/>
                <p:cNvSpPr>
                  <a:spLocks/>
                </p:cNvSpPr>
                <p:nvPr/>
              </p:nvSpPr>
              <p:spPr bwMode="auto">
                <a:xfrm>
                  <a:off x="3563" y="2115"/>
                  <a:ext cx="103" cy="37"/>
                </a:xfrm>
                <a:custGeom>
                  <a:avLst/>
                  <a:gdLst>
                    <a:gd name="T0" fmla="*/ 1 w 201"/>
                    <a:gd name="T1" fmla="*/ 1 h 73"/>
                    <a:gd name="T2" fmla="*/ 1 w 201"/>
                    <a:gd name="T3" fmla="*/ 1 h 73"/>
                    <a:gd name="T4" fmla="*/ 1 w 201"/>
                    <a:gd name="T5" fmla="*/ 0 h 73"/>
                    <a:gd name="T6" fmla="*/ 1 w 201"/>
                    <a:gd name="T7" fmla="*/ 1 h 73"/>
                    <a:gd name="T8" fmla="*/ 1 w 201"/>
                    <a:gd name="T9" fmla="*/ 1 h 73"/>
                    <a:gd name="T10" fmla="*/ 1 w 201"/>
                    <a:gd name="T11" fmla="*/ 1 h 73"/>
                    <a:gd name="T12" fmla="*/ 1 w 201"/>
                    <a:gd name="T13" fmla="*/ 1 h 73"/>
                    <a:gd name="T14" fmla="*/ 1 w 201"/>
                    <a:gd name="T15" fmla="*/ 1 h 73"/>
                    <a:gd name="T16" fmla="*/ 0 w 201"/>
                    <a:gd name="T17" fmla="*/ 1 h 73"/>
                    <a:gd name="T18" fmla="*/ 1 w 201"/>
                    <a:gd name="T19" fmla="*/ 1 h 73"/>
                    <a:gd name="T20" fmla="*/ 1 w 201"/>
                    <a:gd name="T21" fmla="*/ 1 h 73"/>
                    <a:gd name="T22" fmla="*/ 1 w 201"/>
                    <a:gd name="T23" fmla="*/ 1 h 73"/>
                    <a:gd name="T24" fmla="*/ 1 w 201"/>
                    <a:gd name="T25" fmla="*/ 1 h 7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1"/>
                    <a:gd name="T40" fmla="*/ 0 h 73"/>
                    <a:gd name="T41" fmla="*/ 201 w 201"/>
                    <a:gd name="T42" fmla="*/ 73 h 7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1" h="73">
                      <a:moveTo>
                        <a:pt x="21" y="30"/>
                      </a:moveTo>
                      <a:lnTo>
                        <a:pt x="80" y="19"/>
                      </a:lnTo>
                      <a:lnTo>
                        <a:pt x="186" y="0"/>
                      </a:lnTo>
                      <a:lnTo>
                        <a:pt x="201" y="5"/>
                      </a:lnTo>
                      <a:lnTo>
                        <a:pt x="194" y="21"/>
                      </a:lnTo>
                      <a:lnTo>
                        <a:pt x="143" y="45"/>
                      </a:lnTo>
                      <a:lnTo>
                        <a:pt x="93" y="70"/>
                      </a:lnTo>
                      <a:lnTo>
                        <a:pt x="21" y="73"/>
                      </a:lnTo>
                      <a:lnTo>
                        <a:pt x="0" y="52"/>
                      </a:lnTo>
                      <a:lnTo>
                        <a:pt x="5" y="38"/>
                      </a:lnTo>
                      <a:lnTo>
                        <a:pt x="21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49" name="Freeform 429"/>
                <p:cNvSpPr>
                  <a:spLocks/>
                </p:cNvSpPr>
                <p:nvPr/>
              </p:nvSpPr>
              <p:spPr bwMode="auto">
                <a:xfrm>
                  <a:off x="3065" y="2122"/>
                  <a:ext cx="82" cy="112"/>
                </a:xfrm>
                <a:custGeom>
                  <a:avLst/>
                  <a:gdLst>
                    <a:gd name="T0" fmla="*/ 1 w 161"/>
                    <a:gd name="T1" fmla="*/ 1 h 218"/>
                    <a:gd name="T2" fmla="*/ 1 w 161"/>
                    <a:gd name="T3" fmla="*/ 1 h 218"/>
                    <a:gd name="T4" fmla="*/ 1 w 161"/>
                    <a:gd name="T5" fmla="*/ 1 h 218"/>
                    <a:gd name="T6" fmla="*/ 1 w 161"/>
                    <a:gd name="T7" fmla="*/ 1 h 218"/>
                    <a:gd name="T8" fmla="*/ 1 w 161"/>
                    <a:gd name="T9" fmla="*/ 1 h 218"/>
                    <a:gd name="T10" fmla="*/ 1 w 161"/>
                    <a:gd name="T11" fmla="*/ 1 h 218"/>
                    <a:gd name="T12" fmla="*/ 1 w 161"/>
                    <a:gd name="T13" fmla="*/ 1 h 218"/>
                    <a:gd name="T14" fmla="*/ 0 w 161"/>
                    <a:gd name="T15" fmla="*/ 1 h 218"/>
                    <a:gd name="T16" fmla="*/ 1 w 161"/>
                    <a:gd name="T17" fmla="*/ 1 h 218"/>
                    <a:gd name="T18" fmla="*/ 1 w 161"/>
                    <a:gd name="T19" fmla="*/ 1 h 218"/>
                    <a:gd name="T20" fmla="*/ 1 w 161"/>
                    <a:gd name="T21" fmla="*/ 1 h 218"/>
                    <a:gd name="T22" fmla="*/ 1 w 161"/>
                    <a:gd name="T23" fmla="*/ 1 h 218"/>
                    <a:gd name="T24" fmla="*/ 1 w 161"/>
                    <a:gd name="T25" fmla="*/ 1 h 218"/>
                    <a:gd name="T26" fmla="*/ 1 w 161"/>
                    <a:gd name="T27" fmla="*/ 0 h 218"/>
                    <a:gd name="T28" fmla="*/ 1 w 161"/>
                    <a:gd name="T29" fmla="*/ 1 h 218"/>
                    <a:gd name="T30" fmla="*/ 1 w 161"/>
                    <a:gd name="T31" fmla="*/ 1 h 218"/>
                    <a:gd name="T32" fmla="*/ 1 w 161"/>
                    <a:gd name="T33" fmla="*/ 1 h 2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61"/>
                    <a:gd name="T52" fmla="*/ 0 h 218"/>
                    <a:gd name="T53" fmla="*/ 161 w 161"/>
                    <a:gd name="T54" fmla="*/ 218 h 2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61" h="218">
                      <a:moveTo>
                        <a:pt x="131" y="15"/>
                      </a:moveTo>
                      <a:lnTo>
                        <a:pt x="161" y="76"/>
                      </a:lnTo>
                      <a:lnTo>
                        <a:pt x="160" y="95"/>
                      </a:lnTo>
                      <a:lnTo>
                        <a:pt x="135" y="142"/>
                      </a:lnTo>
                      <a:lnTo>
                        <a:pt x="103" y="174"/>
                      </a:lnTo>
                      <a:lnTo>
                        <a:pt x="62" y="198"/>
                      </a:lnTo>
                      <a:lnTo>
                        <a:pt x="16" y="218"/>
                      </a:lnTo>
                      <a:lnTo>
                        <a:pt x="0" y="212"/>
                      </a:lnTo>
                      <a:lnTo>
                        <a:pt x="6" y="198"/>
                      </a:lnTo>
                      <a:lnTo>
                        <a:pt x="65" y="152"/>
                      </a:lnTo>
                      <a:lnTo>
                        <a:pt x="100" y="85"/>
                      </a:lnTo>
                      <a:lnTo>
                        <a:pt x="79" y="37"/>
                      </a:lnTo>
                      <a:lnTo>
                        <a:pt x="79" y="15"/>
                      </a:lnTo>
                      <a:lnTo>
                        <a:pt x="94" y="0"/>
                      </a:lnTo>
                      <a:lnTo>
                        <a:pt x="131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0" name="Freeform 430"/>
                <p:cNvSpPr>
                  <a:spLocks/>
                </p:cNvSpPr>
                <p:nvPr/>
              </p:nvSpPr>
              <p:spPr bwMode="auto">
                <a:xfrm>
                  <a:off x="3018" y="2224"/>
                  <a:ext cx="39" cy="51"/>
                </a:xfrm>
                <a:custGeom>
                  <a:avLst/>
                  <a:gdLst>
                    <a:gd name="T0" fmla="*/ 1 w 78"/>
                    <a:gd name="T1" fmla="*/ 1 h 99"/>
                    <a:gd name="T2" fmla="*/ 0 w 78"/>
                    <a:gd name="T3" fmla="*/ 1 h 99"/>
                    <a:gd name="T4" fmla="*/ 1 w 78"/>
                    <a:gd name="T5" fmla="*/ 1 h 99"/>
                    <a:gd name="T6" fmla="*/ 1 w 78"/>
                    <a:gd name="T7" fmla="*/ 1 h 99"/>
                    <a:gd name="T8" fmla="*/ 1 w 78"/>
                    <a:gd name="T9" fmla="*/ 0 h 99"/>
                    <a:gd name="T10" fmla="*/ 1 w 78"/>
                    <a:gd name="T11" fmla="*/ 1 h 99"/>
                    <a:gd name="T12" fmla="*/ 1 w 78"/>
                    <a:gd name="T13" fmla="*/ 1 h 99"/>
                    <a:gd name="T14" fmla="*/ 1 w 78"/>
                    <a:gd name="T15" fmla="*/ 1 h 99"/>
                    <a:gd name="T16" fmla="*/ 1 w 78"/>
                    <a:gd name="T17" fmla="*/ 1 h 99"/>
                    <a:gd name="T18" fmla="*/ 1 w 78"/>
                    <a:gd name="T19" fmla="*/ 1 h 99"/>
                    <a:gd name="T20" fmla="*/ 1 w 78"/>
                    <a:gd name="T21" fmla="*/ 1 h 99"/>
                    <a:gd name="T22" fmla="*/ 1 w 78"/>
                    <a:gd name="T23" fmla="*/ 1 h 99"/>
                    <a:gd name="T24" fmla="*/ 1 w 78"/>
                    <a:gd name="T25" fmla="*/ 1 h 9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99"/>
                    <a:gd name="T41" fmla="*/ 78 w 78"/>
                    <a:gd name="T42" fmla="*/ 99 h 9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99">
                      <a:moveTo>
                        <a:pt x="22" y="93"/>
                      </a:moveTo>
                      <a:lnTo>
                        <a:pt x="0" y="61"/>
                      </a:lnTo>
                      <a:lnTo>
                        <a:pt x="3" y="44"/>
                      </a:lnTo>
                      <a:lnTo>
                        <a:pt x="29" y="19"/>
                      </a:lnTo>
                      <a:lnTo>
                        <a:pt x="60" y="0"/>
                      </a:lnTo>
                      <a:lnTo>
                        <a:pt x="78" y="4"/>
                      </a:lnTo>
                      <a:lnTo>
                        <a:pt x="73" y="22"/>
                      </a:lnTo>
                      <a:lnTo>
                        <a:pt x="41" y="58"/>
                      </a:lnTo>
                      <a:lnTo>
                        <a:pt x="47" y="80"/>
                      </a:lnTo>
                      <a:lnTo>
                        <a:pt x="41" y="99"/>
                      </a:lnTo>
                      <a:lnTo>
                        <a:pt x="22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1" name="Freeform 431"/>
                <p:cNvSpPr>
                  <a:spLocks/>
                </p:cNvSpPr>
                <p:nvPr/>
              </p:nvSpPr>
              <p:spPr bwMode="auto">
                <a:xfrm>
                  <a:off x="3471" y="2121"/>
                  <a:ext cx="119" cy="72"/>
                </a:xfrm>
                <a:custGeom>
                  <a:avLst/>
                  <a:gdLst>
                    <a:gd name="T0" fmla="*/ 1 w 235"/>
                    <a:gd name="T1" fmla="*/ 1 h 143"/>
                    <a:gd name="T2" fmla="*/ 1 w 235"/>
                    <a:gd name="T3" fmla="*/ 1 h 143"/>
                    <a:gd name="T4" fmla="*/ 1 w 235"/>
                    <a:gd name="T5" fmla="*/ 1 h 143"/>
                    <a:gd name="T6" fmla="*/ 1 w 235"/>
                    <a:gd name="T7" fmla="*/ 1 h 143"/>
                    <a:gd name="T8" fmla="*/ 1 w 235"/>
                    <a:gd name="T9" fmla="*/ 1 h 143"/>
                    <a:gd name="T10" fmla="*/ 1 w 235"/>
                    <a:gd name="T11" fmla="*/ 1 h 143"/>
                    <a:gd name="T12" fmla="*/ 1 w 235"/>
                    <a:gd name="T13" fmla="*/ 1 h 143"/>
                    <a:gd name="T14" fmla="*/ 1 w 235"/>
                    <a:gd name="T15" fmla="*/ 1 h 143"/>
                    <a:gd name="T16" fmla="*/ 1 w 235"/>
                    <a:gd name="T17" fmla="*/ 1 h 143"/>
                    <a:gd name="T18" fmla="*/ 1 w 235"/>
                    <a:gd name="T19" fmla="*/ 1 h 143"/>
                    <a:gd name="T20" fmla="*/ 1 w 235"/>
                    <a:gd name="T21" fmla="*/ 1 h 143"/>
                    <a:gd name="T22" fmla="*/ 0 w 235"/>
                    <a:gd name="T23" fmla="*/ 1 h 143"/>
                    <a:gd name="T24" fmla="*/ 1 w 235"/>
                    <a:gd name="T25" fmla="*/ 1 h 143"/>
                    <a:gd name="T26" fmla="*/ 1 w 235"/>
                    <a:gd name="T27" fmla="*/ 0 h 143"/>
                    <a:gd name="T28" fmla="*/ 1 w 235"/>
                    <a:gd name="T29" fmla="*/ 1 h 143"/>
                    <a:gd name="T30" fmla="*/ 1 w 235"/>
                    <a:gd name="T31" fmla="*/ 1 h 143"/>
                    <a:gd name="T32" fmla="*/ 1 w 235"/>
                    <a:gd name="T33" fmla="*/ 1 h 1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5"/>
                    <a:gd name="T52" fmla="*/ 0 h 143"/>
                    <a:gd name="T53" fmla="*/ 235 w 235"/>
                    <a:gd name="T54" fmla="*/ 143 h 1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5" h="143">
                      <a:moveTo>
                        <a:pt x="52" y="22"/>
                      </a:moveTo>
                      <a:lnTo>
                        <a:pt x="59" y="48"/>
                      </a:lnTo>
                      <a:lnTo>
                        <a:pt x="74" y="67"/>
                      </a:lnTo>
                      <a:lnTo>
                        <a:pt x="94" y="82"/>
                      </a:lnTo>
                      <a:lnTo>
                        <a:pt x="117" y="95"/>
                      </a:lnTo>
                      <a:lnTo>
                        <a:pt x="222" y="98"/>
                      </a:lnTo>
                      <a:lnTo>
                        <a:pt x="235" y="108"/>
                      </a:lnTo>
                      <a:lnTo>
                        <a:pt x="226" y="120"/>
                      </a:lnTo>
                      <a:lnTo>
                        <a:pt x="166" y="134"/>
                      </a:lnTo>
                      <a:lnTo>
                        <a:pt x="107" y="143"/>
                      </a:lnTo>
                      <a:lnTo>
                        <a:pt x="37" y="99"/>
                      </a:lnTo>
                      <a:lnTo>
                        <a:pt x="0" y="28"/>
                      </a:lnTo>
                      <a:lnTo>
                        <a:pt x="6" y="7"/>
                      </a:lnTo>
                      <a:lnTo>
                        <a:pt x="24" y="0"/>
                      </a:lnTo>
                      <a:lnTo>
                        <a:pt x="5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2" name="Freeform 432"/>
                <p:cNvSpPr>
                  <a:spLocks/>
                </p:cNvSpPr>
                <p:nvPr/>
              </p:nvSpPr>
              <p:spPr bwMode="auto">
                <a:xfrm>
                  <a:off x="3605" y="2175"/>
                  <a:ext cx="21" cy="66"/>
                </a:xfrm>
                <a:custGeom>
                  <a:avLst/>
                  <a:gdLst>
                    <a:gd name="T0" fmla="*/ 1 w 38"/>
                    <a:gd name="T1" fmla="*/ 1 h 129"/>
                    <a:gd name="T2" fmla="*/ 1 w 38"/>
                    <a:gd name="T3" fmla="*/ 1 h 129"/>
                    <a:gd name="T4" fmla="*/ 1 w 38"/>
                    <a:gd name="T5" fmla="*/ 1 h 129"/>
                    <a:gd name="T6" fmla="*/ 1 w 38"/>
                    <a:gd name="T7" fmla="*/ 1 h 129"/>
                    <a:gd name="T8" fmla="*/ 1 w 38"/>
                    <a:gd name="T9" fmla="*/ 1 h 129"/>
                    <a:gd name="T10" fmla="*/ 0 w 38"/>
                    <a:gd name="T11" fmla="*/ 1 h 129"/>
                    <a:gd name="T12" fmla="*/ 1 w 38"/>
                    <a:gd name="T13" fmla="*/ 1 h 129"/>
                    <a:gd name="T14" fmla="*/ 1 w 38"/>
                    <a:gd name="T15" fmla="*/ 0 h 129"/>
                    <a:gd name="T16" fmla="*/ 1 w 38"/>
                    <a:gd name="T17" fmla="*/ 1 h 129"/>
                    <a:gd name="T18" fmla="*/ 1 w 38"/>
                    <a:gd name="T19" fmla="*/ 1 h 129"/>
                    <a:gd name="T20" fmla="*/ 1 w 38"/>
                    <a:gd name="T21" fmla="*/ 1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29"/>
                    <a:gd name="T35" fmla="*/ 38 w 38"/>
                    <a:gd name="T36" fmla="*/ 129 h 12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29">
                      <a:moveTo>
                        <a:pt x="34" y="13"/>
                      </a:moveTo>
                      <a:lnTo>
                        <a:pt x="38" y="54"/>
                      </a:lnTo>
                      <a:lnTo>
                        <a:pt x="31" y="117"/>
                      </a:lnTo>
                      <a:lnTo>
                        <a:pt x="19" y="129"/>
                      </a:lnTo>
                      <a:lnTo>
                        <a:pt x="7" y="117"/>
                      </a:lnTo>
                      <a:lnTo>
                        <a:pt x="0" y="54"/>
                      </a:lnTo>
                      <a:lnTo>
                        <a:pt x="4" y="13"/>
                      </a:lnTo>
                      <a:lnTo>
                        <a:pt x="19" y="0"/>
                      </a:lnTo>
                      <a:lnTo>
                        <a:pt x="3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3" name="Freeform 433"/>
                <p:cNvSpPr>
                  <a:spLocks/>
                </p:cNvSpPr>
                <p:nvPr/>
              </p:nvSpPr>
              <p:spPr bwMode="auto">
                <a:xfrm>
                  <a:off x="3055" y="2038"/>
                  <a:ext cx="25" cy="56"/>
                </a:xfrm>
                <a:custGeom>
                  <a:avLst/>
                  <a:gdLst>
                    <a:gd name="T0" fmla="*/ 0 w 51"/>
                    <a:gd name="T1" fmla="*/ 1 h 108"/>
                    <a:gd name="T2" fmla="*/ 0 w 51"/>
                    <a:gd name="T3" fmla="*/ 1 h 108"/>
                    <a:gd name="T4" fmla="*/ 0 w 51"/>
                    <a:gd name="T5" fmla="*/ 1 h 108"/>
                    <a:gd name="T6" fmla="*/ 0 w 51"/>
                    <a:gd name="T7" fmla="*/ 1 h 108"/>
                    <a:gd name="T8" fmla="*/ 0 w 51"/>
                    <a:gd name="T9" fmla="*/ 1 h 108"/>
                    <a:gd name="T10" fmla="*/ 0 w 51"/>
                    <a:gd name="T11" fmla="*/ 1 h 108"/>
                    <a:gd name="T12" fmla="*/ 0 w 51"/>
                    <a:gd name="T13" fmla="*/ 0 h 108"/>
                    <a:gd name="T14" fmla="*/ 0 w 51"/>
                    <a:gd name="T15" fmla="*/ 1 h 108"/>
                    <a:gd name="T16" fmla="*/ 0 w 51"/>
                    <a:gd name="T17" fmla="*/ 1 h 108"/>
                    <a:gd name="T18" fmla="*/ 0 w 51"/>
                    <a:gd name="T19" fmla="*/ 1 h 10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1"/>
                    <a:gd name="T31" fmla="*/ 0 h 108"/>
                    <a:gd name="T32" fmla="*/ 51 w 51"/>
                    <a:gd name="T33" fmla="*/ 108 h 10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1" h="108">
                      <a:moveTo>
                        <a:pt x="39" y="20"/>
                      </a:moveTo>
                      <a:lnTo>
                        <a:pt x="51" y="93"/>
                      </a:lnTo>
                      <a:lnTo>
                        <a:pt x="44" y="108"/>
                      </a:lnTo>
                      <a:lnTo>
                        <a:pt x="29" y="102"/>
                      </a:lnTo>
                      <a:lnTo>
                        <a:pt x="0" y="23"/>
                      </a:lnTo>
                      <a:lnTo>
                        <a:pt x="4" y="6"/>
                      </a:lnTo>
                      <a:lnTo>
                        <a:pt x="16" y="0"/>
                      </a:lnTo>
                      <a:lnTo>
                        <a:pt x="39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4" name="Freeform 434"/>
                <p:cNvSpPr>
                  <a:spLocks/>
                </p:cNvSpPr>
                <p:nvPr/>
              </p:nvSpPr>
              <p:spPr bwMode="auto">
                <a:xfrm>
                  <a:off x="3056" y="2004"/>
                  <a:ext cx="478" cy="49"/>
                </a:xfrm>
                <a:custGeom>
                  <a:avLst/>
                  <a:gdLst>
                    <a:gd name="T0" fmla="*/ 1 w 935"/>
                    <a:gd name="T1" fmla="*/ 1 h 92"/>
                    <a:gd name="T2" fmla="*/ 1 w 935"/>
                    <a:gd name="T3" fmla="*/ 1 h 92"/>
                    <a:gd name="T4" fmla="*/ 1 w 935"/>
                    <a:gd name="T5" fmla="*/ 1 h 92"/>
                    <a:gd name="T6" fmla="*/ 1 w 935"/>
                    <a:gd name="T7" fmla="*/ 0 h 92"/>
                    <a:gd name="T8" fmla="*/ 1 w 935"/>
                    <a:gd name="T9" fmla="*/ 1 h 92"/>
                    <a:gd name="T10" fmla="*/ 1 w 935"/>
                    <a:gd name="T11" fmla="*/ 1 h 92"/>
                    <a:gd name="T12" fmla="*/ 1 w 935"/>
                    <a:gd name="T13" fmla="*/ 1 h 92"/>
                    <a:gd name="T14" fmla="*/ 1 w 935"/>
                    <a:gd name="T15" fmla="*/ 1 h 92"/>
                    <a:gd name="T16" fmla="*/ 1 w 935"/>
                    <a:gd name="T17" fmla="*/ 1 h 92"/>
                    <a:gd name="T18" fmla="*/ 1 w 935"/>
                    <a:gd name="T19" fmla="*/ 1 h 92"/>
                    <a:gd name="T20" fmla="*/ 0 w 935"/>
                    <a:gd name="T21" fmla="*/ 1 h 92"/>
                    <a:gd name="T22" fmla="*/ 1 w 935"/>
                    <a:gd name="T23" fmla="*/ 1 h 92"/>
                    <a:gd name="T24" fmla="*/ 1 w 935"/>
                    <a:gd name="T25" fmla="*/ 1 h 92"/>
                    <a:gd name="T26" fmla="*/ 1 w 935"/>
                    <a:gd name="T27" fmla="*/ 1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35"/>
                    <a:gd name="T43" fmla="*/ 0 h 92"/>
                    <a:gd name="T44" fmla="*/ 935 w 935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35" h="92">
                      <a:moveTo>
                        <a:pt x="2" y="67"/>
                      </a:moveTo>
                      <a:lnTo>
                        <a:pt x="94" y="57"/>
                      </a:lnTo>
                      <a:lnTo>
                        <a:pt x="475" y="14"/>
                      </a:lnTo>
                      <a:lnTo>
                        <a:pt x="700" y="0"/>
                      </a:lnTo>
                      <a:lnTo>
                        <a:pt x="924" y="4"/>
                      </a:lnTo>
                      <a:lnTo>
                        <a:pt x="935" y="16"/>
                      </a:lnTo>
                      <a:lnTo>
                        <a:pt x="924" y="28"/>
                      </a:lnTo>
                      <a:lnTo>
                        <a:pt x="457" y="54"/>
                      </a:lnTo>
                      <a:lnTo>
                        <a:pt x="95" y="88"/>
                      </a:lnTo>
                      <a:lnTo>
                        <a:pt x="19" y="92"/>
                      </a:lnTo>
                      <a:lnTo>
                        <a:pt x="0" y="82"/>
                      </a:lnTo>
                      <a:lnTo>
                        <a:pt x="2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5" name="Freeform 435"/>
                <p:cNvSpPr>
                  <a:spLocks/>
                </p:cNvSpPr>
                <p:nvPr/>
              </p:nvSpPr>
              <p:spPr bwMode="auto">
                <a:xfrm>
                  <a:off x="3522" y="2008"/>
                  <a:ext cx="18" cy="61"/>
                </a:xfrm>
                <a:custGeom>
                  <a:avLst/>
                  <a:gdLst>
                    <a:gd name="T0" fmla="*/ 0 w 37"/>
                    <a:gd name="T1" fmla="*/ 0 h 123"/>
                    <a:gd name="T2" fmla="*/ 0 w 37"/>
                    <a:gd name="T3" fmla="*/ 0 h 123"/>
                    <a:gd name="T4" fmla="*/ 0 w 37"/>
                    <a:gd name="T5" fmla="*/ 0 h 123"/>
                    <a:gd name="T6" fmla="*/ 0 w 37"/>
                    <a:gd name="T7" fmla="*/ 0 h 123"/>
                    <a:gd name="T8" fmla="*/ 0 w 37"/>
                    <a:gd name="T9" fmla="*/ 0 h 123"/>
                    <a:gd name="T10" fmla="*/ 0 w 37"/>
                    <a:gd name="T11" fmla="*/ 0 h 123"/>
                    <a:gd name="T12" fmla="*/ 0 w 37"/>
                    <a:gd name="T13" fmla="*/ 0 h 123"/>
                    <a:gd name="T14" fmla="*/ 0 w 37"/>
                    <a:gd name="T15" fmla="*/ 0 h 123"/>
                    <a:gd name="T16" fmla="*/ 0 w 37"/>
                    <a:gd name="T17" fmla="*/ 0 h 123"/>
                    <a:gd name="T18" fmla="*/ 0 w 37"/>
                    <a:gd name="T19" fmla="*/ 0 h 1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7"/>
                    <a:gd name="T31" fmla="*/ 0 h 123"/>
                    <a:gd name="T32" fmla="*/ 37 w 37"/>
                    <a:gd name="T33" fmla="*/ 123 h 1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7" h="123">
                      <a:moveTo>
                        <a:pt x="37" y="19"/>
                      </a:moveTo>
                      <a:lnTo>
                        <a:pt x="30" y="113"/>
                      </a:lnTo>
                      <a:lnTo>
                        <a:pt x="18" y="123"/>
                      </a:lnTo>
                      <a:lnTo>
                        <a:pt x="6" y="113"/>
                      </a:lnTo>
                      <a:lnTo>
                        <a:pt x="0" y="19"/>
                      </a:lnTo>
                      <a:lnTo>
                        <a:pt x="6" y="5"/>
                      </a:lnTo>
                      <a:lnTo>
                        <a:pt x="18" y="0"/>
                      </a:lnTo>
                      <a:lnTo>
                        <a:pt x="37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6" name="Freeform 436"/>
                <p:cNvSpPr>
                  <a:spLocks/>
                </p:cNvSpPr>
                <p:nvPr/>
              </p:nvSpPr>
              <p:spPr bwMode="auto">
                <a:xfrm>
                  <a:off x="3423" y="2031"/>
                  <a:ext cx="18" cy="49"/>
                </a:xfrm>
                <a:custGeom>
                  <a:avLst/>
                  <a:gdLst>
                    <a:gd name="T0" fmla="*/ 1 w 36"/>
                    <a:gd name="T1" fmla="*/ 1 h 93"/>
                    <a:gd name="T2" fmla="*/ 1 w 36"/>
                    <a:gd name="T3" fmla="*/ 1 h 93"/>
                    <a:gd name="T4" fmla="*/ 1 w 36"/>
                    <a:gd name="T5" fmla="*/ 1 h 93"/>
                    <a:gd name="T6" fmla="*/ 1 w 36"/>
                    <a:gd name="T7" fmla="*/ 1 h 93"/>
                    <a:gd name="T8" fmla="*/ 0 w 36"/>
                    <a:gd name="T9" fmla="*/ 1 h 93"/>
                    <a:gd name="T10" fmla="*/ 1 w 36"/>
                    <a:gd name="T11" fmla="*/ 1 h 93"/>
                    <a:gd name="T12" fmla="*/ 1 w 36"/>
                    <a:gd name="T13" fmla="*/ 0 h 93"/>
                    <a:gd name="T14" fmla="*/ 1 w 36"/>
                    <a:gd name="T15" fmla="*/ 1 h 93"/>
                    <a:gd name="T16" fmla="*/ 1 w 36"/>
                    <a:gd name="T17" fmla="*/ 1 h 93"/>
                    <a:gd name="T18" fmla="*/ 1 w 36"/>
                    <a:gd name="T19" fmla="*/ 1 h 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6"/>
                    <a:gd name="T31" fmla="*/ 0 h 93"/>
                    <a:gd name="T32" fmla="*/ 36 w 36"/>
                    <a:gd name="T33" fmla="*/ 93 h 9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6" h="93">
                      <a:moveTo>
                        <a:pt x="36" y="17"/>
                      </a:moveTo>
                      <a:lnTo>
                        <a:pt x="30" y="83"/>
                      </a:lnTo>
                      <a:lnTo>
                        <a:pt x="18" y="93"/>
                      </a:lnTo>
                      <a:lnTo>
                        <a:pt x="8" y="80"/>
                      </a:lnTo>
                      <a:lnTo>
                        <a:pt x="0" y="17"/>
                      </a:lnTo>
                      <a:lnTo>
                        <a:pt x="6" y="4"/>
                      </a:lnTo>
                      <a:lnTo>
                        <a:pt x="18" y="0"/>
                      </a:lnTo>
                      <a:lnTo>
                        <a:pt x="36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7" name="Freeform 437"/>
                <p:cNvSpPr>
                  <a:spLocks/>
                </p:cNvSpPr>
                <p:nvPr/>
              </p:nvSpPr>
              <p:spPr bwMode="auto">
                <a:xfrm>
                  <a:off x="3334" y="2030"/>
                  <a:ext cx="21" cy="49"/>
                </a:xfrm>
                <a:custGeom>
                  <a:avLst/>
                  <a:gdLst>
                    <a:gd name="T0" fmla="*/ 0 w 44"/>
                    <a:gd name="T1" fmla="*/ 1 h 94"/>
                    <a:gd name="T2" fmla="*/ 0 w 44"/>
                    <a:gd name="T3" fmla="*/ 1 h 94"/>
                    <a:gd name="T4" fmla="*/ 0 w 44"/>
                    <a:gd name="T5" fmla="*/ 1 h 94"/>
                    <a:gd name="T6" fmla="*/ 0 w 44"/>
                    <a:gd name="T7" fmla="*/ 1 h 94"/>
                    <a:gd name="T8" fmla="*/ 0 w 44"/>
                    <a:gd name="T9" fmla="*/ 1 h 94"/>
                    <a:gd name="T10" fmla="*/ 0 w 44"/>
                    <a:gd name="T11" fmla="*/ 1 h 94"/>
                    <a:gd name="T12" fmla="*/ 0 w 44"/>
                    <a:gd name="T13" fmla="*/ 0 h 94"/>
                    <a:gd name="T14" fmla="*/ 0 w 44"/>
                    <a:gd name="T15" fmla="*/ 1 h 94"/>
                    <a:gd name="T16" fmla="*/ 0 w 44"/>
                    <a:gd name="T17" fmla="*/ 1 h 94"/>
                    <a:gd name="T18" fmla="*/ 0 w 44"/>
                    <a:gd name="T19" fmla="*/ 1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94"/>
                    <a:gd name="T32" fmla="*/ 44 w 44"/>
                    <a:gd name="T33" fmla="*/ 94 h 9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94">
                      <a:moveTo>
                        <a:pt x="44" y="13"/>
                      </a:moveTo>
                      <a:lnTo>
                        <a:pt x="36" y="75"/>
                      </a:lnTo>
                      <a:lnTo>
                        <a:pt x="25" y="94"/>
                      </a:lnTo>
                      <a:lnTo>
                        <a:pt x="13" y="79"/>
                      </a:lnTo>
                      <a:lnTo>
                        <a:pt x="0" y="12"/>
                      </a:lnTo>
                      <a:lnTo>
                        <a:pt x="7" y="2"/>
                      </a:lnTo>
                      <a:lnTo>
                        <a:pt x="22" y="0"/>
                      </a:lnTo>
                      <a:lnTo>
                        <a:pt x="4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8" name="Freeform 438"/>
                <p:cNvSpPr>
                  <a:spLocks/>
                </p:cNvSpPr>
                <p:nvPr/>
              </p:nvSpPr>
              <p:spPr bwMode="auto">
                <a:xfrm>
                  <a:off x="3230" y="2028"/>
                  <a:ext cx="20" cy="49"/>
                </a:xfrm>
                <a:custGeom>
                  <a:avLst/>
                  <a:gdLst>
                    <a:gd name="T0" fmla="*/ 0 w 42"/>
                    <a:gd name="T1" fmla="*/ 1 h 98"/>
                    <a:gd name="T2" fmla="*/ 0 w 42"/>
                    <a:gd name="T3" fmla="*/ 1 h 98"/>
                    <a:gd name="T4" fmla="*/ 0 w 42"/>
                    <a:gd name="T5" fmla="*/ 1 h 98"/>
                    <a:gd name="T6" fmla="*/ 0 w 42"/>
                    <a:gd name="T7" fmla="*/ 1 h 98"/>
                    <a:gd name="T8" fmla="*/ 0 w 42"/>
                    <a:gd name="T9" fmla="*/ 1 h 98"/>
                    <a:gd name="T10" fmla="*/ 0 w 42"/>
                    <a:gd name="T11" fmla="*/ 1 h 98"/>
                    <a:gd name="T12" fmla="*/ 0 w 42"/>
                    <a:gd name="T13" fmla="*/ 0 h 98"/>
                    <a:gd name="T14" fmla="*/ 0 w 42"/>
                    <a:gd name="T15" fmla="*/ 1 h 98"/>
                    <a:gd name="T16" fmla="*/ 0 w 42"/>
                    <a:gd name="T17" fmla="*/ 1 h 98"/>
                    <a:gd name="T18" fmla="*/ 0 w 42"/>
                    <a:gd name="T19" fmla="*/ 1 h 9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2"/>
                    <a:gd name="T31" fmla="*/ 0 h 98"/>
                    <a:gd name="T32" fmla="*/ 42 w 42"/>
                    <a:gd name="T33" fmla="*/ 98 h 9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2" h="98">
                      <a:moveTo>
                        <a:pt x="42" y="19"/>
                      </a:moveTo>
                      <a:lnTo>
                        <a:pt x="37" y="81"/>
                      </a:lnTo>
                      <a:lnTo>
                        <a:pt x="24" y="98"/>
                      </a:lnTo>
                      <a:lnTo>
                        <a:pt x="9" y="84"/>
                      </a:lnTo>
                      <a:lnTo>
                        <a:pt x="0" y="19"/>
                      </a:lnTo>
                      <a:lnTo>
                        <a:pt x="6" y="6"/>
                      </a:lnTo>
                      <a:lnTo>
                        <a:pt x="21" y="0"/>
                      </a:lnTo>
                      <a:lnTo>
                        <a:pt x="42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59" name="Freeform 439"/>
                <p:cNvSpPr>
                  <a:spLocks/>
                </p:cNvSpPr>
                <p:nvPr/>
              </p:nvSpPr>
              <p:spPr bwMode="auto">
                <a:xfrm>
                  <a:off x="3140" y="2033"/>
                  <a:ext cx="22" cy="53"/>
                </a:xfrm>
                <a:custGeom>
                  <a:avLst/>
                  <a:gdLst>
                    <a:gd name="T0" fmla="*/ 1 w 44"/>
                    <a:gd name="T1" fmla="*/ 1 h 106"/>
                    <a:gd name="T2" fmla="*/ 1 w 44"/>
                    <a:gd name="T3" fmla="*/ 1 h 106"/>
                    <a:gd name="T4" fmla="*/ 1 w 44"/>
                    <a:gd name="T5" fmla="*/ 1 h 106"/>
                    <a:gd name="T6" fmla="*/ 1 w 44"/>
                    <a:gd name="T7" fmla="*/ 1 h 106"/>
                    <a:gd name="T8" fmla="*/ 1 w 44"/>
                    <a:gd name="T9" fmla="*/ 1 h 106"/>
                    <a:gd name="T10" fmla="*/ 1 w 44"/>
                    <a:gd name="T11" fmla="*/ 1 h 106"/>
                    <a:gd name="T12" fmla="*/ 0 w 44"/>
                    <a:gd name="T13" fmla="*/ 1 h 106"/>
                    <a:gd name="T14" fmla="*/ 1 w 44"/>
                    <a:gd name="T15" fmla="*/ 1 h 106"/>
                    <a:gd name="T16" fmla="*/ 1 w 44"/>
                    <a:gd name="T17" fmla="*/ 0 h 106"/>
                    <a:gd name="T18" fmla="*/ 1 w 44"/>
                    <a:gd name="T19" fmla="*/ 1 h 106"/>
                    <a:gd name="T20" fmla="*/ 1 w 44"/>
                    <a:gd name="T21" fmla="*/ 1 h 106"/>
                    <a:gd name="T22" fmla="*/ 1 w 44"/>
                    <a:gd name="T23" fmla="*/ 1 h 10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"/>
                    <a:gd name="T37" fmla="*/ 0 h 106"/>
                    <a:gd name="T38" fmla="*/ 44 w 44"/>
                    <a:gd name="T39" fmla="*/ 106 h 10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" h="106">
                      <a:moveTo>
                        <a:pt x="44" y="17"/>
                      </a:moveTo>
                      <a:lnTo>
                        <a:pt x="41" y="46"/>
                      </a:lnTo>
                      <a:lnTo>
                        <a:pt x="41" y="94"/>
                      </a:lnTo>
                      <a:lnTo>
                        <a:pt x="29" y="106"/>
                      </a:lnTo>
                      <a:lnTo>
                        <a:pt x="17" y="94"/>
                      </a:lnTo>
                      <a:lnTo>
                        <a:pt x="6" y="49"/>
                      </a:lnTo>
                      <a:lnTo>
                        <a:pt x="0" y="15"/>
                      </a:lnTo>
                      <a:lnTo>
                        <a:pt x="6" y="3"/>
                      </a:lnTo>
                      <a:lnTo>
                        <a:pt x="22" y="0"/>
                      </a:lnTo>
                      <a:lnTo>
                        <a:pt x="44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60" name="Freeform 440"/>
                <p:cNvSpPr>
                  <a:spLocks/>
                </p:cNvSpPr>
                <p:nvPr/>
              </p:nvSpPr>
              <p:spPr bwMode="auto">
                <a:xfrm>
                  <a:off x="3402" y="1360"/>
                  <a:ext cx="173" cy="74"/>
                </a:xfrm>
                <a:custGeom>
                  <a:avLst/>
                  <a:gdLst>
                    <a:gd name="T0" fmla="*/ 1 w 337"/>
                    <a:gd name="T1" fmla="*/ 0 h 142"/>
                    <a:gd name="T2" fmla="*/ 1 w 337"/>
                    <a:gd name="T3" fmla="*/ 1 h 142"/>
                    <a:gd name="T4" fmla="*/ 1 w 337"/>
                    <a:gd name="T5" fmla="*/ 1 h 142"/>
                    <a:gd name="T6" fmla="*/ 1 w 337"/>
                    <a:gd name="T7" fmla="*/ 1 h 142"/>
                    <a:gd name="T8" fmla="*/ 1 w 337"/>
                    <a:gd name="T9" fmla="*/ 1 h 142"/>
                    <a:gd name="T10" fmla="*/ 1 w 337"/>
                    <a:gd name="T11" fmla="*/ 1 h 142"/>
                    <a:gd name="T12" fmla="*/ 1 w 337"/>
                    <a:gd name="T13" fmla="*/ 1 h 142"/>
                    <a:gd name="T14" fmla="*/ 1 w 337"/>
                    <a:gd name="T15" fmla="*/ 1 h 142"/>
                    <a:gd name="T16" fmla="*/ 1 w 337"/>
                    <a:gd name="T17" fmla="*/ 1 h 142"/>
                    <a:gd name="T18" fmla="*/ 1 w 337"/>
                    <a:gd name="T19" fmla="*/ 1 h 142"/>
                    <a:gd name="T20" fmla="*/ 1 w 337"/>
                    <a:gd name="T21" fmla="*/ 1 h 142"/>
                    <a:gd name="T22" fmla="*/ 1 w 337"/>
                    <a:gd name="T23" fmla="*/ 1 h 142"/>
                    <a:gd name="T24" fmla="*/ 1 w 337"/>
                    <a:gd name="T25" fmla="*/ 1 h 142"/>
                    <a:gd name="T26" fmla="*/ 1 w 337"/>
                    <a:gd name="T27" fmla="*/ 1 h 142"/>
                    <a:gd name="T28" fmla="*/ 0 w 337"/>
                    <a:gd name="T29" fmla="*/ 1 h 142"/>
                    <a:gd name="T30" fmla="*/ 1 w 337"/>
                    <a:gd name="T31" fmla="*/ 0 h 142"/>
                    <a:gd name="T32" fmla="*/ 1 w 337"/>
                    <a:gd name="T33" fmla="*/ 0 h 142"/>
                    <a:gd name="T34" fmla="*/ 1 w 337"/>
                    <a:gd name="T35" fmla="*/ 0 h 1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37"/>
                    <a:gd name="T55" fmla="*/ 0 h 142"/>
                    <a:gd name="T56" fmla="*/ 337 w 337"/>
                    <a:gd name="T57" fmla="*/ 142 h 1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37" h="142">
                      <a:moveTo>
                        <a:pt x="13" y="0"/>
                      </a:moveTo>
                      <a:lnTo>
                        <a:pt x="189" y="7"/>
                      </a:lnTo>
                      <a:lnTo>
                        <a:pt x="264" y="33"/>
                      </a:lnTo>
                      <a:lnTo>
                        <a:pt x="324" y="89"/>
                      </a:lnTo>
                      <a:lnTo>
                        <a:pt x="332" y="106"/>
                      </a:lnTo>
                      <a:lnTo>
                        <a:pt x="337" y="127"/>
                      </a:lnTo>
                      <a:lnTo>
                        <a:pt x="325" y="142"/>
                      </a:lnTo>
                      <a:lnTo>
                        <a:pt x="290" y="133"/>
                      </a:lnTo>
                      <a:lnTo>
                        <a:pt x="278" y="118"/>
                      </a:lnTo>
                      <a:lnTo>
                        <a:pt x="255" y="89"/>
                      </a:lnTo>
                      <a:lnTo>
                        <a:pt x="227" y="65"/>
                      </a:lnTo>
                      <a:lnTo>
                        <a:pt x="196" y="49"/>
                      </a:lnTo>
                      <a:lnTo>
                        <a:pt x="164" y="38"/>
                      </a:lnTo>
                      <a:lnTo>
                        <a:pt x="13" y="23"/>
                      </a:lnTo>
                      <a:lnTo>
                        <a:pt x="0" y="1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61" name="Freeform 441"/>
                <p:cNvSpPr>
                  <a:spLocks/>
                </p:cNvSpPr>
                <p:nvPr/>
              </p:nvSpPr>
              <p:spPr bwMode="auto">
                <a:xfrm>
                  <a:off x="2924" y="1586"/>
                  <a:ext cx="138" cy="391"/>
                </a:xfrm>
                <a:custGeom>
                  <a:avLst/>
                  <a:gdLst>
                    <a:gd name="T0" fmla="*/ 1 w 270"/>
                    <a:gd name="T1" fmla="*/ 1 h 764"/>
                    <a:gd name="T2" fmla="*/ 1 w 270"/>
                    <a:gd name="T3" fmla="*/ 1 h 764"/>
                    <a:gd name="T4" fmla="*/ 1 w 270"/>
                    <a:gd name="T5" fmla="*/ 1 h 764"/>
                    <a:gd name="T6" fmla="*/ 1 w 270"/>
                    <a:gd name="T7" fmla="*/ 1 h 764"/>
                    <a:gd name="T8" fmla="*/ 1 w 270"/>
                    <a:gd name="T9" fmla="*/ 1 h 764"/>
                    <a:gd name="T10" fmla="*/ 1 w 270"/>
                    <a:gd name="T11" fmla="*/ 1 h 764"/>
                    <a:gd name="T12" fmla="*/ 1 w 270"/>
                    <a:gd name="T13" fmla="*/ 1 h 764"/>
                    <a:gd name="T14" fmla="*/ 1 w 270"/>
                    <a:gd name="T15" fmla="*/ 1 h 764"/>
                    <a:gd name="T16" fmla="*/ 1 w 270"/>
                    <a:gd name="T17" fmla="*/ 1 h 764"/>
                    <a:gd name="T18" fmla="*/ 1 w 270"/>
                    <a:gd name="T19" fmla="*/ 1 h 764"/>
                    <a:gd name="T20" fmla="*/ 1 w 270"/>
                    <a:gd name="T21" fmla="*/ 1 h 764"/>
                    <a:gd name="T22" fmla="*/ 1 w 270"/>
                    <a:gd name="T23" fmla="*/ 1 h 764"/>
                    <a:gd name="T24" fmla="*/ 1 w 270"/>
                    <a:gd name="T25" fmla="*/ 1 h 764"/>
                    <a:gd name="T26" fmla="*/ 1 w 270"/>
                    <a:gd name="T27" fmla="*/ 1 h 764"/>
                    <a:gd name="T28" fmla="*/ 1 w 270"/>
                    <a:gd name="T29" fmla="*/ 1 h 764"/>
                    <a:gd name="T30" fmla="*/ 0 w 270"/>
                    <a:gd name="T31" fmla="*/ 1 h 764"/>
                    <a:gd name="T32" fmla="*/ 1 w 270"/>
                    <a:gd name="T33" fmla="*/ 1 h 764"/>
                    <a:gd name="T34" fmla="*/ 1 w 270"/>
                    <a:gd name="T35" fmla="*/ 0 h 764"/>
                    <a:gd name="T36" fmla="*/ 1 w 270"/>
                    <a:gd name="T37" fmla="*/ 1 h 764"/>
                    <a:gd name="T38" fmla="*/ 1 w 270"/>
                    <a:gd name="T39" fmla="*/ 1 h 76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70"/>
                    <a:gd name="T61" fmla="*/ 0 h 764"/>
                    <a:gd name="T62" fmla="*/ 270 w 270"/>
                    <a:gd name="T63" fmla="*/ 764 h 76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70" h="764">
                      <a:moveTo>
                        <a:pt x="52" y="23"/>
                      </a:moveTo>
                      <a:lnTo>
                        <a:pt x="62" y="117"/>
                      </a:lnTo>
                      <a:lnTo>
                        <a:pt x="78" y="212"/>
                      </a:lnTo>
                      <a:lnTo>
                        <a:pt x="109" y="282"/>
                      </a:lnTo>
                      <a:lnTo>
                        <a:pt x="182" y="465"/>
                      </a:lnTo>
                      <a:lnTo>
                        <a:pt x="223" y="587"/>
                      </a:lnTo>
                      <a:lnTo>
                        <a:pt x="270" y="726"/>
                      </a:lnTo>
                      <a:lnTo>
                        <a:pt x="268" y="751"/>
                      </a:lnTo>
                      <a:lnTo>
                        <a:pt x="249" y="764"/>
                      </a:lnTo>
                      <a:lnTo>
                        <a:pt x="227" y="764"/>
                      </a:lnTo>
                      <a:lnTo>
                        <a:pt x="211" y="745"/>
                      </a:lnTo>
                      <a:lnTo>
                        <a:pt x="169" y="605"/>
                      </a:lnTo>
                      <a:lnTo>
                        <a:pt x="139" y="479"/>
                      </a:lnTo>
                      <a:lnTo>
                        <a:pt x="54" y="218"/>
                      </a:lnTo>
                      <a:lnTo>
                        <a:pt x="24" y="121"/>
                      </a:lnTo>
                      <a:lnTo>
                        <a:pt x="0" y="25"/>
                      </a:lnTo>
                      <a:lnTo>
                        <a:pt x="8" y="6"/>
                      </a:lnTo>
                      <a:lnTo>
                        <a:pt x="25" y="0"/>
                      </a:lnTo>
                      <a:lnTo>
                        <a:pt x="5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62" name="Freeform 442"/>
                <p:cNvSpPr>
                  <a:spLocks/>
                </p:cNvSpPr>
                <p:nvPr/>
              </p:nvSpPr>
              <p:spPr bwMode="auto">
                <a:xfrm>
                  <a:off x="3061" y="1919"/>
                  <a:ext cx="492" cy="74"/>
                </a:xfrm>
                <a:custGeom>
                  <a:avLst/>
                  <a:gdLst>
                    <a:gd name="T0" fmla="*/ 1 w 961"/>
                    <a:gd name="T1" fmla="*/ 1 h 140"/>
                    <a:gd name="T2" fmla="*/ 1 w 961"/>
                    <a:gd name="T3" fmla="*/ 1 h 140"/>
                    <a:gd name="T4" fmla="*/ 1 w 961"/>
                    <a:gd name="T5" fmla="*/ 1 h 140"/>
                    <a:gd name="T6" fmla="*/ 1 w 961"/>
                    <a:gd name="T7" fmla="*/ 1 h 140"/>
                    <a:gd name="T8" fmla="*/ 1 w 961"/>
                    <a:gd name="T9" fmla="*/ 1 h 140"/>
                    <a:gd name="T10" fmla="*/ 1 w 961"/>
                    <a:gd name="T11" fmla="*/ 0 h 140"/>
                    <a:gd name="T12" fmla="*/ 1 w 961"/>
                    <a:gd name="T13" fmla="*/ 1 h 140"/>
                    <a:gd name="T14" fmla="*/ 1 w 961"/>
                    <a:gd name="T15" fmla="*/ 1 h 140"/>
                    <a:gd name="T16" fmla="*/ 1 w 961"/>
                    <a:gd name="T17" fmla="*/ 1 h 140"/>
                    <a:gd name="T18" fmla="*/ 1 w 961"/>
                    <a:gd name="T19" fmla="*/ 1 h 140"/>
                    <a:gd name="T20" fmla="*/ 1 w 961"/>
                    <a:gd name="T21" fmla="*/ 1 h 140"/>
                    <a:gd name="T22" fmla="*/ 1 w 961"/>
                    <a:gd name="T23" fmla="*/ 1 h 140"/>
                    <a:gd name="T24" fmla="*/ 1 w 961"/>
                    <a:gd name="T25" fmla="*/ 1 h 140"/>
                    <a:gd name="T26" fmla="*/ 0 w 961"/>
                    <a:gd name="T27" fmla="*/ 1 h 140"/>
                    <a:gd name="T28" fmla="*/ 1 w 961"/>
                    <a:gd name="T29" fmla="*/ 1 h 140"/>
                    <a:gd name="T30" fmla="*/ 1 w 961"/>
                    <a:gd name="T31" fmla="*/ 1 h 140"/>
                    <a:gd name="T32" fmla="*/ 1 w 961"/>
                    <a:gd name="T33" fmla="*/ 1 h 140"/>
                    <a:gd name="T34" fmla="*/ 1 w 961"/>
                    <a:gd name="T35" fmla="*/ 1 h 1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61"/>
                    <a:gd name="T55" fmla="*/ 0 h 140"/>
                    <a:gd name="T56" fmla="*/ 961 w 961"/>
                    <a:gd name="T57" fmla="*/ 140 h 1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61" h="140">
                      <a:moveTo>
                        <a:pt x="29" y="102"/>
                      </a:moveTo>
                      <a:lnTo>
                        <a:pt x="204" y="79"/>
                      </a:lnTo>
                      <a:lnTo>
                        <a:pt x="368" y="64"/>
                      </a:lnTo>
                      <a:lnTo>
                        <a:pt x="649" y="26"/>
                      </a:lnTo>
                      <a:lnTo>
                        <a:pt x="781" y="9"/>
                      </a:lnTo>
                      <a:lnTo>
                        <a:pt x="930" y="0"/>
                      </a:lnTo>
                      <a:lnTo>
                        <a:pt x="954" y="10"/>
                      </a:lnTo>
                      <a:lnTo>
                        <a:pt x="961" y="29"/>
                      </a:lnTo>
                      <a:lnTo>
                        <a:pt x="954" y="50"/>
                      </a:lnTo>
                      <a:lnTo>
                        <a:pt x="930" y="58"/>
                      </a:lnTo>
                      <a:lnTo>
                        <a:pt x="652" y="80"/>
                      </a:lnTo>
                      <a:lnTo>
                        <a:pt x="521" y="99"/>
                      </a:lnTo>
                      <a:lnTo>
                        <a:pt x="372" y="114"/>
                      </a:lnTo>
                      <a:lnTo>
                        <a:pt x="0" y="140"/>
                      </a:lnTo>
                      <a:lnTo>
                        <a:pt x="3" y="124"/>
                      </a:lnTo>
                      <a:lnTo>
                        <a:pt x="29" y="1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63" name="Freeform 443"/>
                <p:cNvSpPr>
                  <a:spLocks/>
                </p:cNvSpPr>
                <p:nvPr/>
              </p:nvSpPr>
              <p:spPr bwMode="auto">
                <a:xfrm>
                  <a:off x="3519" y="1342"/>
                  <a:ext cx="104" cy="608"/>
                </a:xfrm>
                <a:custGeom>
                  <a:avLst/>
                  <a:gdLst>
                    <a:gd name="T0" fmla="*/ 1 w 199"/>
                    <a:gd name="T1" fmla="*/ 1 h 1190"/>
                    <a:gd name="T2" fmla="*/ 1 w 199"/>
                    <a:gd name="T3" fmla="*/ 1 h 1190"/>
                    <a:gd name="T4" fmla="*/ 1 w 199"/>
                    <a:gd name="T5" fmla="*/ 1 h 1190"/>
                    <a:gd name="T6" fmla="*/ 1 w 199"/>
                    <a:gd name="T7" fmla="*/ 1 h 1190"/>
                    <a:gd name="T8" fmla="*/ 1 w 199"/>
                    <a:gd name="T9" fmla="*/ 1 h 1190"/>
                    <a:gd name="T10" fmla="*/ 1 w 199"/>
                    <a:gd name="T11" fmla="*/ 1 h 1190"/>
                    <a:gd name="T12" fmla="*/ 1 w 199"/>
                    <a:gd name="T13" fmla="*/ 1 h 1190"/>
                    <a:gd name="T14" fmla="*/ 1 w 199"/>
                    <a:gd name="T15" fmla="*/ 1 h 1190"/>
                    <a:gd name="T16" fmla="*/ 1 w 199"/>
                    <a:gd name="T17" fmla="*/ 1 h 1190"/>
                    <a:gd name="T18" fmla="*/ 1 w 199"/>
                    <a:gd name="T19" fmla="*/ 1 h 1190"/>
                    <a:gd name="T20" fmla="*/ 1 w 199"/>
                    <a:gd name="T21" fmla="*/ 1 h 1190"/>
                    <a:gd name="T22" fmla="*/ 0 w 199"/>
                    <a:gd name="T23" fmla="*/ 1 h 1190"/>
                    <a:gd name="T24" fmla="*/ 1 w 199"/>
                    <a:gd name="T25" fmla="*/ 1 h 1190"/>
                    <a:gd name="T26" fmla="*/ 1 w 199"/>
                    <a:gd name="T27" fmla="*/ 1 h 1190"/>
                    <a:gd name="T28" fmla="*/ 1 w 199"/>
                    <a:gd name="T29" fmla="*/ 1 h 1190"/>
                    <a:gd name="T30" fmla="*/ 1 w 199"/>
                    <a:gd name="T31" fmla="*/ 1 h 1190"/>
                    <a:gd name="T32" fmla="*/ 1 w 199"/>
                    <a:gd name="T33" fmla="*/ 1 h 1190"/>
                    <a:gd name="T34" fmla="*/ 1 w 199"/>
                    <a:gd name="T35" fmla="*/ 1 h 1190"/>
                    <a:gd name="T36" fmla="*/ 1 w 199"/>
                    <a:gd name="T37" fmla="*/ 1 h 1190"/>
                    <a:gd name="T38" fmla="*/ 1 w 199"/>
                    <a:gd name="T39" fmla="*/ 1 h 1190"/>
                    <a:gd name="T40" fmla="*/ 1 w 199"/>
                    <a:gd name="T41" fmla="*/ 1 h 1190"/>
                    <a:gd name="T42" fmla="*/ 1 w 199"/>
                    <a:gd name="T43" fmla="*/ 0 h 1190"/>
                    <a:gd name="T44" fmla="*/ 1 w 199"/>
                    <a:gd name="T45" fmla="*/ 1 h 1190"/>
                    <a:gd name="T46" fmla="*/ 1 w 199"/>
                    <a:gd name="T47" fmla="*/ 1 h 1190"/>
                    <a:gd name="T48" fmla="*/ 1 w 199"/>
                    <a:gd name="T49" fmla="*/ 1 h 119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99"/>
                    <a:gd name="T76" fmla="*/ 0 h 1190"/>
                    <a:gd name="T77" fmla="*/ 199 w 199"/>
                    <a:gd name="T78" fmla="*/ 1190 h 119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99" h="1190">
                      <a:moveTo>
                        <a:pt x="187" y="16"/>
                      </a:moveTo>
                      <a:lnTo>
                        <a:pt x="199" y="127"/>
                      </a:lnTo>
                      <a:lnTo>
                        <a:pt x="190" y="306"/>
                      </a:lnTo>
                      <a:lnTo>
                        <a:pt x="168" y="459"/>
                      </a:lnTo>
                      <a:lnTo>
                        <a:pt x="139" y="613"/>
                      </a:lnTo>
                      <a:lnTo>
                        <a:pt x="107" y="793"/>
                      </a:lnTo>
                      <a:lnTo>
                        <a:pt x="83" y="983"/>
                      </a:lnTo>
                      <a:lnTo>
                        <a:pt x="75" y="1074"/>
                      </a:lnTo>
                      <a:lnTo>
                        <a:pt x="59" y="1165"/>
                      </a:lnTo>
                      <a:lnTo>
                        <a:pt x="47" y="1185"/>
                      </a:lnTo>
                      <a:lnTo>
                        <a:pt x="25" y="1190"/>
                      </a:lnTo>
                      <a:lnTo>
                        <a:pt x="0" y="1156"/>
                      </a:lnTo>
                      <a:lnTo>
                        <a:pt x="20" y="980"/>
                      </a:lnTo>
                      <a:lnTo>
                        <a:pt x="47" y="783"/>
                      </a:lnTo>
                      <a:lnTo>
                        <a:pt x="64" y="689"/>
                      </a:lnTo>
                      <a:lnTo>
                        <a:pt x="82" y="604"/>
                      </a:lnTo>
                      <a:lnTo>
                        <a:pt x="117" y="449"/>
                      </a:lnTo>
                      <a:lnTo>
                        <a:pt x="155" y="115"/>
                      </a:lnTo>
                      <a:lnTo>
                        <a:pt x="142" y="49"/>
                      </a:lnTo>
                      <a:lnTo>
                        <a:pt x="149" y="23"/>
                      </a:lnTo>
                      <a:lnTo>
                        <a:pt x="165" y="4"/>
                      </a:lnTo>
                      <a:lnTo>
                        <a:pt x="180" y="0"/>
                      </a:lnTo>
                      <a:lnTo>
                        <a:pt x="187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64" name="Freeform 444"/>
                <p:cNvSpPr>
                  <a:spLocks/>
                </p:cNvSpPr>
                <p:nvPr/>
              </p:nvSpPr>
              <p:spPr bwMode="auto">
                <a:xfrm>
                  <a:off x="2607" y="2397"/>
                  <a:ext cx="172" cy="198"/>
                </a:xfrm>
                <a:custGeom>
                  <a:avLst/>
                  <a:gdLst>
                    <a:gd name="T0" fmla="*/ 1 w 338"/>
                    <a:gd name="T1" fmla="*/ 1 h 388"/>
                    <a:gd name="T2" fmla="*/ 1 w 338"/>
                    <a:gd name="T3" fmla="*/ 1 h 388"/>
                    <a:gd name="T4" fmla="*/ 1 w 338"/>
                    <a:gd name="T5" fmla="*/ 1 h 388"/>
                    <a:gd name="T6" fmla="*/ 1 w 338"/>
                    <a:gd name="T7" fmla="*/ 1 h 388"/>
                    <a:gd name="T8" fmla="*/ 1 w 338"/>
                    <a:gd name="T9" fmla="*/ 1 h 388"/>
                    <a:gd name="T10" fmla="*/ 1 w 338"/>
                    <a:gd name="T11" fmla="*/ 1 h 388"/>
                    <a:gd name="T12" fmla="*/ 1 w 338"/>
                    <a:gd name="T13" fmla="*/ 1 h 388"/>
                    <a:gd name="T14" fmla="*/ 0 w 338"/>
                    <a:gd name="T15" fmla="*/ 1 h 388"/>
                    <a:gd name="T16" fmla="*/ 1 w 338"/>
                    <a:gd name="T17" fmla="*/ 1 h 388"/>
                    <a:gd name="T18" fmla="*/ 1 w 338"/>
                    <a:gd name="T19" fmla="*/ 1 h 388"/>
                    <a:gd name="T20" fmla="*/ 1 w 338"/>
                    <a:gd name="T21" fmla="*/ 1 h 388"/>
                    <a:gd name="T22" fmla="*/ 1 w 338"/>
                    <a:gd name="T23" fmla="*/ 0 h 388"/>
                    <a:gd name="T24" fmla="*/ 1 w 338"/>
                    <a:gd name="T25" fmla="*/ 0 h 388"/>
                    <a:gd name="T26" fmla="*/ 1 w 338"/>
                    <a:gd name="T27" fmla="*/ 1 h 388"/>
                    <a:gd name="T28" fmla="*/ 1 w 338"/>
                    <a:gd name="T29" fmla="*/ 1 h 38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38"/>
                    <a:gd name="T46" fmla="*/ 0 h 388"/>
                    <a:gd name="T47" fmla="*/ 338 w 338"/>
                    <a:gd name="T48" fmla="*/ 388 h 38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38" h="388">
                      <a:moveTo>
                        <a:pt x="338" y="16"/>
                      </a:moveTo>
                      <a:lnTo>
                        <a:pt x="250" y="104"/>
                      </a:lnTo>
                      <a:lnTo>
                        <a:pt x="181" y="189"/>
                      </a:lnTo>
                      <a:lnTo>
                        <a:pt x="115" y="278"/>
                      </a:lnTo>
                      <a:lnTo>
                        <a:pt x="42" y="378"/>
                      </a:lnTo>
                      <a:lnTo>
                        <a:pt x="23" y="388"/>
                      </a:lnTo>
                      <a:lnTo>
                        <a:pt x="4" y="382"/>
                      </a:lnTo>
                      <a:lnTo>
                        <a:pt x="0" y="344"/>
                      </a:lnTo>
                      <a:lnTo>
                        <a:pt x="77" y="247"/>
                      </a:lnTo>
                      <a:lnTo>
                        <a:pt x="152" y="165"/>
                      </a:lnTo>
                      <a:lnTo>
                        <a:pt x="231" y="86"/>
                      </a:lnTo>
                      <a:lnTo>
                        <a:pt x="322" y="0"/>
                      </a:lnTo>
                      <a:lnTo>
                        <a:pt x="338" y="0"/>
                      </a:lnTo>
                      <a:lnTo>
                        <a:pt x="3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65" name="Freeform 445"/>
                <p:cNvSpPr>
                  <a:spLocks/>
                </p:cNvSpPr>
                <p:nvPr/>
              </p:nvSpPr>
              <p:spPr bwMode="auto">
                <a:xfrm>
                  <a:off x="2598" y="2583"/>
                  <a:ext cx="50" cy="71"/>
                </a:xfrm>
                <a:custGeom>
                  <a:avLst/>
                  <a:gdLst>
                    <a:gd name="T0" fmla="*/ 1 w 99"/>
                    <a:gd name="T1" fmla="*/ 1 h 137"/>
                    <a:gd name="T2" fmla="*/ 1 w 99"/>
                    <a:gd name="T3" fmla="*/ 1 h 137"/>
                    <a:gd name="T4" fmla="*/ 1 w 99"/>
                    <a:gd name="T5" fmla="*/ 1 h 137"/>
                    <a:gd name="T6" fmla="*/ 1 w 99"/>
                    <a:gd name="T7" fmla="*/ 1 h 137"/>
                    <a:gd name="T8" fmla="*/ 1 w 99"/>
                    <a:gd name="T9" fmla="*/ 1 h 137"/>
                    <a:gd name="T10" fmla="*/ 1 w 99"/>
                    <a:gd name="T11" fmla="*/ 1 h 137"/>
                    <a:gd name="T12" fmla="*/ 0 w 99"/>
                    <a:gd name="T13" fmla="*/ 1 h 137"/>
                    <a:gd name="T14" fmla="*/ 1 w 99"/>
                    <a:gd name="T15" fmla="*/ 0 h 137"/>
                    <a:gd name="T16" fmla="*/ 1 w 99"/>
                    <a:gd name="T17" fmla="*/ 1 h 137"/>
                    <a:gd name="T18" fmla="*/ 1 w 99"/>
                    <a:gd name="T19" fmla="*/ 1 h 137"/>
                    <a:gd name="T20" fmla="*/ 1 w 99"/>
                    <a:gd name="T21" fmla="*/ 1 h 1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9"/>
                    <a:gd name="T34" fmla="*/ 0 h 137"/>
                    <a:gd name="T35" fmla="*/ 99 w 99"/>
                    <a:gd name="T36" fmla="*/ 137 h 1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9" h="137">
                      <a:moveTo>
                        <a:pt x="50" y="11"/>
                      </a:moveTo>
                      <a:lnTo>
                        <a:pt x="96" y="104"/>
                      </a:lnTo>
                      <a:lnTo>
                        <a:pt x="99" y="124"/>
                      </a:lnTo>
                      <a:lnTo>
                        <a:pt x="87" y="137"/>
                      </a:lnTo>
                      <a:lnTo>
                        <a:pt x="53" y="128"/>
                      </a:lnTo>
                      <a:lnTo>
                        <a:pt x="2" y="36"/>
                      </a:lnTo>
                      <a:lnTo>
                        <a:pt x="0" y="14"/>
                      </a:lnTo>
                      <a:lnTo>
                        <a:pt x="14" y="0"/>
                      </a:lnTo>
                      <a:lnTo>
                        <a:pt x="5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66" name="Freeform 446"/>
                <p:cNvSpPr>
                  <a:spLocks/>
                </p:cNvSpPr>
                <p:nvPr/>
              </p:nvSpPr>
              <p:spPr bwMode="auto">
                <a:xfrm>
                  <a:off x="2923" y="1335"/>
                  <a:ext cx="672" cy="185"/>
                </a:xfrm>
                <a:custGeom>
                  <a:avLst/>
                  <a:gdLst>
                    <a:gd name="T0" fmla="*/ 1 w 1314"/>
                    <a:gd name="T1" fmla="*/ 1 h 360"/>
                    <a:gd name="T2" fmla="*/ 1 w 1314"/>
                    <a:gd name="T3" fmla="*/ 1 h 360"/>
                    <a:gd name="T4" fmla="*/ 1 w 1314"/>
                    <a:gd name="T5" fmla="*/ 1 h 360"/>
                    <a:gd name="T6" fmla="*/ 1 w 1314"/>
                    <a:gd name="T7" fmla="*/ 1 h 360"/>
                    <a:gd name="T8" fmla="*/ 1 w 1314"/>
                    <a:gd name="T9" fmla="*/ 1 h 360"/>
                    <a:gd name="T10" fmla="*/ 1 w 1314"/>
                    <a:gd name="T11" fmla="*/ 1 h 360"/>
                    <a:gd name="T12" fmla="*/ 1 w 1314"/>
                    <a:gd name="T13" fmla="*/ 1 h 360"/>
                    <a:gd name="T14" fmla="*/ 1 w 1314"/>
                    <a:gd name="T15" fmla="*/ 1 h 360"/>
                    <a:gd name="T16" fmla="*/ 1 w 1314"/>
                    <a:gd name="T17" fmla="*/ 1 h 360"/>
                    <a:gd name="T18" fmla="*/ 1 w 1314"/>
                    <a:gd name="T19" fmla="*/ 1 h 360"/>
                    <a:gd name="T20" fmla="*/ 1 w 1314"/>
                    <a:gd name="T21" fmla="*/ 1 h 360"/>
                    <a:gd name="T22" fmla="*/ 1 w 1314"/>
                    <a:gd name="T23" fmla="*/ 1 h 360"/>
                    <a:gd name="T24" fmla="*/ 0 w 1314"/>
                    <a:gd name="T25" fmla="*/ 1 h 360"/>
                    <a:gd name="T26" fmla="*/ 1 w 1314"/>
                    <a:gd name="T27" fmla="*/ 1 h 360"/>
                    <a:gd name="T28" fmla="*/ 1 w 1314"/>
                    <a:gd name="T29" fmla="*/ 1 h 360"/>
                    <a:gd name="T30" fmla="*/ 1 w 1314"/>
                    <a:gd name="T31" fmla="*/ 1 h 360"/>
                    <a:gd name="T32" fmla="*/ 1 w 1314"/>
                    <a:gd name="T33" fmla="*/ 1 h 360"/>
                    <a:gd name="T34" fmla="*/ 1 w 1314"/>
                    <a:gd name="T35" fmla="*/ 1 h 360"/>
                    <a:gd name="T36" fmla="*/ 1 w 1314"/>
                    <a:gd name="T37" fmla="*/ 1 h 360"/>
                    <a:gd name="T38" fmla="*/ 1 w 1314"/>
                    <a:gd name="T39" fmla="*/ 1 h 360"/>
                    <a:gd name="T40" fmla="*/ 1 w 1314"/>
                    <a:gd name="T41" fmla="*/ 1 h 360"/>
                    <a:gd name="T42" fmla="*/ 1 w 1314"/>
                    <a:gd name="T43" fmla="*/ 1 h 360"/>
                    <a:gd name="T44" fmla="*/ 1 w 1314"/>
                    <a:gd name="T45" fmla="*/ 1 h 360"/>
                    <a:gd name="T46" fmla="*/ 1 w 1314"/>
                    <a:gd name="T47" fmla="*/ 0 h 360"/>
                    <a:gd name="T48" fmla="*/ 1 w 1314"/>
                    <a:gd name="T49" fmla="*/ 1 h 360"/>
                    <a:gd name="T50" fmla="*/ 1 w 1314"/>
                    <a:gd name="T51" fmla="*/ 1 h 360"/>
                    <a:gd name="T52" fmla="*/ 1 w 1314"/>
                    <a:gd name="T53" fmla="*/ 1 h 36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314"/>
                    <a:gd name="T82" fmla="*/ 0 h 360"/>
                    <a:gd name="T83" fmla="*/ 1314 w 1314"/>
                    <a:gd name="T84" fmla="*/ 360 h 360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314" h="360">
                      <a:moveTo>
                        <a:pt x="1304" y="23"/>
                      </a:moveTo>
                      <a:lnTo>
                        <a:pt x="1142" y="47"/>
                      </a:lnTo>
                      <a:lnTo>
                        <a:pt x="1002" y="66"/>
                      </a:lnTo>
                      <a:lnTo>
                        <a:pt x="703" y="111"/>
                      </a:lnTo>
                      <a:lnTo>
                        <a:pt x="543" y="152"/>
                      </a:lnTo>
                      <a:lnTo>
                        <a:pt x="388" y="200"/>
                      </a:lnTo>
                      <a:lnTo>
                        <a:pt x="288" y="227"/>
                      </a:lnTo>
                      <a:lnTo>
                        <a:pt x="202" y="253"/>
                      </a:lnTo>
                      <a:lnTo>
                        <a:pt x="123" y="291"/>
                      </a:lnTo>
                      <a:lnTo>
                        <a:pt x="44" y="351"/>
                      </a:lnTo>
                      <a:lnTo>
                        <a:pt x="25" y="360"/>
                      </a:lnTo>
                      <a:lnTo>
                        <a:pt x="7" y="351"/>
                      </a:lnTo>
                      <a:lnTo>
                        <a:pt x="0" y="335"/>
                      </a:lnTo>
                      <a:lnTo>
                        <a:pt x="7" y="316"/>
                      </a:lnTo>
                      <a:lnTo>
                        <a:pt x="50" y="279"/>
                      </a:lnTo>
                      <a:lnTo>
                        <a:pt x="91" y="250"/>
                      </a:lnTo>
                      <a:lnTo>
                        <a:pt x="176" y="209"/>
                      </a:lnTo>
                      <a:lnTo>
                        <a:pt x="268" y="180"/>
                      </a:lnTo>
                      <a:lnTo>
                        <a:pt x="373" y="152"/>
                      </a:lnTo>
                      <a:lnTo>
                        <a:pt x="532" y="104"/>
                      </a:lnTo>
                      <a:lnTo>
                        <a:pt x="693" y="64"/>
                      </a:lnTo>
                      <a:lnTo>
                        <a:pt x="989" y="16"/>
                      </a:lnTo>
                      <a:lnTo>
                        <a:pt x="1131" y="4"/>
                      </a:lnTo>
                      <a:lnTo>
                        <a:pt x="1299" y="0"/>
                      </a:lnTo>
                      <a:lnTo>
                        <a:pt x="1314" y="10"/>
                      </a:lnTo>
                      <a:lnTo>
                        <a:pt x="130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67" name="Freeform 447"/>
                <p:cNvSpPr>
                  <a:spLocks/>
                </p:cNvSpPr>
                <p:nvPr/>
              </p:nvSpPr>
              <p:spPr bwMode="auto">
                <a:xfrm>
                  <a:off x="2968" y="1390"/>
                  <a:ext cx="275" cy="308"/>
                </a:xfrm>
                <a:custGeom>
                  <a:avLst/>
                  <a:gdLst>
                    <a:gd name="T0" fmla="*/ 1 w 537"/>
                    <a:gd name="T1" fmla="*/ 1 h 602"/>
                    <a:gd name="T2" fmla="*/ 0 w 537"/>
                    <a:gd name="T3" fmla="*/ 1 h 602"/>
                    <a:gd name="T4" fmla="*/ 1 w 537"/>
                    <a:gd name="T5" fmla="*/ 1 h 602"/>
                    <a:gd name="T6" fmla="*/ 1 w 537"/>
                    <a:gd name="T7" fmla="*/ 1 h 602"/>
                    <a:gd name="T8" fmla="*/ 1 w 537"/>
                    <a:gd name="T9" fmla="*/ 1 h 602"/>
                    <a:gd name="T10" fmla="*/ 1 w 537"/>
                    <a:gd name="T11" fmla="*/ 1 h 602"/>
                    <a:gd name="T12" fmla="*/ 1 w 537"/>
                    <a:gd name="T13" fmla="*/ 1 h 602"/>
                    <a:gd name="T14" fmla="*/ 1 w 537"/>
                    <a:gd name="T15" fmla="*/ 1 h 602"/>
                    <a:gd name="T16" fmla="*/ 1 w 537"/>
                    <a:gd name="T17" fmla="*/ 1 h 602"/>
                    <a:gd name="T18" fmla="*/ 1 w 537"/>
                    <a:gd name="T19" fmla="*/ 1 h 602"/>
                    <a:gd name="T20" fmla="*/ 1 w 537"/>
                    <a:gd name="T21" fmla="*/ 0 h 602"/>
                    <a:gd name="T22" fmla="*/ 1 w 537"/>
                    <a:gd name="T23" fmla="*/ 1 h 602"/>
                    <a:gd name="T24" fmla="*/ 1 w 537"/>
                    <a:gd name="T25" fmla="*/ 1 h 602"/>
                    <a:gd name="T26" fmla="*/ 1 w 537"/>
                    <a:gd name="T27" fmla="*/ 1 h 602"/>
                    <a:gd name="T28" fmla="*/ 1 w 537"/>
                    <a:gd name="T29" fmla="*/ 1 h 602"/>
                    <a:gd name="T30" fmla="*/ 1 w 537"/>
                    <a:gd name="T31" fmla="*/ 1 h 602"/>
                    <a:gd name="T32" fmla="*/ 1 w 537"/>
                    <a:gd name="T33" fmla="*/ 1 h 602"/>
                    <a:gd name="T34" fmla="*/ 1 w 537"/>
                    <a:gd name="T35" fmla="*/ 1 h 602"/>
                    <a:gd name="T36" fmla="*/ 1 w 537"/>
                    <a:gd name="T37" fmla="*/ 1 h 602"/>
                    <a:gd name="T38" fmla="*/ 1 w 537"/>
                    <a:gd name="T39" fmla="*/ 1 h 602"/>
                    <a:gd name="T40" fmla="*/ 1 w 537"/>
                    <a:gd name="T41" fmla="*/ 1 h 602"/>
                    <a:gd name="T42" fmla="*/ 1 w 537"/>
                    <a:gd name="T43" fmla="*/ 1 h 602"/>
                    <a:gd name="T44" fmla="*/ 1 w 537"/>
                    <a:gd name="T45" fmla="*/ 1 h 602"/>
                    <a:gd name="T46" fmla="*/ 1 w 537"/>
                    <a:gd name="T47" fmla="*/ 1 h 602"/>
                    <a:gd name="T48" fmla="*/ 1 w 537"/>
                    <a:gd name="T49" fmla="*/ 1 h 602"/>
                    <a:gd name="T50" fmla="*/ 1 w 537"/>
                    <a:gd name="T51" fmla="*/ 1 h 60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37"/>
                    <a:gd name="T79" fmla="*/ 0 h 602"/>
                    <a:gd name="T80" fmla="*/ 537 w 537"/>
                    <a:gd name="T81" fmla="*/ 602 h 60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37" h="602">
                      <a:moveTo>
                        <a:pt x="35" y="593"/>
                      </a:moveTo>
                      <a:lnTo>
                        <a:pt x="0" y="355"/>
                      </a:lnTo>
                      <a:lnTo>
                        <a:pt x="6" y="302"/>
                      </a:lnTo>
                      <a:lnTo>
                        <a:pt x="22" y="249"/>
                      </a:lnTo>
                      <a:lnTo>
                        <a:pt x="48" y="201"/>
                      </a:lnTo>
                      <a:lnTo>
                        <a:pt x="86" y="153"/>
                      </a:lnTo>
                      <a:lnTo>
                        <a:pt x="164" y="107"/>
                      </a:lnTo>
                      <a:lnTo>
                        <a:pt x="256" y="72"/>
                      </a:lnTo>
                      <a:lnTo>
                        <a:pt x="340" y="47"/>
                      </a:lnTo>
                      <a:lnTo>
                        <a:pt x="425" y="25"/>
                      </a:lnTo>
                      <a:lnTo>
                        <a:pt x="523" y="0"/>
                      </a:lnTo>
                      <a:lnTo>
                        <a:pt x="537" y="8"/>
                      </a:lnTo>
                      <a:lnTo>
                        <a:pt x="530" y="22"/>
                      </a:lnTo>
                      <a:lnTo>
                        <a:pt x="435" y="53"/>
                      </a:lnTo>
                      <a:lnTo>
                        <a:pt x="356" y="85"/>
                      </a:lnTo>
                      <a:lnTo>
                        <a:pt x="277" y="120"/>
                      </a:lnTo>
                      <a:lnTo>
                        <a:pt x="187" y="160"/>
                      </a:lnTo>
                      <a:lnTo>
                        <a:pt x="127" y="195"/>
                      </a:lnTo>
                      <a:lnTo>
                        <a:pt x="91" y="239"/>
                      </a:lnTo>
                      <a:lnTo>
                        <a:pt x="64" y="283"/>
                      </a:lnTo>
                      <a:lnTo>
                        <a:pt x="38" y="377"/>
                      </a:lnTo>
                      <a:lnTo>
                        <a:pt x="39" y="476"/>
                      </a:lnTo>
                      <a:lnTo>
                        <a:pt x="58" y="587"/>
                      </a:lnTo>
                      <a:lnTo>
                        <a:pt x="50" y="602"/>
                      </a:lnTo>
                      <a:lnTo>
                        <a:pt x="35" y="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68" name="Freeform 448"/>
                <p:cNvSpPr>
                  <a:spLocks/>
                </p:cNvSpPr>
                <p:nvPr/>
              </p:nvSpPr>
              <p:spPr bwMode="auto">
                <a:xfrm>
                  <a:off x="2841" y="2282"/>
                  <a:ext cx="25" cy="103"/>
                </a:xfrm>
                <a:custGeom>
                  <a:avLst/>
                  <a:gdLst>
                    <a:gd name="T0" fmla="*/ 1 w 48"/>
                    <a:gd name="T1" fmla="*/ 1 h 202"/>
                    <a:gd name="T2" fmla="*/ 1 w 48"/>
                    <a:gd name="T3" fmla="*/ 1 h 202"/>
                    <a:gd name="T4" fmla="*/ 1 w 48"/>
                    <a:gd name="T5" fmla="*/ 1 h 202"/>
                    <a:gd name="T6" fmla="*/ 1 w 48"/>
                    <a:gd name="T7" fmla="*/ 1 h 202"/>
                    <a:gd name="T8" fmla="*/ 0 w 48"/>
                    <a:gd name="T9" fmla="*/ 1 h 202"/>
                    <a:gd name="T10" fmla="*/ 1 w 48"/>
                    <a:gd name="T11" fmla="*/ 0 h 202"/>
                    <a:gd name="T12" fmla="*/ 1 w 48"/>
                    <a:gd name="T13" fmla="*/ 1 h 202"/>
                    <a:gd name="T14" fmla="*/ 1 w 48"/>
                    <a:gd name="T15" fmla="*/ 1 h 202"/>
                    <a:gd name="T16" fmla="*/ 1 w 48"/>
                    <a:gd name="T17" fmla="*/ 1 h 20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8"/>
                    <a:gd name="T28" fmla="*/ 0 h 202"/>
                    <a:gd name="T29" fmla="*/ 48 w 48"/>
                    <a:gd name="T30" fmla="*/ 202 h 20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8" h="202">
                      <a:moveTo>
                        <a:pt x="33" y="65"/>
                      </a:moveTo>
                      <a:lnTo>
                        <a:pt x="33" y="106"/>
                      </a:lnTo>
                      <a:lnTo>
                        <a:pt x="48" y="202"/>
                      </a:lnTo>
                      <a:lnTo>
                        <a:pt x="1" y="202"/>
                      </a:lnTo>
                      <a:lnTo>
                        <a:pt x="0" y="7"/>
                      </a:lnTo>
                      <a:lnTo>
                        <a:pt x="30" y="0"/>
                      </a:lnTo>
                      <a:lnTo>
                        <a:pt x="41" y="19"/>
                      </a:lnTo>
                      <a:lnTo>
                        <a:pt x="33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181" name="Freeform 449"/>
              <p:cNvSpPr>
                <a:spLocks/>
              </p:cNvSpPr>
              <p:nvPr/>
            </p:nvSpPr>
            <p:spPr bwMode="auto">
              <a:xfrm>
                <a:off x="2124" y="3472"/>
                <a:ext cx="246" cy="31"/>
              </a:xfrm>
              <a:custGeom>
                <a:avLst/>
                <a:gdLst>
                  <a:gd name="T0" fmla="*/ 0 w 1649"/>
                  <a:gd name="T1" fmla="*/ 0 h 210"/>
                  <a:gd name="T2" fmla="*/ 0 w 1649"/>
                  <a:gd name="T3" fmla="*/ 0 h 210"/>
                  <a:gd name="T4" fmla="*/ 0 w 1649"/>
                  <a:gd name="T5" fmla="*/ 0 h 210"/>
                  <a:gd name="T6" fmla="*/ 0 w 1649"/>
                  <a:gd name="T7" fmla="*/ 0 h 210"/>
                  <a:gd name="T8" fmla="*/ 0 w 1649"/>
                  <a:gd name="T9" fmla="*/ 0 h 210"/>
                  <a:gd name="T10" fmla="*/ 0 w 1649"/>
                  <a:gd name="T11" fmla="*/ 0 h 210"/>
                  <a:gd name="T12" fmla="*/ 0 w 1649"/>
                  <a:gd name="T13" fmla="*/ 0 h 210"/>
                  <a:gd name="T14" fmla="*/ 0 w 1649"/>
                  <a:gd name="T15" fmla="*/ 0 h 210"/>
                  <a:gd name="T16" fmla="*/ 0 w 1649"/>
                  <a:gd name="T17" fmla="*/ 0 h 210"/>
                  <a:gd name="T18" fmla="*/ 0 w 1649"/>
                  <a:gd name="T19" fmla="*/ 0 h 210"/>
                  <a:gd name="T20" fmla="*/ 0 w 1649"/>
                  <a:gd name="T21" fmla="*/ 0 h 2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49"/>
                  <a:gd name="T34" fmla="*/ 0 h 210"/>
                  <a:gd name="T35" fmla="*/ 1649 w 1649"/>
                  <a:gd name="T36" fmla="*/ 210 h 2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49" h="210">
                    <a:moveTo>
                      <a:pt x="1649" y="0"/>
                    </a:moveTo>
                    <a:lnTo>
                      <a:pt x="1201" y="100"/>
                    </a:lnTo>
                    <a:lnTo>
                      <a:pt x="861" y="148"/>
                    </a:lnTo>
                    <a:lnTo>
                      <a:pt x="513" y="176"/>
                    </a:lnTo>
                    <a:lnTo>
                      <a:pt x="251" y="188"/>
                    </a:lnTo>
                    <a:lnTo>
                      <a:pt x="0" y="176"/>
                    </a:lnTo>
                    <a:lnTo>
                      <a:pt x="239" y="210"/>
                    </a:lnTo>
                    <a:lnTo>
                      <a:pt x="639" y="210"/>
                    </a:lnTo>
                    <a:lnTo>
                      <a:pt x="1069" y="154"/>
                    </a:lnTo>
                    <a:lnTo>
                      <a:pt x="1289" y="112"/>
                    </a:lnTo>
                    <a:lnTo>
                      <a:pt x="1649" y="0"/>
                    </a:lnTo>
                    <a:close/>
                  </a:path>
                </a:pathLst>
              </a:custGeom>
              <a:solidFill>
                <a:srgbClr val="000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82" name="Freeform 450"/>
              <p:cNvSpPr>
                <a:spLocks/>
              </p:cNvSpPr>
              <p:nvPr/>
            </p:nvSpPr>
            <p:spPr bwMode="auto">
              <a:xfrm>
                <a:off x="2260" y="3158"/>
                <a:ext cx="163" cy="73"/>
              </a:xfrm>
              <a:custGeom>
                <a:avLst/>
                <a:gdLst>
                  <a:gd name="T0" fmla="*/ 0 w 1089"/>
                  <a:gd name="T1" fmla="*/ 0 h 490"/>
                  <a:gd name="T2" fmla="*/ 0 w 1089"/>
                  <a:gd name="T3" fmla="*/ 0 h 490"/>
                  <a:gd name="T4" fmla="*/ 0 w 1089"/>
                  <a:gd name="T5" fmla="*/ 0 h 490"/>
                  <a:gd name="T6" fmla="*/ 0 w 1089"/>
                  <a:gd name="T7" fmla="*/ 0 h 490"/>
                  <a:gd name="T8" fmla="*/ 0 w 1089"/>
                  <a:gd name="T9" fmla="*/ 0 h 490"/>
                  <a:gd name="T10" fmla="*/ 0 w 1089"/>
                  <a:gd name="T11" fmla="*/ 0 h 490"/>
                  <a:gd name="T12" fmla="*/ 0 w 1089"/>
                  <a:gd name="T13" fmla="*/ 0 h 490"/>
                  <a:gd name="T14" fmla="*/ 0 w 1089"/>
                  <a:gd name="T15" fmla="*/ 0 h 490"/>
                  <a:gd name="T16" fmla="*/ 0 w 1089"/>
                  <a:gd name="T17" fmla="*/ 0 h 490"/>
                  <a:gd name="T18" fmla="*/ 0 w 1089"/>
                  <a:gd name="T19" fmla="*/ 0 h 490"/>
                  <a:gd name="T20" fmla="*/ 0 w 1089"/>
                  <a:gd name="T21" fmla="*/ 0 h 490"/>
                  <a:gd name="T22" fmla="*/ 0 w 1089"/>
                  <a:gd name="T23" fmla="*/ 0 h 4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89"/>
                  <a:gd name="T37" fmla="*/ 0 h 490"/>
                  <a:gd name="T38" fmla="*/ 1089 w 1089"/>
                  <a:gd name="T39" fmla="*/ 490 h 4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89" h="490">
                    <a:moveTo>
                      <a:pt x="154" y="48"/>
                    </a:moveTo>
                    <a:lnTo>
                      <a:pt x="442" y="72"/>
                    </a:lnTo>
                    <a:lnTo>
                      <a:pt x="664" y="96"/>
                    </a:lnTo>
                    <a:lnTo>
                      <a:pt x="778" y="90"/>
                    </a:lnTo>
                    <a:lnTo>
                      <a:pt x="1000" y="84"/>
                    </a:lnTo>
                    <a:lnTo>
                      <a:pt x="1065" y="174"/>
                    </a:lnTo>
                    <a:lnTo>
                      <a:pt x="1089" y="306"/>
                    </a:lnTo>
                    <a:lnTo>
                      <a:pt x="934" y="334"/>
                    </a:lnTo>
                    <a:lnTo>
                      <a:pt x="634" y="412"/>
                    </a:lnTo>
                    <a:lnTo>
                      <a:pt x="36" y="490"/>
                    </a:lnTo>
                    <a:lnTo>
                      <a:pt x="0" y="0"/>
                    </a:lnTo>
                    <a:lnTo>
                      <a:pt x="154" y="48"/>
                    </a:lnTo>
                    <a:close/>
                  </a:path>
                </a:pathLst>
              </a:custGeom>
              <a:solidFill>
                <a:srgbClr val="0000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83" name="Freeform 451"/>
              <p:cNvSpPr>
                <a:spLocks/>
              </p:cNvSpPr>
              <p:nvPr/>
            </p:nvSpPr>
            <p:spPr bwMode="auto">
              <a:xfrm>
                <a:off x="2049" y="2899"/>
                <a:ext cx="514" cy="674"/>
              </a:xfrm>
              <a:custGeom>
                <a:avLst/>
                <a:gdLst>
                  <a:gd name="T0" fmla="*/ 79 w 514"/>
                  <a:gd name="T1" fmla="*/ 0 h 674"/>
                  <a:gd name="T2" fmla="*/ 159 w 514"/>
                  <a:gd name="T3" fmla="*/ 71 h 674"/>
                  <a:gd name="T4" fmla="*/ 186 w 514"/>
                  <a:gd name="T5" fmla="*/ 123 h 674"/>
                  <a:gd name="T6" fmla="*/ 232 w 514"/>
                  <a:gd name="T7" fmla="*/ 203 h 674"/>
                  <a:gd name="T8" fmla="*/ 242 w 514"/>
                  <a:gd name="T9" fmla="*/ 239 h 674"/>
                  <a:gd name="T10" fmla="*/ 238 w 514"/>
                  <a:gd name="T11" fmla="*/ 271 h 674"/>
                  <a:gd name="T12" fmla="*/ 234 w 514"/>
                  <a:gd name="T13" fmla="*/ 300 h 674"/>
                  <a:gd name="T14" fmla="*/ 369 w 514"/>
                  <a:gd name="T15" fmla="*/ 327 h 674"/>
                  <a:gd name="T16" fmla="*/ 408 w 514"/>
                  <a:gd name="T17" fmla="*/ 337 h 674"/>
                  <a:gd name="T18" fmla="*/ 414 w 514"/>
                  <a:gd name="T19" fmla="*/ 366 h 674"/>
                  <a:gd name="T20" fmla="*/ 338 w 514"/>
                  <a:gd name="T21" fmla="*/ 382 h 674"/>
                  <a:gd name="T22" fmla="*/ 264 w 514"/>
                  <a:gd name="T23" fmla="*/ 387 h 674"/>
                  <a:gd name="T24" fmla="*/ 238 w 514"/>
                  <a:gd name="T25" fmla="*/ 417 h 674"/>
                  <a:gd name="T26" fmla="*/ 233 w 514"/>
                  <a:gd name="T27" fmla="*/ 454 h 674"/>
                  <a:gd name="T28" fmla="*/ 245 w 514"/>
                  <a:gd name="T29" fmla="*/ 468 h 674"/>
                  <a:gd name="T30" fmla="*/ 277 w 514"/>
                  <a:gd name="T31" fmla="*/ 478 h 674"/>
                  <a:gd name="T32" fmla="*/ 312 w 514"/>
                  <a:gd name="T33" fmla="*/ 495 h 674"/>
                  <a:gd name="T34" fmla="*/ 457 w 514"/>
                  <a:gd name="T35" fmla="*/ 546 h 674"/>
                  <a:gd name="T36" fmla="*/ 496 w 514"/>
                  <a:gd name="T37" fmla="*/ 579 h 674"/>
                  <a:gd name="T38" fmla="*/ 498 w 514"/>
                  <a:gd name="T39" fmla="*/ 599 h 674"/>
                  <a:gd name="T40" fmla="*/ 267 w 514"/>
                  <a:gd name="T41" fmla="*/ 656 h 674"/>
                  <a:gd name="T42" fmla="*/ 115 w 514"/>
                  <a:gd name="T43" fmla="*/ 654 h 674"/>
                  <a:gd name="T44" fmla="*/ 45 w 514"/>
                  <a:gd name="T45" fmla="*/ 646 h 674"/>
                  <a:gd name="T46" fmla="*/ 13 w 514"/>
                  <a:gd name="T47" fmla="*/ 621 h 674"/>
                  <a:gd name="T48" fmla="*/ 4 w 514"/>
                  <a:gd name="T49" fmla="*/ 580 h 674"/>
                  <a:gd name="T50" fmla="*/ 20 w 514"/>
                  <a:gd name="T51" fmla="*/ 513 h 674"/>
                  <a:gd name="T52" fmla="*/ 39 w 514"/>
                  <a:gd name="T53" fmla="*/ 453 h 674"/>
                  <a:gd name="T54" fmla="*/ 36 w 514"/>
                  <a:gd name="T55" fmla="*/ 408 h 674"/>
                  <a:gd name="T56" fmla="*/ 38 w 514"/>
                  <a:gd name="T57" fmla="*/ 362 h 674"/>
                  <a:gd name="T58" fmla="*/ 7 w 514"/>
                  <a:gd name="T59" fmla="*/ 260 h 674"/>
                  <a:gd name="T60" fmla="*/ 0 w 514"/>
                  <a:gd name="T61" fmla="*/ 163 h 674"/>
                  <a:gd name="T62" fmla="*/ 12 w 514"/>
                  <a:gd name="T63" fmla="*/ 111 h 674"/>
                  <a:gd name="T64" fmla="*/ 33 w 514"/>
                  <a:gd name="T65" fmla="*/ 64 h 6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14"/>
                  <a:gd name="T100" fmla="*/ 0 h 674"/>
                  <a:gd name="T101" fmla="*/ 514 w 514"/>
                  <a:gd name="T102" fmla="*/ 674 h 6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14" h="674">
                    <a:moveTo>
                      <a:pt x="67" y="35"/>
                    </a:moveTo>
                    <a:lnTo>
                      <a:pt x="79" y="0"/>
                    </a:lnTo>
                    <a:lnTo>
                      <a:pt x="169" y="44"/>
                    </a:lnTo>
                    <a:lnTo>
                      <a:pt x="159" y="71"/>
                    </a:lnTo>
                    <a:lnTo>
                      <a:pt x="172" y="98"/>
                    </a:lnTo>
                    <a:lnTo>
                      <a:pt x="186" y="123"/>
                    </a:lnTo>
                    <a:lnTo>
                      <a:pt x="207" y="166"/>
                    </a:lnTo>
                    <a:lnTo>
                      <a:pt x="232" y="203"/>
                    </a:lnTo>
                    <a:lnTo>
                      <a:pt x="240" y="225"/>
                    </a:lnTo>
                    <a:lnTo>
                      <a:pt x="242" y="239"/>
                    </a:lnTo>
                    <a:lnTo>
                      <a:pt x="242" y="255"/>
                    </a:lnTo>
                    <a:lnTo>
                      <a:pt x="238" y="271"/>
                    </a:lnTo>
                    <a:lnTo>
                      <a:pt x="234" y="284"/>
                    </a:lnTo>
                    <a:lnTo>
                      <a:pt x="234" y="300"/>
                    </a:lnTo>
                    <a:lnTo>
                      <a:pt x="320" y="321"/>
                    </a:lnTo>
                    <a:lnTo>
                      <a:pt x="369" y="327"/>
                    </a:lnTo>
                    <a:lnTo>
                      <a:pt x="404" y="324"/>
                    </a:lnTo>
                    <a:lnTo>
                      <a:pt x="408" y="337"/>
                    </a:lnTo>
                    <a:lnTo>
                      <a:pt x="412" y="351"/>
                    </a:lnTo>
                    <a:lnTo>
                      <a:pt x="414" y="366"/>
                    </a:lnTo>
                    <a:lnTo>
                      <a:pt x="379" y="378"/>
                    </a:lnTo>
                    <a:lnTo>
                      <a:pt x="338" y="382"/>
                    </a:lnTo>
                    <a:lnTo>
                      <a:pt x="305" y="382"/>
                    </a:lnTo>
                    <a:lnTo>
                      <a:pt x="264" y="387"/>
                    </a:lnTo>
                    <a:lnTo>
                      <a:pt x="238" y="382"/>
                    </a:lnTo>
                    <a:lnTo>
                      <a:pt x="238" y="417"/>
                    </a:lnTo>
                    <a:lnTo>
                      <a:pt x="230" y="435"/>
                    </a:lnTo>
                    <a:lnTo>
                      <a:pt x="233" y="454"/>
                    </a:lnTo>
                    <a:lnTo>
                      <a:pt x="230" y="467"/>
                    </a:lnTo>
                    <a:lnTo>
                      <a:pt x="245" y="468"/>
                    </a:lnTo>
                    <a:lnTo>
                      <a:pt x="254" y="475"/>
                    </a:lnTo>
                    <a:lnTo>
                      <a:pt x="277" y="478"/>
                    </a:lnTo>
                    <a:lnTo>
                      <a:pt x="294" y="490"/>
                    </a:lnTo>
                    <a:lnTo>
                      <a:pt x="312" y="495"/>
                    </a:lnTo>
                    <a:lnTo>
                      <a:pt x="420" y="533"/>
                    </a:lnTo>
                    <a:lnTo>
                      <a:pt x="457" y="546"/>
                    </a:lnTo>
                    <a:lnTo>
                      <a:pt x="480" y="556"/>
                    </a:lnTo>
                    <a:lnTo>
                      <a:pt x="496" y="579"/>
                    </a:lnTo>
                    <a:lnTo>
                      <a:pt x="514" y="615"/>
                    </a:lnTo>
                    <a:lnTo>
                      <a:pt x="498" y="599"/>
                    </a:lnTo>
                    <a:lnTo>
                      <a:pt x="329" y="674"/>
                    </a:lnTo>
                    <a:lnTo>
                      <a:pt x="267" y="656"/>
                    </a:lnTo>
                    <a:lnTo>
                      <a:pt x="174" y="654"/>
                    </a:lnTo>
                    <a:lnTo>
                      <a:pt x="115" y="654"/>
                    </a:lnTo>
                    <a:lnTo>
                      <a:pt x="82" y="656"/>
                    </a:lnTo>
                    <a:lnTo>
                      <a:pt x="45" y="646"/>
                    </a:lnTo>
                    <a:lnTo>
                      <a:pt x="32" y="640"/>
                    </a:lnTo>
                    <a:lnTo>
                      <a:pt x="13" y="621"/>
                    </a:lnTo>
                    <a:lnTo>
                      <a:pt x="9" y="607"/>
                    </a:lnTo>
                    <a:lnTo>
                      <a:pt x="4" y="580"/>
                    </a:lnTo>
                    <a:lnTo>
                      <a:pt x="7" y="556"/>
                    </a:lnTo>
                    <a:lnTo>
                      <a:pt x="20" y="513"/>
                    </a:lnTo>
                    <a:lnTo>
                      <a:pt x="36" y="470"/>
                    </a:lnTo>
                    <a:lnTo>
                      <a:pt x="39" y="453"/>
                    </a:lnTo>
                    <a:lnTo>
                      <a:pt x="34" y="442"/>
                    </a:lnTo>
                    <a:lnTo>
                      <a:pt x="36" y="408"/>
                    </a:lnTo>
                    <a:lnTo>
                      <a:pt x="41" y="393"/>
                    </a:lnTo>
                    <a:lnTo>
                      <a:pt x="38" y="362"/>
                    </a:lnTo>
                    <a:lnTo>
                      <a:pt x="25" y="320"/>
                    </a:lnTo>
                    <a:lnTo>
                      <a:pt x="7" y="260"/>
                    </a:lnTo>
                    <a:lnTo>
                      <a:pt x="0" y="208"/>
                    </a:lnTo>
                    <a:lnTo>
                      <a:pt x="0" y="163"/>
                    </a:lnTo>
                    <a:lnTo>
                      <a:pt x="4" y="130"/>
                    </a:lnTo>
                    <a:lnTo>
                      <a:pt x="12" y="111"/>
                    </a:lnTo>
                    <a:lnTo>
                      <a:pt x="22" y="88"/>
                    </a:lnTo>
                    <a:lnTo>
                      <a:pt x="33" y="64"/>
                    </a:lnTo>
                    <a:lnTo>
                      <a:pt x="67" y="35"/>
                    </a:lnTo>
                    <a:close/>
                  </a:path>
                </a:pathLst>
              </a:custGeom>
              <a:solidFill>
                <a:srgbClr val="0000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1184" name="Group 452"/>
              <p:cNvGrpSpPr>
                <a:grpSpLocks/>
              </p:cNvGrpSpPr>
              <p:nvPr/>
            </p:nvGrpSpPr>
            <p:grpSpPr bwMode="auto">
              <a:xfrm>
                <a:off x="2437" y="3179"/>
                <a:ext cx="160" cy="83"/>
                <a:chOff x="3446" y="2584"/>
                <a:chExt cx="534" cy="278"/>
              </a:xfrm>
            </p:grpSpPr>
            <p:sp>
              <p:nvSpPr>
                <p:cNvPr id="1204" name="Freeform 453"/>
                <p:cNvSpPr>
                  <a:spLocks/>
                </p:cNvSpPr>
                <p:nvPr/>
              </p:nvSpPr>
              <p:spPr bwMode="auto">
                <a:xfrm>
                  <a:off x="3446" y="2584"/>
                  <a:ext cx="534" cy="278"/>
                </a:xfrm>
                <a:custGeom>
                  <a:avLst/>
                  <a:gdLst>
                    <a:gd name="T0" fmla="*/ 0 w 1068"/>
                    <a:gd name="T1" fmla="*/ 1 h 555"/>
                    <a:gd name="T2" fmla="*/ 1 w 1068"/>
                    <a:gd name="T3" fmla="*/ 1 h 555"/>
                    <a:gd name="T4" fmla="*/ 1 w 1068"/>
                    <a:gd name="T5" fmla="*/ 1 h 555"/>
                    <a:gd name="T6" fmla="*/ 1 w 1068"/>
                    <a:gd name="T7" fmla="*/ 1 h 555"/>
                    <a:gd name="T8" fmla="*/ 1 w 1068"/>
                    <a:gd name="T9" fmla="*/ 1 h 555"/>
                    <a:gd name="T10" fmla="*/ 1 w 1068"/>
                    <a:gd name="T11" fmla="*/ 1 h 555"/>
                    <a:gd name="T12" fmla="*/ 1 w 1068"/>
                    <a:gd name="T13" fmla="*/ 1 h 555"/>
                    <a:gd name="T14" fmla="*/ 1 w 1068"/>
                    <a:gd name="T15" fmla="*/ 1 h 555"/>
                    <a:gd name="T16" fmla="*/ 1 w 1068"/>
                    <a:gd name="T17" fmla="*/ 1 h 555"/>
                    <a:gd name="T18" fmla="*/ 1 w 1068"/>
                    <a:gd name="T19" fmla="*/ 1 h 555"/>
                    <a:gd name="T20" fmla="*/ 1 w 1068"/>
                    <a:gd name="T21" fmla="*/ 1 h 555"/>
                    <a:gd name="T22" fmla="*/ 1 w 1068"/>
                    <a:gd name="T23" fmla="*/ 0 h 555"/>
                    <a:gd name="T24" fmla="*/ 1 w 1068"/>
                    <a:gd name="T25" fmla="*/ 1 h 555"/>
                    <a:gd name="T26" fmla="*/ 1 w 1068"/>
                    <a:gd name="T27" fmla="*/ 1 h 555"/>
                    <a:gd name="T28" fmla="*/ 1 w 1068"/>
                    <a:gd name="T29" fmla="*/ 1 h 555"/>
                    <a:gd name="T30" fmla="*/ 1 w 1068"/>
                    <a:gd name="T31" fmla="*/ 1 h 555"/>
                    <a:gd name="T32" fmla="*/ 1 w 1068"/>
                    <a:gd name="T33" fmla="*/ 1 h 555"/>
                    <a:gd name="T34" fmla="*/ 1 w 1068"/>
                    <a:gd name="T35" fmla="*/ 1 h 555"/>
                    <a:gd name="T36" fmla="*/ 1 w 1068"/>
                    <a:gd name="T37" fmla="*/ 1 h 555"/>
                    <a:gd name="T38" fmla="*/ 1 w 1068"/>
                    <a:gd name="T39" fmla="*/ 1 h 555"/>
                    <a:gd name="T40" fmla="*/ 1 w 1068"/>
                    <a:gd name="T41" fmla="*/ 1 h 555"/>
                    <a:gd name="T42" fmla="*/ 1 w 1068"/>
                    <a:gd name="T43" fmla="*/ 1 h 555"/>
                    <a:gd name="T44" fmla="*/ 1 w 1068"/>
                    <a:gd name="T45" fmla="*/ 1 h 555"/>
                    <a:gd name="T46" fmla="*/ 1 w 1068"/>
                    <a:gd name="T47" fmla="*/ 1 h 555"/>
                    <a:gd name="T48" fmla="*/ 1 w 1068"/>
                    <a:gd name="T49" fmla="*/ 1 h 555"/>
                    <a:gd name="T50" fmla="*/ 1 w 1068"/>
                    <a:gd name="T51" fmla="*/ 1 h 555"/>
                    <a:gd name="T52" fmla="*/ 1 w 1068"/>
                    <a:gd name="T53" fmla="*/ 1 h 555"/>
                    <a:gd name="T54" fmla="*/ 1 w 1068"/>
                    <a:gd name="T55" fmla="*/ 1 h 555"/>
                    <a:gd name="T56" fmla="*/ 1 w 1068"/>
                    <a:gd name="T57" fmla="*/ 1 h 555"/>
                    <a:gd name="T58" fmla="*/ 1 w 1068"/>
                    <a:gd name="T59" fmla="*/ 1 h 555"/>
                    <a:gd name="T60" fmla="*/ 1 w 1068"/>
                    <a:gd name="T61" fmla="*/ 1 h 555"/>
                    <a:gd name="T62" fmla="*/ 1 w 1068"/>
                    <a:gd name="T63" fmla="*/ 1 h 555"/>
                    <a:gd name="T64" fmla="*/ 1 w 1068"/>
                    <a:gd name="T65" fmla="*/ 1 h 555"/>
                    <a:gd name="T66" fmla="*/ 1 w 1068"/>
                    <a:gd name="T67" fmla="*/ 1 h 555"/>
                    <a:gd name="T68" fmla="*/ 1 w 1068"/>
                    <a:gd name="T69" fmla="*/ 1 h 555"/>
                    <a:gd name="T70" fmla="*/ 1 w 1068"/>
                    <a:gd name="T71" fmla="*/ 1 h 555"/>
                    <a:gd name="T72" fmla="*/ 1 w 1068"/>
                    <a:gd name="T73" fmla="*/ 1 h 555"/>
                    <a:gd name="T74" fmla="*/ 1 w 1068"/>
                    <a:gd name="T75" fmla="*/ 1 h 555"/>
                    <a:gd name="T76" fmla="*/ 1 w 1068"/>
                    <a:gd name="T77" fmla="*/ 1 h 555"/>
                    <a:gd name="T78" fmla="*/ 1 w 1068"/>
                    <a:gd name="T79" fmla="*/ 1 h 555"/>
                    <a:gd name="T80" fmla="*/ 1 w 1068"/>
                    <a:gd name="T81" fmla="*/ 1 h 555"/>
                    <a:gd name="T82" fmla="*/ 1 w 1068"/>
                    <a:gd name="T83" fmla="*/ 1 h 555"/>
                    <a:gd name="T84" fmla="*/ 1 w 1068"/>
                    <a:gd name="T85" fmla="*/ 1 h 555"/>
                    <a:gd name="T86" fmla="*/ 1 w 1068"/>
                    <a:gd name="T87" fmla="*/ 1 h 555"/>
                    <a:gd name="T88" fmla="*/ 1 w 1068"/>
                    <a:gd name="T89" fmla="*/ 1 h 555"/>
                    <a:gd name="T90" fmla="*/ 1 w 1068"/>
                    <a:gd name="T91" fmla="*/ 1 h 555"/>
                    <a:gd name="T92" fmla="*/ 1 w 1068"/>
                    <a:gd name="T93" fmla="*/ 1 h 555"/>
                    <a:gd name="T94" fmla="*/ 1 w 1068"/>
                    <a:gd name="T95" fmla="*/ 1 h 555"/>
                    <a:gd name="T96" fmla="*/ 1 w 1068"/>
                    <a:gd name="T97" fmla="*/ 1 h 555"/>
                    <a:gd name="T98" fmla="*/ 1 w 1068"/>
                    <a:gd name="T99" fmla="*/ 1 h 555"/>
                    <a:gd name="T100" fmla="*/ 1 w 1068"/>
                    <a:gd name="T101" fmla="*/ 1 h 555"/>
                    <a:gd name="T102" fmla="*/ 1 w 1068"/>
                    <a:gd name="T103" fmla="*/ 1 h 555"/>
                    <a:gd name="T104" fmla="*/ 1 w 1068"/>
                    <a:gd name="T105" fmla="*/ 1 h 555"/>
                    <a:gd name="T106" fmla="*/ 1 w 1068"/>
                    <a:gd name="T107" fmla="*/ 1 h 555"/>
                    <a:gd name="T108" fmla="*/ 1 w 1068"/>
                    <a:gd name="T109" fmla="*/ 1 h 555"/>
                    <a:gd name="T110" fmla="*/ 0 w 1068"/>
                    <a:gd name="T111" fmla="*/ 1 h 555"/>
                    <a:gd name="T112" fmla="*/ 0 w 1068"/>
                    <a:gd name="T113" fmla="*/ 1 h 55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068"/>
                    <a:gd name="T172" fmla="*/ 0 h 555"/>
                    <a:gd name="T173" fmla="*/ 1068 w 1068"/>
                    <a:gd name="T174" fmla="*/ 555 h 55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068" h="555">
                      <a:moveTo>
                        <a:pt x="0" y="330"/>
                      </a:moveTo>
                      <a:lnTo>
                        <a:pt x="132" y="304"/>
                      </a:lnTo>
                      <a:lnTo>
                        <a:pt x="180" y="296"/>
                      </a:lnTo>
                      <a:lnTo>
                        <a:pt x="208" y="272"/>
                      </a:lnTo>
                      <a:lnTo>
                        <a:pt x="242" y="236"/>
                      </a:lnTo>
                      <a:lnTo>
                        <a:pt x="306" y="186"/>
                      </a:lnTo>
                      <a:lnTo>
                        <a:pt x="420" y="104"/>
                      </a:lnTo>
                      <a:lnTo>
                        <a:pt x="440" y="74"/>
                      </a:lnTo>
                      <a:lnTo>
                        <a:pt x="472" y="50"/>
                      </a:lnTo>
                      <a:lnTo>
                        <a:pt x="536" y="42"/>
                      </a:lnTo>
                      <a:lnTo>
                        <a:pt x="720" y="12"/>
                      </a:lnTo>
                      <a:lnTo>
                        <a:pt x="774" y="0"/>
                      </a:lnTo>
                      <a:lnTo>
                        <a:pt x="818" y="18"/>
                      </a:lnTo>
                      <a:lnTo>
                        <a:pt x="842" y="34"/>
                      </a:lnTo>
                      <a:lnTo>
                        <a:pt x="906" y="60"/>
                      </a:lnTo>
                      <a:lnTo>
                        <a:pt x="942" y="72"/>
                      </a:lnTo>
                      <a:lnTo>
                        <a:pt x="976" y="82"/>
                      </a:lnTo>
                      <a:lnTo>
                        <a:pt x="994" y="98"/>
                      </a:lnTo>
                      <a:lnTo>
                        <a:pt x="1016" y="132"/>
                      </a:lnTo>
                      <a:lnTo>
                        <a:pt x="1038" y="154"/>
                      </a:lnTo>
                      <a:lnTo>
                        <a:pt x="1044" y="178"/>
                      </a:lnTo>
                      <a:lnTo>
                        <a:pt x="1050" y="190"/>
                      </a:lnTo>
                      <a:lnTo>
                        <a:pt x="1068" y="214"/>
                      </a:lnTo>
                      <a:lnTo>
                        <a:pt x="1050" y="232"/>
                      </a:lnTo>
                      <a:lnTo>
                        <a:pt x="1032" y="240"/>
                      </a:lnTo>
                      <a:lnTo>
                        <a:pt x="998" y="236"/>
                      </a:lnTo>
                      <a:lnTo>
                        <a:pt x="968" y="226"/>
                      </a:lnTo>
                      <a:lnTo>
                        <a:pt x="940" y="212"/>
                      </a:lnTo>
                      <a:lnTo>
                        <a:pt x="912" y="212"/>
                      </a:lnTo>
                      <a:lnTo>
                        <a:pt x="880" y="204"/>
                      </a:lnTo>
                      <a:lnTo>
                        <a:pt x="846" y="194"/>
                      </a:lnTo>
                      <a:lnTo>
                        <a:pt x="800" y="202"/>
                      </a:lnTo>
                      <a:lnTo>
                        <a:pt x="764" y="214"/>
                      </a:lnTo>
                      <a:lnTo>
                        <a:pt x="846" y="232"/>
                      </a:lnTo>
                      <a:lnTo>
                        <a:pt x="904" y="248"/>
                      </a:lnTo>
                      <a:lnTo>
                        <a:pt x="974" y="272"/>
                      </a:lnTo>
                      <a:lnTo>
                        <a:pt x="992" y="288"/>
                      </a:lnTo>
                      <a:lnTo>
                        <a:pt x="996" y="306"/>
                      </a:lnTo>
                      <a:lnTo>
                        <a:pt x="982" y="316"/>
                      </a:lnTo>
                      <a:lnTo>
                        <a:pt x="960" y="328"/>
                      </a:lnTo>
                      <a:lnTo>
                        <a:pt x="932" y="326"/>
                      </a:lnTo>
                      <a:lnTo>
                        <a:pt x="838" y="304"/>
                      </a:lnTo>
                      <a:lnTo>
                        <a:pt x="750" y="300"/>
                      </a:lnTo>
                      <a:lnTo>
                        <a:pt x="686" y="304"/>
                      </a:lnTo>
                      <a:lnTo>
                        <a:pt x="648" y="326"/>
                      </a:lnTo>
                      <a:lnTo>
                        <a:pt x="606" y="354"/>
                      </a:lnTo>
                      <a:lnTo>
                        <a:pt x="572" y="390"/>
                      </a:lnTo>
                      <a:lnTo>
                        <a:pt x="540" y="434"/>
                      </a:lnTo>
                      <a:lnTo>
                        <a:pt x="500" y="467"/>
                      </a:lnTo>
                      <a:lnTo>
                        <a:pt x="456" y="485"/>
                      </a:lnTo>
                      <a:lnTo>
                        <a:pt x="410" y="491"/>
                      </a:lnTo>
                      <a:lnTo>
                        <a:pt x="360" y="493"/>
                      </a:lnTo>
                      <a:lnTo>
                        <a:pt x="296" y="497"/>
                      </a:lnTo>
                      <a:lnTo>
                        <a:pt x="228" y="503"/>
                      </a:lnTo>
                      <a:lnTo>
                        <a:pt x="174" y="527"/>
                      </a:lnTo>
                      <a:lnTo>
                        <a:pt x="0" y="555"/>
                      </a:lnTo>
                      <a:lnTo>
                        <a:pt x="0" y="3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05" name="Freeform 454"/>
                <p:cNvSpPr>
                  <a:spLocks/>
                </p:cNvSpPr>
                <p:nvPr/>
              </p:nvSpPr>
              <p:spPr bwMode="auto">
                <a:xfrm>
                  <a:off x="3782" y="2634"/>
                  <a:ext cx="170" cy="33"/>
                </a:xfrm>
                <a:custGeom>
                  <a:avLst/>
                  <a:gdLst>
                    <a:gd name="T0" fmla="*/ 1 w 340"/>
                    <a:gd name="T1" fmla="*/ 1 h 66"/>
                    <a:gd name="T2" fmla="*/ 1 w 340"/>
                    <a:gd name="T3" fmla="*/ 1 h 66"/>
                    <a:gd name="T4" fmla="*/ 1 w 340"/>
                    <a:gd name="T5" fmla="*/ 1 h 66"/>
                    <a:gd name="T6" fmla="*/ 1 w 340"/>
                    <a:gd name="T7" fmla="*/ 1 h 66"/>
                    <a:gd name="T8" fmla="*/ 1 w 340"/>
                    <a:gd name="T9" fmla="*/ 1 h 66"/>
                    <a:gd name="T10" fmla="*/ 1 w 340"/>
                    <a:gd name="T11" fmla="*/ 1 h 66"/>
                    <a:gd name="T12" fmla="*/ 0 w 340"/>
                    <a:gd name="T13" fmla="*/ 1 h 66"/>
                    <a:gd name="T14" fmla="*/ 1 w 340"/>
                    <a:gd name="T15" fmla="*/ 1 h 66"/>
                    <a:gd name="T16" fmla="*/ 1 w 340"/>
                    <a:gd name="T17" fmla="*/ 0 h 66"/>
                    <a:gd name="T18" fmla="*/ 1 w 340"/>
                    <a:gd name="T19" fmla="*/ 1 h 66"/>
                    <a:gd name="T20" fmla="*/ 1 w 340"/>
                    <a:gd name="T21" fmla="*/ 1 h 66"/>
                    <a:gd name="T22" fmla="*/ 1 w 340"/>
                    <a:gd name="T23" fmla="*/ 1 h 66"/>
                    <a:gd name="T24" fmla="*/ 1 w 340"/>
                    <a:gd name="T25" fmla="*/ 1 h 6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40"/>
                    <a:gd name="T40" fmla="*/ 0 h 66"/>
                    <a:gd name="T41" fmla="*/ 340 w 340"/>
                    <a:gd name="T42" fmla="*/ 66 h 6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0" h="66">
                      <a:moveTo>
                        <a:pt x="340" y="66"/>
                      </a:moveTo>
                      <a:lnTo>
                        <a:pt x="282" y="44"/>
                      </a:lnTo>
                      <a:lnTo>
                        <a:pt x="236" y="36"/>
                      </a:lnTo>
                      <a:lnTo>
                        <a:pt x="176" y="22"/>
                      </a:lnTo>
                      <a:lnTo>
                        <a:pt x="128" y="12"/>
                      </a:lnTo>
                      <a:lnTo>
                        <a:pt x="54" y="20"/>
                      </a:lnTo>
                      <a:lnTo>
                        <a:pt x="0" y="22"/>
                      </a:lnTo>
                      <a:lnTo>
                        <a:pt x="78" y="10"/>
                      </a:lnTo>
                      <a:lnTo>
                        <a:pt x="148" y="0"/>
                      </a:lnTo>
                      <a:lnTo>
                        <a:pt x="234" y="30"/>
                      </a:lnTo>
                      <a:lnTo>
                        <a:pt x="280" y="36"/>
                      </a:lnTo>
                      <a:lnTo>
                        <a:pt x="336" y="58"/>
                      </a:lnTo>
                      <a:lnTo>
                        <a:pt x="340" y="6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06" name="Freeform 455"/>
                <p:cNvSpPr>
                  <a:spLocks/>
                </p:cNvSpPr>
                <p:nvPr/>
              </p:nvSpPr>
              <p:spPr bwMode="auto">
                <a:xfrm>
                  <a:off x="3717" y="2597"/>
                  <a:ext cx="143" cy="22"/>
                </a:xfrm>
                <a:custGeom>
                  <a:avLst/>
                  <a:gdLst>
                    <a:gd name="T0" fmla="*/ 1 w 286"/>
                    <a:gd name="T1" fmla="*/ 0 h 44"/>
                    <a:gd name="T2" fmla="*/ 1 w 286"/>
                    <a:gd name="T3" fmla="*/ 0 h 44"/>
                    <a:gd name="T4" fmla="*/ 1 w 286"/>
                    <a:gd name="T5" fmla="*/ 1 h 44"/>
                    <a:gd name="T6" fmla="*/ 1 w 286"/>
                    <a:gd name="T7" fmla="*/ 1 h 44"/>
                    <a:gd name="T8" fmla="*/ 1 w 286"/>
                    <a:gd name="T9" fmla="*/ 1 h 44"/>
                    <a:gd name="T10" fmla="*/ 1 w 286"/>
                    <a:gd name="T11" fmla="*/ 1 h 44"/>
                    <a:gd name="T12" fmla="*/ 1 w 286"/>
                    <a:gd name="T13" fmla="*/ 1 h 44"/>
                    <a:gd name="T14" fmla="*/ 1 w 286"/>
                    <a:gd name="T15" fmla="*/ 1 h 44"/>
                    <a:gd name="T16" fmla="*/ 0 w 286"/>
                    <a:gd name="T17" fmla="*/ 1 h 44"/>
                    <a:gd name="T18" fmla="*/ 1 w 286"/>
                    <a:gd name="T19" fmla="*/ 1 h 44"/>
                    <a:gd name="T20" fmla="*/ 1 w 286"/>
                    <a:gd name="T21" fmla="*/ 1 h 44"/>
                    <a:gd name="T22" fmla="*/ 1 w 286"/>
                    <a:gd name="T23" fmla="*/ 0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86"/>
                    <a:gd name="T37" fmla="*/ 0 h 44"/>
                    <a:gd name="T38" fmla="*/ 286 w 286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86" h="44">
                      <a:moveTo>
                        <a:pt x="206" y="0"/>
                      </a:moveTo>
                      <a:lnTo>
                        <a:pt x="242" y="0"/>
                      </a:lnTo>
                      <a:lnTo>
                        <a:pt x="286" y="14"/>
                      </a:lnTo>
                      <a:lnTo>
                        <a:pt x="256" y="12"/>
                      </a:lnTo>
                      <a:lnTo>
                        <a:pt x="212" y="4"/>
                      </a:lnTo>
                      <a:lnTo>
                        <a:pt x="120" y="26"/>
                      </a:lnTo>
                      <a:lnTo>
                        <a:pt x="66" y="36"/>
                      </a:lnTo>
                      <a:lnTo>
                        <a:pt x="10" y="44"/>
                      </a:lnTo>
                      <a:lnTo>
                        <a:pt x="0" y="38"/>
                      </a:lnTo>
                      <a:lnTo>
                        <a:pt x="62" y="28"/>
                      </a:lnTo>
                      <a:lnTo>
                        <a:pt x="138" y="14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07" name="Freeform 456"/>
                <p:cNvSpPr>
                  <a:spLocks/>
                </p:cNvSpPr>
                <p:nvPr/>
              </p:nvSpPr>
              <p:spPr bwMode="auto">
                <a:xfrm>
                  <a:off x="3775" y="2683"/>
                  <a:ext cx="58" cy="10"/>
                </a:xfrm>
                <a:custGeom>
                  <a:avLst/>
                  <a:gdLst>
                    <a:gd name="T0" fmla="*/ 1 w 116"/>
                    <a:gd name="T1" fmla="*/ 1 h 20"/>
                    <a:gd name="T2" fmla="*/ 1 w 116"/>
                    <a:gd name="T3" fmla="*/ 1 h 20"/>
                    <a:gd name="T4" fmla="*/ 1 w 116"/>
                    <a:gd name="T5" fmla="*/ 1 h 20"/>
                    <a:gd name="T6" fmla="*/ 1 w 116"/>
                    <a:gd name="T7" fmla="*/ 1 h 20"/>
                    <a:gd name="T8" fmla="*/ 0 w 116"/>
                    <a:gd name="T9" fmla="*/ 0 h 20"/>
                    <a:gd name="T10" fmla="*/ 1 w 116"/>
                    <a:gd name="T11" fmla="*/ 1 h 20"/>
                    <a:gd name="T12" fmla="*/ 1 w 116"/>
                    <a:gd name="T13" fmla="*/ 1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6"/>
                    <a:gd name="T22" fmla="*/ 0 h 20"/>
                    <a:gd name="T23" fmla="*/ 116 w 116"/>
                    <a:gd name="T24" fmla="*/ 20 h 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6" h="20">
                      <a:moveTo>
                        <a:pt x="116" y="10"/>
                      </a:moveTo>
                      <a:lnTo>
                        <a:pt x="102" y="20"/>
                      </a:lnTo>
                      <a:lnTo>
                        <a:pt x="62" y="14"/>
                      </a:lnTo>
                      <a:lnTo>
                        <a:pt x="14" y="14"/>
                      </a:lnTo>
                      <a:lnTo>
                        <a:pt x="0" y="0"/>
                      </a:lnTo>
                      <a:lnTo>
                        <a:pt x="32" y="4"/>
                      </a:lnTo>
                      <a:lnTo>
                        <a:pt x="116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08" name="Freeform 457"/>
                <p:cNvSpPr>
                  <a:spLocks/>
                </p:cNvSpPr>
                <p:nvPr/>
              </p:nvSpPr>
              <p:spPr bwMode="auto">
                <a:xfrm>
                  <a:off x="3903" y="2725"/>
                  <a:ext cx="11" cy="11"/>
                </a:xfrm>
                <a:custGeom>
                  <a:avLst/>
                  <a:gdLst>
                    <a:gd name="T0" fmla="*/ 0 w 22"/>
                    <a:gd name="T1" fmla="*/ 0 h 22"/>
                    <a:gd name="T2" fmla="*/ 1 w 22"/>
                    <a:gd name="T3" fmla="*/ 1 h 22"/>
                    <a:gd name="T4" fmla="*/ 1 w 22"/>
                    <a:gd name="T5" fmla="*/ 1 h 22"/>
                    <a:gd name="T6" fmla="*/ 0 w 22"/>
                    <a:gd name="T7" fmla="*/ 0 h 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"/>
                    <a:gd name="T13" fmla="*/ 0 h 22"/>
                    <a:gd name="T14" fmla="*/ 22 w 22"/>
                    <a:gd name="T15" fmla="*/ 22 h 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" h="22">
                      <a:moveTo>
                        <a:pt x="0" y="0"/>
                      </a:moveTo>
                      <a:lnTo>
                        <a:pt x="4" y="10"/>
                      </a:lnTo>
                      <a:lnTo>
                        <a:pt x="22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09" name="Freeform 458"/>
                <p:cNvSpPr>
                  <a:spLocks/>
                </p:cNvSpPr>
                <p:nvPr/>
              </p:nvSpPr>
              <p:spPr bwMode="auto">
                <a:xfrm>
                  <a:off x="3695" y="2653"/>
                  <a:ext cx="27" cy="26"/>
                </a:xfrm>
                <a:custGeom>
                  <a:avLst/>
                  <a:gdLst>
                    <a:gd name="T0" fmla="*/ 1 w 54"/>
                    <a:gd name="T1" fmla="*/ 0 h 52"/>
                    <a:gd name="T2" fmla="*/ 1 w 54"/>
                    <a:gd name="T3" fmla="*/ 1 h 52"/>
                    <a:gd name="T4" fmla="*/ 1 w 54"/>
                    <a:gd name="T5" fmla="*/ 1 h 52"/>
                    <a:gd name="T6" fmla="*/ 0 w 54"/>
                    <a:gd name="T7" fmla="*/ 1 h 52"/>
                    <a:gd name="T8" fmla="*/ 1 w 54"/>
                    <a:gd name="T9" fmla="*/ 0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52"/>
                    <a:gd name="T17" fmla="*/ 54 w 54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52">
                      <a:moveTo>
                        <a:pt x="54" y="0"/>
                      </a:moveTo>
                      <a:lnTo>
                        <a:pt x="46" y="18"/>
                      </a:lnTo>
                      <a:lnTo>
                        <a:pt x="46" y="32"/>
                      </a:lnTo>
                      <a:lnTo>
                        <a:pt x="0" y="5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10" name="Freeform 459"/>
                <p:cNvSpPr>
                  <a:spLocks/>
                </p:cNvSpPr>
                <p:nvPr/>
              </p:nvSpPr>
              <p:spPr bwMode="auto">
                <a:xfrm>
                  <a:off x="3744" y="2701"/>
                  <a:ext cx="10" cy="20"/>
                </a:xfrm>
                <a:custGeom>
                  <a:avLst/>
                  <a:gdLst>
                    <a:gd name="T0" fmla="*/ 1 w 20"/>
                    <a:gd name="T1" fmla="*/ 0 h 40"/>
                    <a:gd name="T2" fmla="*/ 0 w 20"/>
                    <a:gd name="T3" fmla="*/ 1 h 40"/>
                    <a:gd name="T4" fmla="*/ 1 w 20"/>
                    <a:gd name="T5" fmla="*/ 1 h 40"/>
                    <a:gd name="T6" fmla="*/ 1 w 20"/>
                    <a:gd name="T7" fmla="*/ 0 h 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"/>
                    <a:gd name="T13" fmla="*/ 0 h 40"/>
                    <a:gd name="T14" fmla="*/ 20 w 20"/>
                    <a:gd name="T15" fmla="*/ 40 h 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" h="40">
                      <a:moveTo>
                        <a:pt x="2" y="0"/>
                      </a:moveTo>
                      <a:lnTo>
                        <a:pt x="0" y="16"/>
                      </a:lnTo>
                      <a:lnTo>
                        <a:pt x="20" y="4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11" name="Freeform 460"/>
                <p:cNvSpPr>
                  <a:spLocks/>
                </p:cNvSpPr>
                <p:nvPr/>
              </p:nvSpPr>
              <p:spPr bwMode="auto">
                <a:xfrm>
                  <a:off x="3942" y="2677"/>
                  <a:ext cx="15" cy="15"/>
                </a:xfrm>
                <a:custGeom>
                  <a:avLst/>
                  <a:gdLst>
                    <a:gd name="T0" fmla="*/ 1 w 30"/>
                    <a:gd name="T1" fmla="*/ 1 h 30"/>
                    <a:gd name="T2" fmla="*/ 1 w 30"/>
                    <a:gd name="T3" fmla="*/ 1 h 30"/>
                    <a:gd name="T4" fmla="*/ 1 w 30"/>
                    <a:gd name="T5" fmla="*/ 1 h 30"/>
                    <a:gd name="T6" fmla="*/ 1 w 30"/>
                    <a:gd name="T7" fmla="*/ 0 h 30"/>
                    <a:gd name="T8" fmla="*/ 0 w 30"/>
                    <a:gd name="T9" fmla="*/ 1 h 30"/>
                    <a:gd name="T10" fmla="*/ 1 w 30"/>
                    <a:gd name="T11" fmla="*/ 1 h 30"/>
                    <a:gd name="T12" fmla="*/ 1 w 30"/>
                    <a:gd name="T13" fmla="*/ 1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30"/>
                    <a:gd name="T23" fmla="*/ 30 w 30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30">
                      <a:moveTo>
                        <a:pt x="30" y="30"/>
                      </a:moveTo>
                      <a:lnTo>
                        <a:pt x="12" y="24"/>
                      </a:lnTo>
                      <a:lnTo>
                        <a:pt x="4" y="14"/>
                      </a:lnTo>
                      <a:lnTo>
                        <a:pt x="2" y="0"/>
                      </a:lnTo>
                      <a:lnTo>
                        <a:pt x="0" y="14"/>
                      </a:lnTo>
                      <a:lnTo>
                        <a:pt x="6" y="26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185" name="Group 461"/>
              <p:cNvGrpSpPr>
                <a:grpSpLocks/>
              </p:cNvGrpSpPr>
              <p:nvPr/>
            </p:nvGrpSpPr>
            <p:grpSpPr bwMode="auto">
              <a:xfrm>
                <a:off x="2394" y="3126"/>
                <a:ext cx="168" cy="75"/>
                <a:chOff x="3299" y="2409"/>
                <a:chExt cx="564" cy="250"/>
              </a:xfrm>
            </p:grpSpPr>
            <p:sp>
              <p:nvSpPr>
                <p:cNvPr id="1196" name="Freeform 462"/>
                <p:cNvSpPr>
                  <a:spLocks/>
                </p:cNvSpPr>
                <p:nvPr/>
              </p:nvSpPr>
              <p:spPr bwMode="auto">
                <a:xfrm>
                  <a:off x="3299" y="2409"/>
                  <a:ext cx="564" cy="250"/>
                </a:xfrm>
                <a:custGeom>
                  <a:avLst/>
                  <a:gdLst>
                    <a:gd name="T0" fmla="*/ 1 w 1127"/>
                    <a:gd name="T1" fmla="*/ 1 h 500"/>
                    <a:gd name="T2" fmla="*/ 1 w 1127"/>
                    <a:gd name="T3" fmla="*/ 1 h 500"/>
                    <a:gd name="T4" fmla="*/ 1 w 1127"/>
                    <a:gd name="T5" fmla="*/ 1 h 500"/>
                    <a:gd name="T6" fmla="*/ 1 w 1127"/>
                    <a:gd name="T7" fmla="*/ 1 h 500"/>
                    <a:gd name="T8" fmla="*/ 1 w 1127"/>
                    <a:gd name="T9" fmla="*/ 1 h 500"/>
                    <a:gd name="T10" fmla="*/ 1 w 1127"/>
                    <a:gd name="T11" fmla="*/ 1 h 500"/>
                    <a:gd name="T12" fmla="*/ 1 w 1127"/>
                    <a:gd name="T13" fmla="*/ 1 h 500"/>
                    <a:gd name="T14" fmla="*/ 1 w 1127"/>
                    <a:gd name="T15" fmla="*/ 1 h 500"/>
                    <a:gd name="T16" fmla="*/ 1 w 1127"/>
                    <a:gd name="T17" fmla="*/ 1 h 500"/>
                    <a:gd name="T18" fmla="*/ 1 w 1127"/>
                    <a:gd name="T19" fmla="*/ 1 h 500"/>
                    <a:gd name="T20" fmla="*/ 1 w 1127"/>
                    <a:gd name="T21" fmla="*/ 1 h 500"/>
                    <a:gd name="T22" fmla="*/ 1 w 1127"/>
                    <a:gd name="T23" fmla="*/ 1 h 500"/>
                    <a:gd name="T24" fmla="*/ 1 w 1127"/>
                    <a:gd name="T25" fmla="*/ 1 h 500"/>
                    <a:gd name="T26" fmla="*/ 1 w 1127"/>
                    <a:gd name="T27" fmla="*/ 1 h 500"/>
                    <a:gd name="T28" fmla="*/ 1 w 1127"/>
                    <a:gd name="T29" fmla="*/ 1 h 500"/>
                    <a:gd name="T30" fmla="*/ 1 w 1127"/>
                    <a:gd name="T31" fmla="*/ 1 h 500"/>
                    <a:gd name="T32" fmla="*/ 1 w 1127"/>
                    <a:gd name="T33" fmla="*/ 1 h 500"/>
                    <a:gd name="T34" fmla="*/ 1 w 1127"/>
                    <a:gd name="T35" fmla="*/ 1 h 500"/>
                    <a:gd name="T36" fmla="*/ 1 w 1127"/>
                    <a:gd name="T37" fmla="*/ 1 h 500"/>
                    <a:gd name="T38" fmla="*/ 1 w 1127"/>
                    <a:gd name="T39" fmla="*/ 1 h 500"/>
                    <a:gd name="T40" fmla="*/ 1 w 1127"/>
                    <a:gd name="T41" fmla="*/ 1 h 500"/>
                    <a:gd name="T42" fmla="*/ 1 w 1127"/>
                    <a:gd name="T43" fmla="*/ 1 h 500"/>
                    <a:gd name="T44" fmla="*/ 1 w 1127"/>
                    <a:gd name="T45" fmla="*/ 1 h 500"/>
                    <a:gd name="T46" fmla="*/ 1 w 1127"/>
                    <a:gd name="T47" fmla="*/ 1 h 500"/>
                    <a:gd name="T48" fmla="*/ 1 w 1127"/>
                    <a:gd name="T49" fmla="*/ 1 h 500"/>
                    <a:gd name="T50" fmla="*/ 1 w 1127"/>
                    <a:gd name="T51" fmla="*/ 1 h 500"/>
                    <a:gd name="T52" fmla="*/ 1 w 1127"/>
                    <a:gd name="T53" fmla="*/ 1 h 500"/>
                    <a:gd name="T54" fmla="*/ 1 w 1127"/>
                    <a:gd name="T55" fmla="*/ 1 h 500"/>
                    <a:gd name="T56" fmla="*/ 1 w 1127"/>
                    <a:gd name="T57" fmla="*/ 1 h 500"/>
                    <a:gd name="T58" fmla="*/ 1 w 1127"/>
                    <a:gd name="T59" fmla="*/ 1 h 500"/>
                    <a:gd name="T60" fmla="*/ 1 w 1127"/>
                    <a:gd name="T61" fmla="*/ 1 h 500"/>
                    <a:gd name="T62" fmla="*/ 1 w 1127"/>
                    <a:gd name="T63" fmla="*/ 1 h 500"/>
                    <a:gd name="T64" fmla="*/ 1 w 1127"/>
                    <a:gd name="T65" fmla="*/ 1 h 500"/>
                    <a:gd name="T66" fmla="*/ 1 w 1127"/>
                    <a:gd name="T67" fmla="*/ 1 h 500"/>
                    <a:gd name="T68" fmla="*/ 1 w 1127"/>
                    <a:gd name="T69" fmla="*/ 1 h 500"/>
                    <a:gd name="T70" fmla="*/ 1 w 1127"/>
                    <a:gd name="T71" fmla="*/ 1 h 500"/>
                    <a:gd name="T72" fmla="*/ 1 w 1127"/>
                    <a:gd name="T73" fmla="*/ 1 h 500"/>
                    <a:gd name="T74" fmla="*/ 1 w 1127"/>
                    <a:gd name="T75" fmla="*/ 1 h 500"/>
                    <a:gd name="T76" fmla="*/ 1 w 1127"/>
                    <a:gd name="T77" fmla="*/ 1 h 500"/>
                    <a:gd name="T78" fmla="*/ 1 w 1127"/>
                    <a:gd name="T79" fmla="*/ 1 h 500"/>
                    <a:gd name="T80" fmla="*/ 1 w 1127"/>
                    <a:gd name="T81" fmla="*/ 1 h 500"/>
                    <a:gd name="T82" fmla="*/ 1 w 1127"/>
                    <a:gd name="T83" fmla="*/ 1 h 500"/>
                    <a:gd name="T84" fmla="*/ 1 w 1127"/>
                    <a:gd name="T85" fmla="*/ 1 h 500"/>
                    <a:gd name="T86" fmla="*/ 1 w 1127"/>
                    <a:gd name="T87" fmla="*/ 1 h 500"/>
                    <a:gd name="T88" fmla="*/ 1 w 1127"/>
                    <a:gd name="T89" fmla="*/ 1 h 500"/>
                    <a:gd name="T90" fmla="*/ 1 w 1127"/>
                    <a:gd name="T91" fmla="*/ 1 h 500"/>
                    <a:gd name="T92" fmla="*/ 1 w 1127"/>
                    <a:gd name="T93" fmla="*/ 1 h 500"/>
                    <a:gd name="T94" fmla="*/ 1 w 1127"/>
                    <a:gd name="T95" fmla="*/ 1 h 500"/>
                    <a:gd name="T96" fmla="*/ 1 w 1127"/>
                    <a:gd name="T97" fmla="*/ 1 h 500"/>
                    <a:gd name="T98" fmla="*/ 1 w 1127"/>
                    <a:gd name="T99" fmla="*/ 0 h 500"/>
                    <a:gd name="T100" fmla="*/ 1 w 1127"/>
                    <a:gd name="T101" fmla="*/ 1 h 500"/>
                    <a:gd name="T102" fmla="*/ 1 w 1127"/>
                    <a:gd name="T103" fmla="*/ 1 h 500"/>
                    <a:gd name="T104" fmla="*/ 1 w 1127"/>
                    <a:gd name="T105" fmla="*/ 1 h 500"/>
                    <a:gd name="T106" fmla="*/ 1 w 1127"/>
                    <a:gd name="T107" fmla="*/ 1 h 500"/>
                    <a:gd name="T108" fmla="*/ 1 w 1127"/>
                    <a:gd name="T109" fmla="*/ 1 h 500"/>
                    <a:gd name="T110" fmla="*/ 1 w 1127"/>
                    <a:gd name="T111" fmla="*/ 1 h 500"/>
                    <a:gd name="T112" fmla="*/ 1 w 1127"/>
                    <a:gd name="T113" fmla="*/ 1 h 500"/>
                    <a:gd name="T114" fmla="*/ 1 w 1127"/>
                    <a:gd name="T115" fmla="*/ 1 h 500"/>
                    <a:gd name="T116" fmla="*/ 1 w 1127"/>
                    <a:gd name="T117" fmla="*/ 1 h 500"/>
                    <a:gd name="T118" fmla="*/ 0 w 1127"/>
                    <a:gd name="T119" fmla="*/ 1 h 500"/>
                    <a:gd name="T120" fmla="*/ 1 w 1127"/>
                    <a:gd name="T121" fmla="*/ 1 h 500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127"/>
                    <a:gd name="T184" fmla="*/ 0 h 500"/>
                    <a:gd name="T185" fmla="*/ 1127 w 1127"/>
                    <a:gd name="T186" fmla="*/ 500 h 500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127" h="500">
                      <a:moveTo>
                        <a:pt x="108" y="500"/>
                      </a:moveTo>
                      <a:lnTo>
                        <a:pt x="167" y="488"/>
                      </a:lnTo>
                      <a:lnTo>
                        <a:pt x="227" y="464"/>
                      </a:lnTo>
                      <a:lnTo>
                        <a:pt x="283" y="454"/>
                      </a:lnTo>
                      <a:lnTo>
                        <a:pt x="379" y="466"/>
                      </a:lnTo>
                      <a:lnTo>
                        <a:pt x="449" y="462"/>
                      </a:lnTo>
                      <a:lnTo>
                        <a:pt x="493" y="440"/>
                      </a:lnTo>
                      <a:lnTo>
                        <a:pt x="535" y="422"/>
                      </a:lnTo>
                      <a:lnTo>
                        <a:pt x="577" y="416"/>
                      </a:lnTo>
                      <a:lnTo>
                        <a:pt x="617" y="396"/>
                      </a:lnTo>
                      <a:lnTo>
                        <a:pt x="657" y="370"/>
                      </a:lnTo>
                      <a:lnTo>
                        <a:pt x="709" y="346"/>
                      </a:lnTo>
                      <a:lnTo>
                        <a:pt x="743" y="338"/>
                      </a:lnTo>
                      <a:lnTo>
                        <a:pt x="777" y="330"/>
                      </a:lnTo>
                      <a:lnTo>
                        <a:pt x="825" y="326"/>
                      </a:lnTo>
                      <a:lnTo>
                        <a:pt x="853" y="318"/>
                      </a:lnTo>
                      <a:lnTo>
                        <a:pt x="869" y="306"/>
                      </a:lnTo>
                      <a:lnTo>
                        <a:pt x="875" y="290"/>
                      </a:lnTo>
                      <a:lnTo>
                        <a:pt x="871" y="284"/>
                      </a:lnTo>
                      <a:lnTo>
                        <a:pt x="853" y="270"/>
                      </a:lnTo>
                      <a:lnTo>
                        <a:pt x="823" y="262"/>
                      </a:lnTo>
                      <a:lnTo>
                        <a:pt x="781" y="254"/>
                      </a:lnTo>
                      <a:lnTo>
                        <a:pt x="741" y="256"/>
                      </a:lnTo>
                      <a:lnTo>
                        <a:pt x="707" y="270"/>
                      </a:lnTo>
                      <a:lnTo>
                        <a:pt x="627" y="270"/>
                      </a:lnTo>
                      <a:lnTo>
                        <a:pt x="693" y="226"/>
                      </a:lnTo>
                      <a:lnTo>
                        <a:pt x="755" y="184"/>
                      </a:lnTo>
                      <a:lnTo>
                        <a:pt x="825" y="160"/>
                      </a:lnTo>
                      <a:lnTo>
                        <a:pt x="885" y="156"/>
                      </a:lnTo>
                      <a:lnTo>
                        <a:pt x="959" y="148"/>
                      </a:lnTo>
                      <a:lnTo>
                        <a:pt x="1007" y="162"/>
                      </a:lnTo>
                      <a:lnTo>
                        <a:pt x="1029" y="170"/>
                      </a:lnTo>
                      <a:lnTo>
                        <a:pt x="1051" y="170"/>
                      </a:lnTo>
                      <a:lnTo>
                        <a:pt x="1065" y="160"/>
                      </a:lnTo>
                      <a:lnTo>
                        <a:pt x="1085" y="154"/>
                      </a:lnTo>
                      <a:lnTo>
                        <a:pt x="1081" y="134"/>
                      </a:lnTo>
                      <a:lnTo>
                        <a:pt x="1103" y="134"/>
                      </a:lnTo>
                      <a:lnTo>
                        <a:pt x="1117" y="124"/>
                      </a:lnTo>
                      <a:lnTo>
                        <a:pt x="1119" y="114"/>
                      </a:lnTo>
                      <a:lnTo>
                        <a:pt x="1127" y="106"/>
                      </a:lnTo>
                      <a:lnTo>
                        <a:pt x="1117" y="96"/>
                      </a:lnTo>
                      <a:lnTo>
                        <a:pt x="1103" y="86"/>
                      </a:lnTo>
                      <a:lnTo>
                        <a:pt x="1081" y="74"/>
                      </a:lnTo>
                      <a:lnTo>
                        <a:pt x="1057" y="58"/>
                      </a:lnTo>
                      <a:lnTo>
                        <a:pt x="1037" y="44"/>
                      </a:lnTo>
                      <a:lnTo>
                        <a:pt x="999" y="38"/>
                      </a:lnTo>
                      <a:lnTo>
                        <a:pt x="973" y="36"/>
                      </a:lnTo>
                      <a:lnTo>
                        <a:pt x="835" y="12"/>
                      </a:lnTo>
                      <a:lnTo>
                        <a:pt x="803" y="8"/>
                      </a:lnTo>
                      <a:lnTo>
                        <a:pt x="771" y="0"/>
                      </a:lnTo>
                      <a:lnTo>
                        <a:pt x="737" y="4"/>
                      </a:lnTo>
                      <a:lnTo>
                        <a:pt x="707" y="22"/>
                      </a:lnTo>
                      <a:lnTo>
                        <a:pt x="593" y="58"/>
                      </a:lnTo>
                      <a:lnTo>
                        <a:pt x="529" y="64"/>
                      </a:lnTo>
                      <a:lnTo>
                        <a:pt x="467" y="112"/>
                      </a:lnTo>
                      <a:lnTo>
                        <a:pt x="331" y="202"/>
                      </a:lnTo>
                      <a:lnTo>
                        <a:pt x="281" y="242"/>
                      </a:lnTo>
                      <a:lnTo>
                        <a:pt x="229" y="286"/>
                      </a:lnTo>
                      <a:lnTo>
                        <a:pt x="165" y="300"/>
                      </a:lnTo>
                      <a:lnTo>
                        <a:pt x="0" y="306"/>
                      </a:lnTo>
                      <a:lnTo>
                        <a:pt x="108" y="50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197" name="Freeform 463"/>
                <p:cNvSpPr>
                  <a:spLocks/>
                </p:cNvSpPr>
                <p:nvPr/>
              </p:nvSpPr>
              <p:spPr bwMode="auto">
                <a:xfrm>
                  <a:off x="3765" y="2448"/>
                  <a:ext cx="80" cy="30"/>
                </a:xfrm>
                <a:custGeom>
                  <a:avLst/>
                  <a:gdLst>
                    <a:gd name="T0" fmla="*/ 1 w 160"/>
                    <a:gd name="T1" fmla="*/ 1 h 60"/>
                    <a:gd name="T2" fmla="*/ 1 w 160"/>
                    <a:gd name="T3" fmla="*/ 1 h 60"/>
                    <a:gd name="T4" fmla="*/ 1 w 160"/>
                    <a:gd name="T5" fmla="*/ 1 h 60"/>
                    <a:gd name="T6" fmla="*/ 1 w 160"/>
                    <a:gd name="T7" fmla="*/ 1 h 60"/>
                    <a:gd name="T8" fmla="*/ 1 w 160"/>
                    <a:gd name="T9" fmla="*/ 1 h 60"/>
                    <a:gd name="T10" fmla="*/ 1 w 160"/>
                    <a:gd name="T11" fmla="*/ 1 h 60"/>
                    <a:gd name="T12" fmla="*/ 1 w 160"/>
                    <a:gd name="T13" fmla="*/ 1 h 60"/>
                    <a:gd name="T14" fmla="*/ 0 w 160"/>
                    <a:gd name="T15" fmla="*/ 0 h 60"/>
                    <a:gd name="T16" fmla="*/ 1 w 160"/>
                    <a:gd name="T17" fmla="*/ 0 h 60"/>
                    <a:gd name="T18" fmla="*/ 1 w 160"/>
                    <a:gd name="T19" fmla="*/ 1 h 60"/>
                    <a:gd name="T20" fmla="*/ 1 w 160"/>
                    <a:gd name="T21" fmla="*/ 1 h 60"/>
                    <a:gd name="T22" fmla="*/ 1 w 160"/>
                    <a:gd name="T23" fmla="*/ 1 h 60"/>
                    <a:gd name="T24" fmla="*/ 1 w 160"/>
                    <a:gd name="T25" fmla="*/ 1 h 6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0"/>
                    <a:gd name="T40" fmla="*/ 0 h 60"/>
                    <a:gd name="T41" fmla="*/ 160 w 160"/>
                    <a:gd name="T42" fmla="*/ 60 h 6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0" h="60">
                      <a:moveTo>
                        <a:pt x="160" y="54"/>
                      </a:moveTo>
                      <a:lnTo>
                        <a:pt x="146" y="60"/>
                      </a:lnTo>
                      <a:lnTo>
                        <a:pt x="120" y="40"/>
                      </a:lnTo>
                      <a:lnTo>
                        <a:pt x="90" y="28"/>
                      </a:lnTo>
                      <a:lnTo>
                        <a:pt x="74" y="16"/>
                      </a:lnTo>
                      <a:lnTo>
                        <a:pt x="60" y="10"/>
                      </a:lnTo>
                      <a:lnTo>
                        <a:pt x="24" y="4"/>
                      </a:lnTo>
                      <a:lnTo>
                        <a:pt x="0" y="0"/>
                      </a:lnTo>
                      <a:lnTo>
                        <a:pt x="40" y="0"/>
                      </a:lnTo>
                      <a:lnTo>
                        <a:pt x="72" y="4"/>
                      </a:lnTo>
                      <a:lnTo>
                        <a:pt x="86" y="12"/>
                      </a:lnTo>
                      <a:lnTo>
                        <a:pt x="106" y="24"/>
                      </a:lnTo>
                      <a:lnTo>
                        <a:pt x="16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198" name="Freeform 464"/>
                <p:cNvSpPr>
                  <a:spLocks/>
                </p:cNvSpPr>
                <p:nvPr/>
              </p:nvSpPr>
              <p:spPr bwMode="auto">
                <a:xfrm>
                  <a:off x="3398" y="2593"/>
                  <a:ext cx="36" cy="25"/>
                </a:xfrm>
                <a:custGeom>
                  <a:avLst/>
                  <a:gdLst>
                    <a:gd name="T0" fmla="*/ 0 w 72"/>
                    <a:gd name="T1" fmla="*/ 0 h 50"/>
                    <a:gd name="T2" fmla="*/ 1 w 72"/>
                    <a:gd name="T3" fmla="*/ 1 h 50"/>
                    <a:gd name="T4" fmla="*/ 1 w 72"/>
                    <a:gd name="T5" fmla="*/ 1 h 50"/>
                    <a:gd name="T6" fmla="*/ 0 w 72"/>
                    <a:gd name="T7" fmla="*/ 0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0"/>
                    <a:gd name="T14" fmla="*/ 72 w 7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0">
                      <a:moveTo>
                        <a:pt x="0" y="0"/>
                      </a:moveTo>
                      <a:lnTo>
                        <a:pt x="48" y="20"/>
                      </a:lnTo>
                      <a:lnTo>
                        <a:pt x="72" y="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199" name="Freeform 465"/>
                <p:cNvSpPr>
                  <a:spLocks/>
                </p:cNvSpPr>
                <p:nvPr/>
              </p:nvSpPr>
              <p:spPr bwMode="auto">
                <a:xfrm>
                  <a:off x="3621" y="2437"/>
                  <a:ext cx="125" cy="23"/>
                </a:xfrm>
                <a:custGeom>
                  <a:avLst/>
                  <a:gdLst>
                    <a:gd name="T0" fmla="*/ 1 w 250"/>
                    <a:gd name="T1" fmla="*/ 1 h 46"/>
                    <a:gd name="T2" fmla="*/ 1 w 250"/>
                    <a:gd name="T3" fmla="*/ 1 h 46"/>
                    <a:gd name="T4" fmla="*/ 1 w 250"/>
                    <a:gd name="T5" fmla="*/ 0 h 46"/>
                    <a:gd name="T6" fmla="*/ 1 w 250"/>
                    <a:gd name="T7" fmla="*/ 1 h 46"/>
                    <a:gd name="T8" fmla="*/ 1 w 250"/>
                    <a:gd name="T9" fmla="*/ 1 h 46"/>
                    <a:gd name="T10" fmla="*/ 1 w 250"/>
                    <a:gd name="T11" fmla="*/ 1 h 46"/>
                    <a:gd name="T12" fmla="*/ 1 w 250"/>
                    <a:gd name="T13" fmla="*/ 1 h 46"/>
                    <a:gd name="T14" fmla="*/ 0 w 250"/>
                    <a:gd name="T15" fmla="*/ 1 h 46"/>
                    <a:gd name="T16" fmla="*/ 1 w 250"/>
                    <a:gd name="T17" fmla="*/ 1 h 46"/>
                    <a:gd name="T18" fmla="*/ 1 w 250"/>
                    <a:gd name="T19" fmla="*/ 1 h 46"/>
                    <a:gd name="T20" fmla="*/ 1 w 250"/>
                    <a:gd name="T21" fmla="*/ 1 h 46"/>
                    <a:gd name="T22" fmla="*/ 1 w 250"/>
                    <a:gd name="T23" fmla="*/ 1 h 46"/>
                    <a:gd name="T24" fmla="*/ 1 w 250"/>
                    <a:gd name="T25" fmla="*/ 1 h 46"/>
                    <a:gd name="T26" fmla="*/ 1 w 250"/>
                    <a:gd name="T27" fmla="*/ 1 h 46"/>
                    <a:gd name="T28" fmla="*/ 1 w 250"/>
                    <a:gd name="T29" fmla="*/ 1 h 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50"/>
                    <a:gd name="T46" fmla="*/ 0 h 46"/>
                    <a:gd name="T47" fmla="*/ 250 w 250"/>
                    <a:gd name="T48" fmla="*/ 46 h 4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50" h="46">
                      <a:moveTo>
                        <a:pt x="250" y="12"/>
                      </a:moveTo>
                      <a:lnTo>
                        <a:pt x="174" y="8"/>
                      </a:lnTo>
                      <a:lnTo>
                        <a:pt x="138" y="0"/>
                      </a:lnTo>
                      <a:lnTo>
                        <a:pt x="114" y="2"/>
                      </a:lnTo>
                      <a:lnTo>
                        <a:pt x="94" y="12"/>
                      </a:lnTo>
                      <a:lnTo>
                        <a:pt x="78" y="20"/>
                      </a:lnTo>
                      <a:lnTo>
                        <a:pt x="40" y="36"/>
                      </a:lnTo>
                      <a:lnTo>
                        <a:pt x="0" y="38"/>
                      </a:lnTo>
                      <a:lnTo>
                        <a:pt x="22" y="46"/>
                      </a:lnTo>
                      <a:lnTo>
                        <a:pt x="68" y="34"/>
                      </a:lnTo>
                      <a:lnTo>
                        <a:pt x="108" y="12"/>
                      </a:lnTo>
                      <a:lnTo>
                        <a:pt x="130" y="8"/>
                      </a:lnTo>
                      <a:lnTo>
                        <a:pt x="154" y="10"/>
                      </a:lnTo>
                      <a:lnTo>
                        <a:pt x="188" y="14"/>
                      </a:lnTo>
                      <a:lnTo>
                        <a:pt x="250" y="1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00" name="Freeform 466"/>
                <p:cNvSpPr>
                  <a:spLocks/>
                </p:cNvSpPr>
                <p:nvPr/>
              </p:nvSpPr>
              <p:spPr bwMode="auto">
                <a:xfrm>
                  <a:off x="3695" y="2551"/>
                  <a:ext cx="5" cy="11"/>
                </a:xfrm>
                <a:custGeom>
                  <a:avLst/>
                  <a:gdLst>
                    <a:gd name="T0" fmla="*/ 1 w 10"/>
                    <a:gd name="T1" fmla="*/ 0 h 22"/>
                    <a:gd name="T2" fmla="*/ 0 w 10"/>
                    <a:gd name="T3" fmla="*/ 1 h 22"/>
                    <a:gd name="T4" fmla="*/ 1 w 10"/>
                    <a:gd name="T5" fmla="*/ 1 h 22"/>
                    <a:gd name="T6" fmla="*/ 1 w 10"/>
                    <a:gd name="T7" fmla="*/ 0 h 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"/>
                    <a:gd name="T13" fmla="*/ 0 h 22"/>
                    <a:gd name="T14" fmla="*/ 10 w 10"/>
                    <a:gd name="T15" fmla="*/ 22 h 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" h="22">
                      <a:moveTo>
                        <a:pt x="10" y="0"/>
                      </a:moveTo>
                      <a:lnTo>
                        <a:pt x="0" y="12"/>
                      </a:lnTo>
                      <a:lnTo>
                        <a:pt x="10" y="2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01" name="Freeform 467"/>
                <p:cNvSpPr>
                  <a:spLocks/>
                </p:cNvSpPr>
                <p:nvPr/>
              </p:nvSpPr>
              <p:spPr bwMode="auto">
                <a:xfrm>
                  <a:off x="3816" y="2477"/>
                  <a:ext cx="16" cy="10"/>
                </a:xfrm>
                <a:custGeom>
                  <a:avLst/>
                  <a:gdLst>
                    <a:gd name="T0" fmla="*/ 1 w 32"/>
                    <a:gd name="T1" fmla="*/ 1 h 20"/>
                    <a:gd name="T2" fmla="*/ 1 w 32"/>
                    <a:gd name="T3" fmla="*/ 1 h 20"/>
                    <a:gd name="T4" fmla="*/ 1 w 32"/>
                    <a:gd name="T5" fmla="*/ 1 h 20"/>
                    <a:gd name="T6" fmla="*/ 0 w 32"/>
                    <a:gd name="T7" fmla="*/ 0 h 20"/>
                    <a:gd name="T8" fmla="*/ 1 w 32"/>
                    <a:gd name="T9" fmla="*/ 1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20"/>
                    <a:gd name="T17" fmla="*/ 32 w 32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20">
                      <a:moveTo>
                        <a:pt x="24" y="20"/>
                      </a:moveTo>
                      <a:lnTo>
                        <a:pt x="32" y="14"/>
                      </a:lnTo>
                      <a:lnTo>
                        <a:pt x="16" y="8"/>
                      </a:lnTo>
                      <a:lnTo>
                        <a:pt x="0" y="0"/>
                      </a:lnTo>
                      <a:lnTo>
                        <a:pt x="24" y="2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02" name="Freeform 468"/>
                <p:cNvSpPr>
                  <a:spLocks/>
                </p:cNvSpPr>
                <p:nvPr/>
              </p:nvSpPr>
              <p:spPr bwMode="auto">
                <a:xfrm>
                  <a:off x="3839" y="2459"/>
                  <a:ext cx="16" cy="7"/>
                </a:xfrm>
                <a:custGeom>
                  <a:avLst/>
                  <a:gdLst>
                    <a:gd name="T0" fmla="*/ 1 w 32"/>
                    <a:gd name="T1" fmla="*/ 1 h 14"/>
                    <a:gd name="T2" fmla="*/ 1 w 32"/>
                    <a:gd name="T3" fmla="*/ 1 h 14"/>
                    <a:gd name="T4" fmla="*/ 1 w 32"/>
                    <a:gd name="T5" fmla="*/ 1 h 14"/>
                    <a:gd name="T6" fmla="*/ 0 w 32"/>
                    <a:gd name="T7" fmla="*/ 0 h 14"/>
                    <a:gd name="T8" fmla="*/ 1 w 32"/>
                    <a:gd name="T9" fmla="*/ 1 h 14"/>
                    <a:gd name="T10" fmla="*/ 1 w 32"/>
                    <a:gd name="T11" fmla="*/ 1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2"/>
                    <a:gd name="T19" fmla="*/ 0 h 14"/>
                    <a:gd name="T20" fmla="*/ 32 w 32"/>
                    <a:gd name="T21" fmla="*/ 14 h 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2" h="14">
                      <a:moveTo>
                        <a:pt x="30" y="14"/>
                      </a:moveTo>
                      <a:lnTo>
                        <a:pt x="32" y="8"/>
                      </a:lnTo>
                      <a:lnTo>
                        <a:pt x="12" y="6"/>
                      </a:lnTo>
                      <a:lnTo>
                        <a:pt x="0" y="0"/>
                      </a:lnTo>
                      <a:lnTo>
                        <a:pt x="10" y="8"/>
                      </a:lnTo>
                      <a:lnTo>
                        <a:pt x="30" y="1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203" name="Freeform 469"/>
                <p:cNvSpPr>
                  <a:spLocks/>
                </p:cNvSpPr>
                <p:nvPr/>
              </p:nvSpPr>
              <p:spPr bwMode="auto">
                <a:xfrm>
                  <a:off x="3561" y="2534"/>
                  <a:ext cx="51" cy="13"/>
                </a:xfrm>
                <a:custGeom>
                  <a:avLst/>
                  <a:gdLst>
                    <a:gd name="T0" fmla="*/ 1 w 102"/>
                    <a:gd name="T1" fmla="*/ 1 h 26"/>
                    <a:gd name="T2" fmla="*/ 1 w 102"/>
                    <a:gd name="T3" fmla="*/ 1 h 26"/>
                    <a:gd name="T4" fmla="*/ 1 w 102"/>
                    <a:gd name="T5" fmla="*/ 1 h 26"/>
                    <a:gd name="T6" fmla="*/ 1 w 102"/>
                    <a:gd name="T7" fmla="*/ 1 h 26"/>
                    <a:gd name="T8" fmla="*/ 1 w 102"/>
                    <a:gd name="T9" fmla="*/ 1 h 26"/>
                    <a:gd name="T10" fmla="*/ 0 w 102"/>
                    <a:gd name="T11" fmla="*/ 1 h 26"/>
                    <a:gd name="T12" fmla="*/ 1 w 102"/>
                    <a:gd name="T13" fmla="*/ 1 h 26"/>
                    <a:gd name="T14" fmla="*/ 1 w 102"/>
                    <a:gd name="T15" fmla="*/ 1 h 26"/>
                    <a:gd name="T16" fmla="*/ 1 w 102"/>
                    <a:gd name="T17" fmla="*/ 0 h 26"/>
                    <a:gd name="T18" fmla="*/ 1 w 102"/>
                    <a:gd name="T19" fmla="*/ 1 h 26"/>
                    <a:gd name="T20" fmla="*/ 1 w 102"/>
                    <a:gd name="T21" fmla="*/ 1 h 26"/>
                    <a:gd name="T22" fmla="*/ 1 w 102"/>
                    <a:gd name="T23" fmla="*/ 1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2"/>
                    <a:gd name="T37" fmla="*/ 0 h 26"/>
                    <a:gd name="T38" fmla="*/ 102 w 102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2" h="26">
                      <a:moveTo>
                        <a:pt x="102" y="12"/>
                      </a:moveTo>
                      <a:lnTo>
                        <a:pt x="96" y="24"/>
                      </a:lnTo>
                      <a:lnTo>
                        <a:pt x="78" y="20"/>
                      </a:lnTo>
                      <a:lnTo>
                        <a:pt x="44" y="20"/>
                      </a:lnTo>
                      <a:lnTo>
                        <a:pt x="16" y="20"/>
                      </a:lnTo>
                      <a:lnTo>
                        <a:pt x="0" y="26"/>
                      </a:lnTo>
                      <a:lnTo>
                        <a:pt x="26" y="14"/>
                      </a:lnTo>
                      <a:lnTo>
                        <a:pt x="52" y="8"/>
                      </a:lnTo>
                      <a:lnTo>
                        <a:pt x="70" y="0"/>
                      </a:lnTo>
                      <a:lnTo>
                        <a:pt x="56" y="14"/>
                      </a:lnTo>
                      <a:lnTo>
                        <a:pt x="84" y="14"/>
                      </a:lnTo>
                      <a:lnTo>
                        <a:pt x="102" y="1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186" name="Freeform 470"/>
              <p:cNvSpPr>
                <a:spLocks/>
              </p:cNvSpPr>
              <p:nvPr/>
            </p:nvSpPr>
            <p:spPr bwMode="auto">
              <a:xfrm>
                <a:off x="2267" y="3166"/>
                <a:ext cx="150" cy="58"/>
              </a:xfrm>
              <a:custGeom>
                <a:avLst/>
                <a:gdLst>
                  <a:gd name="T0" fmla="*/ 0 w 1007"/>
                  <a:gd name="T1" fmla="*/ 0 h 390"/>
                  <a:gd name="T2" fmla="*/ 0 w 1007"/>
                  <a:gd name="T3" fmla="*/ 0 h 390"/>
                  <a:gd name="T4" fmla="*/ 0 w 1007"/>
                  <a:gd name="T5" fmla="*/ 0 h 390"/>
                  <a:gd name="T6" fmla="*/ 0 w 1007"/>
                  <a:gd name="T7" fmla="*/ 0 h 390"/>
                  <a:gd name="T8" fmla="*/ 0 w 1007"/>
                  <a:gd name="T9" fmla="*/ 0 h 390"/>
                  <a:gd name="T10" fmla="*/ 0 w 1007"/>
                  <a:gd name="T11" fmla="*/ 0 h 390"/>
                  <a:gd name="T12" fmla="*/ 0 w 1007"/>
                  <a:gd name="T13" fmla="*/ 0 h 390"/>
                  <a:gd name="T14" fmla="*/ 0 w 1007"/>
                  <a:gd name="T15" fmla="*/ 0 h 390"/>
                  <a:gd name="T16" fmla="*/ 0 w 1007"/>
                  <a:gd name="T17" fmla="*/ 0 h 390"/>
                  <a:gd name="T18" fmla="*/ 0 w 1007"/>
                  <a:gd name="T19" fmla="*/ 0 h 390"/>
                  <a:gd name="T20" fmla="*/ 0 w 1007"/>
                  <a:gd name="T21" fmla="*/ 0 h 390"/>
                  <a:gd name="T22" fmla="*/ 0 w 1007"/>
                  <a:gd name="T23" fmla="*/ 0 h 390"/>
                  <a:gd name="T24" fmla="*/ 0 w 1007"/>
                  <a:gd name="T25" fmla="*/ 0 h 390"/>
                  <a:gd name="T26" fmla="*/ 0 w 1007"/>
                  <a:gd name="T27" fmla="*/ 0 h 390"/>
                  <a:gd name="T28" fmla="*/ 0 w 1007"/>
                  <a:gd name="T29" fmla="*/ 0 h 390"/>
                  <a:gd name="T30" fmla="*/ 0 w 1007"/>
                  <a:gd name="T31" fmla="*/ 0 h 390"/>
                  <a:gd name="T32" fmla="*/ 0 w 1007"/>
                  <a:gd name="T33" fmla="*/ 0 h 390"/>
                  <a:gd name="T34" fmla="*/ 0 w 1007"/>
                  <a:gd name="T35" fmla="*/ 0 h 390"/>
                  <a:gd name="T36" fmla="*/ 0 w 1007"/>
                  <a:gd name="T37" fmla="*/ 0 h 390"/>
                  <a:gd name="T38" fmla="*/ 0 w 1007"/>
                  <a:gd name="T39" fmla="*/ 0 h 390"/>
                  <a:gd name="T40" fmla="*/ 0 w 1007"/>
                  <a:gd name="T41" fmla="*/ 0 h 3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07"/>
                  <a:gd name="T64" fmla="*/ 0 h 390"/>
                  <a:gd name="T65" fmla="*/ 1007 w 1007"/>
                  <a:gd name="T66" fmla="*/ 390 h 3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07" h="390">
                    <a:moveTo>
                      <a:pt x="118" y="0"/>
                    </a:moveTo>
                    <a:lnTo>
                      <a:pt x="356" y="36"/>
                    </a:lnTo>
                    <a:lnTo>
                      <a:pt x="656" y="60"/>
                    </a:lnTo>
                    <a:lnTo>
                      <a:pt x="852" y="54"/>
                    </a:lnTo>
                    <a:lnTo>
                      <a:pt x="942" y="60"/>
                    </a:lnTo>
                    <a:lnTo>
                      <a:pt x="989" y="124"/>
                    </a:lnTo>
                    <a:lnTo>
                      <a:pt x="1007" y="220"/>
                    </a:lnTo>
                    <a:lnTo>
                      <a:pt x="762" y="290"/>
                    </a:lnTo>
                    <a:lnTo>
                      <a:pt x="798" y="232"/>
                    </a:lnTo>
                    <a:lnTo>
                      <a:pt x="840" y="154"/>
                    </a:lnTo>
                    <a:lnTo>
                      <a:pt x="774" y="226"/>
                    </a:lnTo>
                    <a:lnTo>
                      <a:pt x="668" y="306"/>
                    </a:lnTo>
                    <a:lnTo>
                      <a:pt x="416" y="390"/>
                    </a:lnTo>
                    <a:lnTo>
                      <a:pt x="238" y="390"/>
                    </a:lnTo>
                    <a:lnTo>
                      <a:pt x="482" y="312"/>
                    </a:lnTo>
                    <a:lnTo>
                      <a:pt x="638" y="208"/>
                    </a:lnTo>
                    <a:lnTo>
                      <a:pt x="440" y="284"/>
                    </a:lnTo>
                    <a:lnTo>
                      <a:pt x="250" y="342"/>
                    </a:lnTo>
                    <a:lnTo>
                      <a:pt x="0" y="390"/>
                    </a:lnTo>
                    <a:lnTo>
                      <a:pt x="12" y="1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404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87" name="Freeform 471"/>
              <p:cNvSpPr>
                <a:spLocks/>
              </p:cNvSpPr>
              <p:nvPr/>
            </p:nvSpPr>
            <p:spPr bwMode="auto">
              <a:xfrm>
                <a:off x="2108" y="2961"/>
                <a:ext cx="349" cy="320"/>
              </a:xfrm>
              <a:custGeom>
                <a:avLst/>
                <a:gdLst>
                  <a:gd name="T0" fmla="*/ 0 w 2332"/>
                  <a:gd name="T1" fmla="*/ 0 h 2146"/>
                  <a:gd name="T2" fmla="*/ 0 w 2332"/>
                  <a:gd name="T3" fmla="*/ 0 h 2146"/>
                  <a:gd name="T4" fmla="*/ 0 w 2332"/>
                  <a:gd name="T5" fmla="*/ 0 h 2146"/>
                  <a:gd name="T6" fmla="*/ 0 w 2332"/>
                  <a:gd name="T7" fmla="*/ 0 h 2146"/>
                  <a:gd name="T8" fmla="*/ 0 w 2332"/>
                  <a:gd name="T9" fmla="*/ 0 h 2146"/>
                  <a:gd name="T10" fmla="*/ 0 w 2332"/>
                  <a:gd name="T11" fmla="*/ 0 h 2146"/>
                  <a:gd name="T12" fmla="*/ 0 w 2332"/>
                  <a:gd name="T13" fmla="*/ 0 h 2146"/>
                  <a:gd name="T14" fmla="*/ 0 w 2332"/>
                  <a:gd name="T15" fmla="*/ 0 h 2146"/>
                  <a:gd name="T16" fmla="*/ 0 w 2332"/>
                  <a:gd name="T17" fmla="*/ 0 h 2146"/>
                  <a:gd name="T18" fmla="*/ 0 w 2332"/>
                  <a:gd name="T19" fmla="*/ 0 h 2146"/>
                  <a:gd name="T20" fmla="*/ 0 w 2332"/>
                  <a:gd name="T21" fmla="*/ 0 h 2146"/>
                  <a:gd name="T22" fmla="*/ 0 w 2332"/>
                  <a:gd name="T23" fmla="*/ 0 h 2146"/>
                  <a:gd name="T24" fmla="*/ 0 w 2332"/>
                  <a:gd name="T25" fmla="*/ 0 h 2146"/>
                  <a:gd name="T26" fmla="*/ 0 w 2332"/>
                  <a:gd name="T27" fmla="*/ 0 h 2146"/>
                  <a:gd name="T28" fmla="*/ 0 w 2332"/>
                  <a:gd name="T29" fmla="*/ 0 h 2146"/>
                  <a:gd name="T30" fmla="*/ 0 w 2332"/>
                  <a:gd name="T31" fmla="*/ 0 h 2146"/>
                  <a:gd name="T32" fmla="*/ 0 w 2332"/>
                  <a:gd name="T33" fmla="*/ 0 h 2146"/>
                  <a:gd name="T34" fmla="*/ 0 w 2332"/>
                  <a:gd name="T35" fmla="*/ 0 h 2146"/>
                  <a:gd name="T36" fmla="*/ 0 w 2332"/>
                  <a:gd name="T37" fmla="*/ 0 h 2146"/>
                  <a:gd name="T38" fmla="*/ 0 w 2332"/>
                  <a:gd name="T39" fmla="*/ 0 h 2146"/>
                  <a:gd name="T40" fmla="*/ 0 w 2332"/>
                  <a:gd name="T41" fmla="*/ 0 h 2146"/>
                  <a:gd name="T42" fmla="*/ 0 w 2332"/>
                  <a:gd name="T43" fmla="*/ 0 h 2146"/>
                  <a:gd name="T44" fmla="*/ 0 w 2332"/>
                  <a:gd name="T45" fmla="*/ 0 h 2146"/>
                  <a:gd name="T46" fmla="*/ 0 w 2332"/>
                  <a:gd name="T47" fmla="*/ 0 h 2146"/>
                  <a:gd name="T48" fmla="*/ 0 w 2332"/>
                  <a:gd name="T49" fmla="*/ 0 h 2146"/>
                  <a:gd name="T50" fmla="*/ 0 w 2332"/>
                  <a:gd name="T51" fmla="*/ 0 h 2146"/>
                  <a:gd name="T52" fmla="*/ 0 w 2332"/>
                  <a:gd name="T53" fmla="*/ 0 h 2146"/>
                  <a:gd name="T54" fmla="*/ 0 w 2332"/>
                  <a:gd name="T55" fmla="*/ 0 h 2146"/>
                  <a:gd name="T56" fmla="*/ 0 w 2332"/>
                  <a:gd name="T57" fmla="*/ 0 h 2146"/>
                  <a:gd name="T58" fmla="*/ 0 w 2332"/>
                  <a:gd name="T59" fmla="*/ 0 h 2146"/>
                  <a:gd name="T60" fmla="*/ 0 w 2332"/>
                  <a:gd name="T61" fmla="*/ 0 h 2146"/>
                  <a:gd name="T62" fmla="*/ 0 w 2332"/>
                  <a:gd name="T63" fmla="*/ 0 h 2146"/>
                  <a:gd name="T64" fmla="*/ 0 w 2332"/>
                  <a:gd name="T65" fmla="*/ 0 h 2146"/>
                  <a:gd name="T66" fmla="*/ 0 w 2332"/>
                  <a:gd name="T67" fmla="*/ 0 h 2146"/>
                  <a:gd name="T68" fmla="*/ 0 w 2332"/>
                  <a:gd name="T69" fmla="*/ 0 h 2146"/>
                  <a:gd name="T70" fmla="*/ 0 w 2332"/>
                  <a:gd name="T71" fmla="*/ 0 h 2146"/>
                  <a:gd name="T72" fmla="*/ 0 w 2332"/>
                  <a:gd name="T73" fmla="*/ 0 h 2146"/>
                  <a:gd name="T74" fmla="*/ 0 w 2332"/>
                  <a:gd name="T75" fmla="*/ 0 h 21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32"/>
                  <a:gd name="T115" fmla="*/ 0 h 2146"/>
                  <a:gd name="T116" fmla="*/ 2332 w 2332"/>
                  <a:gd name="T117" fmla="*/ 2146 h 21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32" h="2146">
                    <a:moveTo>
                      <a:pt x="221" y="0"/>
                    </a:moveTo>
                    <a:lnTo>
                      <a:pt x="359" y="24"/>
                    </a:lnTo>
                    <a:lnTo>
                      <a:pt x="489" y="102"/>
                    </a:lnTo>
                    <a:lnTo>
                      <a:pt x="549" y="222"/>
                    </a:lnTo>
                    <a:lnTo>
                      <a:pt x="561" y="380"/>
                    </a:lnTo>
                    <a:lnTo>
                      <a:pt x="607" y="605"/>
                    </a:lnTo>
                    <a:lnTo>
                      <a:pt x="679" y="807"/>
                    </a:lnTo>
                    <a:lnTo>
                      <a:pt x="775" y="1047"/>
                    </a:lnTo>
                    <a:lnTo>
                      <a:pt x="829" y="1233"/>
                    </a:lnTo>
                    <a:lnTo>
                      <a:pt x="901" y="1425"/>
                    </a:lnTo>
                    <a:lnTo>
                      <a:pt x="691" y="1503"/>
                    </a:lnTo>
                    <a:lnTo>
                      <a:pt x="925" y="1467"/>
                    </a:lnTo>
                    <a:lnTo>
                      <a:pt x="979" y="1545"/>
                    </a:lnTo>
                    <a:lnTo>
                      <a:pt x="877" y="1633"/>
                    </a:lnTo>
                    <a:lnTo>
                      <a:pt x="1021" y="1581"/>
                    </a:lnTo>
                    <a:lnTo>
                      <a:pt x="1187" y="1639"/>
                    </a:lnTo>
                    <a:lnTo>
                      <a:pt x="1409" y="1689"/>
                    </a:lnTo>
                    <a:lnTo>
                      <a:pt x="1679" y="1761"/>
                    </a:lnTo>
                    <a:lnTo>
                      <a:pt x="1881" y="1781"/>
                    </a:lnTo>
                    <a:lnTo>
                      <a:pt x="2120" y="1805"/>
                    </a:lnTo>
                    <a:lnTo>
                      <a:pt x="2276" y="1793"/>
                    </a:lnTo>
                    <a:lnTo>
                      <a:pt x="2304" y="1845"/>
                    </a:lnTo>
                    <a:lnTo>
                      <a:pt x="2332" y="1946"/>
                    </a:lnTo>
                    <a:lnTo>
                      <a:pt x="2330" y="2020"/>
                    </a:lnTo>
                    <a:lnTo>
                      <a:pt x="2168" y="2086"/>
                    </a:lnTo>
                    <a:lnTo>
                      <a:pt x="2138" y="2026"/>
                    </a:lnTo>
                    <a:lnTo>
                      <a:pt x="2096" y="2086"/>
                    </a:lnTo>
                    <a:lnTo>
                      <a:pt x="1857" y="2110"/>
                    </a:lnTo>
                    <a:lnTo>
                      <a:pt x="1403" y="2146"/>
                    </a:lnTo>
                    <a:lnTo>
                      <a:pt x="819" y="2042"/>
                    </a:lnTo>
                    <a:lnTo>
                      <a:pt x="687" y="2006"/>
                    </a:lnTo>
                    <a:lnTo>
                      <a:pt x="509" y="1719"/>
                    </a:lnTo>
                    <a:lnTo>
                      <a:pt x="257" y="1219"/>
                    </a:lnTo>
                    <a:lnTo>
                      <a:pt x="78" y="667"/>
                    </a:lnTo>
                    <a:lnTo>
                      <a:pt x="0" y="455"/>
                    </a:lnTo>
                    <a:lnTo>
                      <a:pt x="24" y="228"/>
                    </a:lnTo>
                    <a:lnTo>
                      <a:pt x="108" y="6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404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88" name="Freeform 472"/>
              <p:cNvSpPr>
                <a:spLocks/>
              </p:cNvSpPr>
              <p:nvPr/>
            </p:nvSpPr>
            <p:spPr bwMode="auto">
              <a:xfrm>
                <a:off x="2153" y="2950"/>
                <a:ext cx="132" cy="249"/>
              </a:xfrm>
              <a:custGeom>
                <a:avLst/>
                <a:gdLst>
                  <a:gd name="T0" fmla="*/ 0 w 888"/>
                  <a:gd name="T1" fmla="*/ 0 h 1665"/>
                  <a:gd name="T2" fmla="*/ 0 w 888"/>
                  <a:gd name="T3" fmla="*/ 0 h 1665"/>
                  <a:gd name="T4" fmla="*/ 0 w 888"/>
                  <a:gd name="T5" fmla="*/ 0 h 1665"/>
                  <a:gd name="T6" fmla="*/ 0 w 888"/>
                  <a:gd name="T7" fmla="*/ 0 h 1665"/>
                  <a:gd name="T8" fmla="*/ 0 w 888"/>
                  <a:gd name="T9" fmla="*/ 0 h 1665"/>
                  <a:gd name="T10" fmla="*/ 0 w 888"/>
                  <a:gd name="T11" fmla="*/ 0 h 1665"/>
                  <a:gd name="T12" fmla="*/ 0 w 888"/>
                  <a:gd name="T13" fmla="*/ 0 h 1665"/>
                  <a:gd name="T14" fmla="*/ 0 w 888"/>
                  <a:gd name="T15" fmla="*/ 0 h 1665"/>
                  <a:gd name="T16" fmla="*/ 0 w 888"/>
                  <a:gd name="T17" fmla="*/ 0 h 1665"/>
                  <a:gd name="T18" fmla="*/ 0 w 888"/>
                  <a:gd name="T19" fmla="*/ 0 h 1665"/>
                  <a:gd name="T20" fmla="*/ 0 w 888"/>
                  <a:gd name="T21" fmla="*/ 0 h 1665"/>
                  <a:gd name="T22" fmla="*/ 0 w 888"/>
                  <a:gd name="T23" fmla="*/ 0 h 1665"/>
                  <a:gd name="T24" fmla="*/ 0 w 888"/>
                  <a:gd name="T25" fmla="*/ 0 h 1665"/>
                  <a:gd name="T26" fmla="*/ 0 w 888"/>
                  <a:gd name="T27" fmla="*/ 0 h 1665"/>
                  <a:gd name="T28" fmla="*/ 0 w 888"/>
                  <a:gd name="T29" fmla="*/ 0 h 1665"/>
                  <a:gd name="T30" fmla="*/ 0 w 888"/>
                  <a:gd name="T31" fmla="*/ 0 h 1665"/>
                  <a:gd name="T32" fmla="*/ 0 w 888"/>
                  <a:gd name="T33" fmla="*/ 0 h 1665"/>
                  <a:gd name="T34" fmla="*/ 0 w 888"/>
                  <a:gd name="T35" fmla="*/ 0 h 1665"/>
                  <a:gd name="T36" fmla="*/ 0 w 888"/>
                  <a:gd name="T37" fmla="*/ 0 h 1665"/>
                  <a:gd name="T38" fmla="*/ 0 w 888"/>
                  <a:gd name="T39" fmla="*/ 0 h 1665"/>
                  <a:gd name="T40" fmla="*/ 0 w 888"/>
                  <a:gd name="T41" fmla="*/ 0 h 1665"/>
                  <a:gd name="T42" fmla="*/ 0 w 888"/>
                  <a:gd name="T43" fmla="*/ 0 h 1665"/>
                  <a:gd name="T44" fmla="*/ 0 w 888"/>
                  <a:gd name="T45" fmla="*/ 0 h 1665"/>
                  <a:gd name="T46" fmla="*/ 0 w 888"/>
                  <a:gd name="T47" fmla="*/ 0 h 1665"/>
                  <a:gd name="T48" fmla="*/ 0 w 888"/>
                  <a:gd name="T49" fmla="*/ 0 h 1665"/>
                  <a:gd name="T50" fmla="*/ 0 w 888"/>
                  <a:gd name="T51" fmla="*/ 0 h 1665"/>
                  <a:gd name="T52" fmla="*/ 0 w 888"/>
                  <a:gd name="T53" fmla="*/ 0 h 1665"/>
                  <a:gd name="T54" fmla="*/ 0 w 888"/>
                  <a:gd name="T55" fmla="*/ 0 h 1665"/>
                  <a:gd name="T56" fmla="*/ 0 w 888"/>
                  <a:gd name="T57" fmla="*/ 0 h 1665"/>
                  <a:gd name="T58" fmla="*/ 0 w 888"/>
                  <a:gd name="T59" fmla="*/ 0 h 1665"/>
                  <a:gd name="T60" fmla="*/ 0 w 888"/>
                  <a:gd name="T61" fmla="*/ 0 h 1665"/>
                  <a:gd name="T62" fmla="*/ 0 w 888"/>
                  <a:gd name="T63" fmla="*/ 0 h 1665"/>
                  <a:gd name="T64" fmla="*/ 0 w 888"/>
                  <a:gd name="T65" fmla="*/ 0 h 1665"/>
                  <a:gd name="T66" fmla="*/ 0 w 888"/>
                  <a:gd name="T67" fmla="*/ 0 h 1665"/>
                  <a:gd name="T68" fmla="*/ 0 w 888"/>
                  <a:gd name="T69" fmla="*/ 0 h 1665"/>
                  <a:gd name="T70" fmla="*/ 0 w 888"/>
                  <a:gd name="T71" fmla="*/ 0 h 166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88"/>
                  <a:gd name="T109" fmla="*/ 0 h 1665"/>
                  <a:gd name="T110" fmla="*/ 888 w 888"/>
                  <a:gd name="T111" fmla="*/ 1665 h 1665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88" h="1665">
                    <a:moveTo>
                      <a:pt x="120" y="0"/>
                    </a:moveTo>
                    <a:lnTo>
                      <a:pt x="0" y="90"/>
                    </a:lnTo>
                    <a:lnTo>
                      <a:pt x="60" y="126"/>
                    </a:lnTo>
                    <a:lnTo>
                      <a:pt x="144" y="234"/>
                    </a:lnTo>
                    <a:lnTo>
                      <a:pt x="262" y="324"/>
                    </a:lnTo>
                    <a:lnTo>
                      <a:pt x="340" y="609"/>
                    </a:lnTo>
                    <a:lnTo>
                      <a:pt x="412" y="781"/>
                    </a:lnTo>
                    <a:lnTo>
                      <a:pt x="508" y="919"/>
                    </a:lnTo>
                    <a:lnTo>
                      <a:pt x="592" y="1039"/>
                    </a:lnTo>
                    <a:lnTo>
                      <a:pt x="472" y="943"/>
                    </a:lnTo>
                    <a:lnTo>
                      <a:pt x="388" y="799"/>
                    </a:lnTo>
                    <a:lnTo>
                      <a:pt x="472" y="1027"/>
                    </a:lnTo>
                    <a:lnTo>
                      <a:pt x="544" y="1219"/>
                    </a:lnTo>
                    <a:lnTo>
                      <a:pt x="610" y="1415"/>
                    </a:lnTo>
                    <a:lnTo>
                      <a:pt x="652" y="1517"/>
                    </a:lnTo>
                    <a:lnTo>
                      <a:pt x="698" y="1577"/>
                    </a:lnTo>
                    <a:lnTo>
                      <a:pt x="752" y="1631"/>
                    </a:lnTo>
                    <a:lnTo>
                      <a:pt x="842" y="1665"/>
                    </a:lnTo>
                    <a:lnTo>
                      <a:pt x="848" y="1557"/>
                    </a:lnTo>
                    <a:lnTo>
                      <a:pt x="858" y="1445"/>
                    </a:lnTo>
                    <a:lnTo>
                      <a:pt x="888" y="1325"/>
                    </a:lnTo>
                    <a:lnTo>
                      <a:pt x="888" y="1207"/>
                    </a:lnTo>
                    <a:lnTo>
                      <a:pt x="846" y="1063"/>
                    </a:lnTo>
                    <a:lnTo>
                      <a:pt x="788" y="955"/>
                    </a:lnTo>
                    <a:lnTo>
                      <a:pt x="716" y="883"/>
                    </a:lnTo>
                    <a:lnTo>
                      <a:pt x="622" y="799"/>
                    </a:lnTo>
                    <a:lnTo>
                      <a:pt x="508" y="657"/>
                    </a:lnTo>
                    <a:lnTo>
                      <a:pt x="406" y="490"/>
                    </a:lnTo>
                    <a:lnTo>
                      <a:pt x="496" y="579"/>
                    </a:lnTo>
                    <a:lnTo>
                      <a:pt x="580" y="705"/>
                    </a:lnTo>
                    <a:lnTo>
                      <a:pt x="686" y="829"/>
                    </a:lnTo>
                    <a:lnTo>
                      <a:pt x="586" y="651"/>
                    </a:lnTo>
                    <a:lnTo>
                      <a:pt x="478" y="424"/>
                    </a:lnTo>
                    <a:lnTo>
                      <a:pt x="352" y="174"/>
                    </a:lnTo>
                    <a:lnTo>
                      <a:pt x="286" y="96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89" name="Freeform 473"/>
              <p:cNvSpPr>
                <a:spLocks/>
              </p:cNvSpPr>
              <p:nvPr/>
            </p:nvSpPr>
            <p:spPr bwMode="auto">
              <a:xfrm>
                <a:off x="2053" y="2935"/>
                <a:ext cx="504" cy="635"/>
              </a:xfrm>
              <a:custGeom>
                <a:avLst/>
                <a:gdLst>
                  <a:gd name="T0" fmla="*/ 81 w 504"/>
                  <a:gd name="T1" fmla="*/ 34 h 635"/>
                  <a:gd name="T2" fmla="*/ 58 w 504"/>
                  <a:gd name="T3" fmla="*/ 90 h 635"/>
                  <a:gd name="T4" fmla="*/ 48 w 504"/>
                  <a:gd name="T5" fmla="*/ 167 h 635"/>
                  <a:gd name="T6" fmla="*/ 57 w 504"/>
                  <a:gd name="T7" fmla="*/ 141 h 635"/>
                  <a:gd name="T8" fmla="*/ 78 w 504"/>
                  <a:gd name="T9" fmla="*/ 182 h 635"/>
                  <a:gd name="T10" fmla="*/ 79 w 504"/>
                  <a:gd name="T11" fmla="*/ 264 h 635"/>
                  <a:gd name="T12" fmla="*/ 85 w 504"/>
                  <a:gd name="T13" fmla="*/ 235 h 635"/>
                  <a:gd name="T14" fmla="*/ 129 w 504"/>
                  <a:gd name="T15" fmla="*/ 296 h 635"/>
                  <a:gd name="T16" fmla="*/ 194 w 504"/>
                  <a:gd name="T17" fmla="*/ 341 h 635"/>
                  <a:gd name="T18" fmla="*/ 195 w 504"/>
                  <a:gd name="T19" fmla="*/ 365 h 635"/>
                  <a:gd name="T20" fmla="*/ 210 w 504"/>
                  <a:gd name="T21" fmla="*/ 361 h 635"/>
                  <a:gd name="T22" fmla="*/ 221 w 504"/>
                  <a:gd name="T23" fmla="*/ 396 h 635"/>
                  <a:gd name="T24" fmla="*/ 223 w 504"/>
                  <a:gd name="T25" fmla="*/ 418 h 635"/>
                  <a:gd name="T26" fmla="*/ 173 w 504"/>
                  <a:gd name="T27" fmla="*/ 456 h 635"/>
                  <a:gd name="T28" fmla="*/ 244 w 504"/>
                  <a:gd name="T29" fmla="*/ 439 h 635"/>
                  <a:gd name="T30" fmla="*/ 202 w 504"/>
                  <a:gd name="T31" fmla="*/ 474 h 635"/>
                  <a:gd name="T32" fmla="*/ 267 w 504"/>
                  <a:gd name="T33" fmla="*/ 448 h 635"/>
                  <a:gd name="T34" fmla="*/ 265 w 504"/>
                  <a:gd name="T35" fmla="*/ 470 h 635"/>
                  <a:gd name="T36" fmla="*/ 290 w 504"/>
                  <a:gd name="T37" fmla="*/ 459 h 635"/>
                  <a:gd name="T38" fmla="*/ 432 w 504"/>
                  <a:gd name="T39" fmla="*/ 508 h 635"/>
                  <a:gd name="T40" fmla="*/ 504 w 504"/>
                  <a:gd name="T41" fmla="*/ 579 h 635"/>
                  <a:gd name="T42" fmla="*/ 318 w 504"/>
                  <a:gd name="T43" fmla="*/ 631 h 635"/>
                  <a:gd name="T44" fmla="*/ 353 w 504"/>
                  <a:gd name="T45" fmla="*/ 620 h 635"/>
                  <a:gd name="T46" fmla="*/ 328 w 504"/>
                  <a:gd name="T47" fmla="*/ 613 h 635"/>
                  <a:gd name="T48" fmla="*/ 275 w 504"/>
                  <a:gd name="T49" fmla="*/ 620 h 635"/>
                  <a:gd name="T50" fmla="*/ 379 w 504"/>
                  <a:gd name="T51" fmla="*/ 570 h 635"/>
                  <a:gd name="T52" fmla="*/ 75 w 504"/>
                  <a:gd name="T53" fmla="*/ 613 h 635"/>
                  <a:gd name="T54" fmla="*/ 12 w 504"/>
                  <a:gd name="T55" fmla="*/ 580 h 635"/>
                  <a:gd name="T56" fmla="*/ 10 w 504"/>
                  <a:gd name="T57" fmla="*/ 512 h 635"/>
                  <a:gd name="T58" fmla="*/ 38 w 504"/>
                  <a:gd name="T59" fmla="*/ 421 h 635"/>
                  <a:gd name="T60" fmla="*/ 106 w 504"/>
                  <a:gd name="T61" fmla="*/ 465 h 635"/>
                  <a:gd name="T62" fmla="*/ 65 w 504"/>
                  <a:gd name="T63" fmla="*/ 396 h 635"/>
                  <a:gd name="T64" fmla="*/ 105 w 504"/>
                  <a:gd name="T65" fmla="*/ 381 h 635"/>
                  <a:gd name="T66" fmla="*/ 85 w 504"/>
                  <a:gd name="T67" fmla="*/ 344 h 635"/>
                  <a:gd name="T68" fmla="*/ 63 w 504"/>
                  <a:gd name="T69" fmla="*/ 359 h 635"/>
                  <a:gd name="T70" fmla="*/ 18 w 504"/>
                  <a:gd name="T71" fmla="*/ 257 h 635"/>
                  <a:gd name="T72" fmla="*/ 16 w 504"/>
                  <a:gd name="T73" fmla="*/ 157 h 635"/>
                  <a:gd name="T74" fmla="*/ 6 w 504"/>
                  <a:gd name="T75" fmla="*/ 217 h 635"/>
                  <a:gd name="T76" fmla="*/ 1 w 504"/>
                  <a:gd name="T77" fmla="*/ 145 h 635"/>
                  <a:gd name="T78" fmla="*/ 34 w 504"/>
                  <a:gd name="T79" fmla="*/ 75 h 635"/>
                  <a:gd name="T80" fmla="*/ 0 w 504"/>
                  <a:gd name="T81" fmla="*/ 137 h 635"/>
                  <a:gd name="T82" fmla="*/ 21 w 504"/>
                  <a:gd name="T83" fmla="*/ 61 h 635"/>
                  <a:gd name="T84" fmla="*/ 68 w 504"/>
                  <a:gd name="T85" fmla="*/ 0 h 63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04"/>
                  <a:gd name="T130" fmla="*/ 0 h 635"/>
                  <a:gd name="T131" fmla="*/ 504 w 504"/>
                  <a:gd name="T132" fmla="*/ 635 h 63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04" h="635">
                    <a:moveTo>
                      <a:pt x="112" y="13"/>
                    </a:moveTo>
                    <a:lnTo>
                      <a:pt x="96" y="28"/>
                    </a:lnTo>
                    <a:lnTo>
                      <a:pt x="81" y="34"/>
                    </a:lnTo>
                    <a:lnTo>
                      <a:pt x="63" y="56"/>
                    </a:lnTo>
                    <a:lnTo>
                      <a:pt x="59" y="71"/>
                    </a:lnTo>
                    <a:lnTo>
                      <a:pt x="58" y="90"/>
                    </a:lnTo>
                    <a:lnTo>
                      <a:pt x="58" y="108"/>
                    </a:lnTo>
                    <a:lnTo>
                      <a:pt x="54" y="137"/>
                    </a:lnTo>
                    <a:lnTo>
                      <a:pt x="48" y="167"/>
                    </a:lnTo>
                    <a:lnTo>
                      <a:pt x="45" y="199"/>
                    </a:lnTo>
                    <a:lnTo>
                      <a:pt x="54" y="165"/>
                    </a:lnTo>
                    <a:lnTo>
                      <a:pt x="57" y="141"/>
                    </a:lnTo>
                    <a:lnTo>
                      <a:pt x="61" y="125"/>
                    </a:lnTo>
                    <a:lnTo>
                      <a:pt x="68" y="153"/>
                    </a:lnTo>
                    <a:lnTo>
                      <a:pt x="78" y="182"/>
                    </a:lnTo>
                    <a:lnTo>
                      <a:pt x="82" y="200"/>
                    </a:lnTo>
                    <a:lnTo>
                      <a:pt x="80" y="230"/>
                    </a:lnTo>
                    <a:lnTo>
                      <a:pt x="79" y="264"/>
                    </a:lnTo>
                    <a:lnTo>
                      <a:pt x="81" y="296"/>
                    </a:lnTo>
                    <a:lnTo>
                      <a:pt x="83" y="260"/>
                    </a:lnTo>
                    <a:lnTo>
                      <a:pt x="85" y="235"/>
                    </a:lnTo>
                    <a:lnTo>
                      <a:pt x="89" y="213"/>
                    </a:lnTo>
                    <a:lnTo>
                      <a:pt x="111" y="265"/>
                    </a:lnTo>
                    <a:lnTo>
                      <a:pt x="129" y="296"/>
                    </a:lnTo>
                    <a:lnTo>
                      <a:pt x="137" y="308"/>
                    </a:lnTo>
                    <a:lnTo>
                      <a:pt x="150" y="330"/>
                    </a:lnTo>
                    <a:lnTo>
                      <a:pt x="194" y="341"/>
                    </a:lnTo>
                    <a:lnTo>
                      <a:pt x="215" y="344"/>
                    </a:lnTo>
                    <a:lnTo>
                      <a:pt x="208" y="355"/>
                    </a:lnTo>
                    <a:lnTo>
                      <a:pt x="195" y="365"/>
                    </a:lnTo>
                    <a:lnTo>
                      <a:pt x="150" y="390"/>
                    </a:lnTo>
                    <a:lnTo>
                      <a:pt x="188" y="377"/>
                    </a:lnTo>
                    <a:lnTo>
                      <a:pt x="210" y="361"/>
                    </a:lnTo>
                    <a:lnTo>
                      <a:pt x="230" y="347"/>
                    </a:lnTo>
                    <a:lnTo>
                      <a:pt x="229" y="379"/>
                    </a:lnTo>
                    <a:lnTo>
                      <a:pt x="221" y="396"/>
                    </a:lnTo>
                    <a:lnTo>
                      <a:pt x="198" y="407"/>
                    </a:lnTo>
                    <a:lnTo>
                      <a:pt x="222" y="407"/>
                    </a:lnTo>
                    <a:lnTo>
                      <a:pt x="223" y="418"/>
                    </a:lnTo>
                    <a:lnTo>
                      <a:pt x="221" y="429"/>
                    </a:lnTo>
                    <a:lnTo>
                      <a:pt x="210" y="438"/>
                    </a:lnTo>
                    <a:lnTo>
                      <a:pt x="173" y="456"/>
                    </a:lnTo>
                    <a:lnTo>
                      <a:pt x="222" y="439"/>
                    </a:lnTo>
                    <a:lnTo>
                      <a:pt x="234" y="437"/>
                    </a:lnTo>
                    <a:lnTo>
                      <a:pt x="244" y="439"/>
                    </a:lnTo>
                    <a:lnTo>
                      <a:pt x="243" y="448"/>
                    </a:lnTo>
                    <a:lnTo>
                      <a:pt x="231" y="458"/>
                    </a:lnTo>
                    <a:lnTo>
                      <a:pt x="202" y="474"/>
                    </a:lnTo>
                    <a:lnTo>
                      <a:pt x="244" y="458"/>
                    </a:lnTo>
                    <a:lnTo>
                      <a:pt x="256" y="445"/>
                    </a:lnTo>
                    <a:lnTo>
                      <a:pt x="267" y="448"/>
                    </a:lnTo>
                    <a:lnTo>
                      <a:pt x="277" y="452"/>
                    </a:lnTo>
                    <a:lnTo>
                      <a:pt x="274" y="462"/>
                    </a:lnTo>
                    <a:lnTo>
                      <a:pt x="265" y="470"/>
                    </a:lnTo>
                    <a:lnTo>
                      <a:pt x="243" y="483"/>
                    </a:lnTo>
                    <a:lnTo>
                      <a:pt x="274" y="473"/>
                    </a:lnTo>
                    <a:lnTo>
                      <a:pt x="290" y="459"/>
                    </a:lnTo>
                    <a:lnTo>
                      <a:pt x="310" y="465"/>
                    </a:lnTo>
                    <a:lnTo>
                      <a:pt x="376" y="488"/>
                    </a:lnTo>
                    <a:lnTo>
                      <a:pt x="432" y="508"/>
                    </a:lnTo>
                    <a:lnTo>
                      <a:pt x="473" y="525"/>
                    </a:lnTo>
                    <a:lnTo>
                      <a:pt x="487" y="547"/>
                    </a:lnTo>
                    <a:lnTo>
                      <a:pt x="504" y="579"/>
                    </a:lnTo>
                    <a:lnTo>
                      <a:pt x="503" y="578"/>
                    </a:lnTo>
                    <a:lnTo>
                      <a:pt x="333" y="635"/>
                    </a:lnTo>
                    <a:lnTo>
                      <a:pt x="318" y="631"/>
                    </a:lnTo>
                    <a:lnTo>
                      <a:pt x="367" y="622"/>
                    </a:lnTo>
                    <a:lnTo>
                      <a:pt x="443" y="592"/>
                    </a:lnTo>
                    <a:lnTo>
                      <a:pt x="353" y="620"/>
                    </a:lnTo>
                    <a:lnTo>
                      <a:pt x="312" y="628"/>
                    </a:lnTo>
                    <a:lnTo>
                      <a:pt x="282" y="622"/>
                    </a:lnTo>
                    <a:lnTo>
                      <a:pt x="328" y="613"/>
                    </a:lnTo>
                    <a:lnTo>
                      <a:pt x="423" y="583"/>
                    </a:lnTo>
                    <a:lnTo>
                      <a:pt x="320" y="611"/>
                    </a:lnTo>
                    <a:lnTo>
                      <a:pt x="275" y="620"/>
                    </a:lnTo>
                    <a:lnTo>
                      <a:pt x="268" y="616"/>
                    </a:lnTo>
                    <a:lnTo>
                      <a:pt x="309" y="602"/>
                    </a:lnTo>
                    <a:lnTo>
                      <a:pt x="379" y="570"/>
                    </a:lnTo>
                    <a:lnTo>
                      <a:pt x="298" y="603"/>
                    </a:lnTo>
                    <a:lnTo>
                      <a:pt x="256" y="614"/>
                    </a:lnTo>
                    <a:lnTo>
                      <a:pt x="75" y="613"/>
                    </a:lnTo>
                    <a:lnTo>
                      <a:pt x="53" y="607"/>
                    </a:lnTo>
                    <a:lnTo>
                      <a:pt x="32" y="600"/>
                    </a:lnTo>
                    <a:lnTo>
                      <a:pt x="12" y="580"/>
                    </a:lnTo>
                    <a:lnTo>
                      <a:pt x="7" y="559"/>
                    </a:lnTo>
                    <a:lnTo>
                      <a:pt x="5" y="540"/>
                    </a:lnTo>
                    <a:lnTo>
                      <a:pt x="10" y="512"/>
                    </a:lnTo>
                    <a:lnTo>
                      <a:pt x="23" y="475"/>
                    </a:lnTo>
                    <a:lnTo>
                      <a:pt x="34" y="447"/>
                    </a:lnTo>
                    <a:lnTo>
                      <a:pt x="38" y="421"/>
                    </a:lnTo>
                    <a:lnTo>
                      <a:pt x="54" y="417"/>
                    </a:lnTo>
                    <a:lnTo>
                      <a:pt x="67" y="436"/>
                    </a:lnTo>
                    <a:lnTo>
                      <a:pt x="106" y="465"/>
                    </a:lnTo>
                    <a:lnTo>
                      <a:pt x="71" y="433"/>
                    </a:lnTo>
                    <a:lnTo>
                      <a:pt x="61" y="416"/>
                    </a:lnTo>
                    <a:lnTo>
                      <a:pt x="65" y="396"/>
                    </a:lnTo>
                    <a:lnTo>
                      <a:pt x="112" y="383"/>
                    </a:lnTo>
                    <a:lnTo>
                      <a:pt x="145" y="364"/>
                    </a:lnTo>
                    <a:lnTo>
                      <a:pt x="105" y="381"/>
                    </a:lnTo>
                    <a:lnTo>
                      <a:pt x="66" y="390"/>
                    </a:lnTo>
                    <a:lnTo>
                      <a:pt x="68" y="363"/>
                    </a:lnTo>
                    <a:lnTo>
                      <a:pt x="85" y="344"/>
                    </a:lnTo>
                    <a:lnTo>
                      <a:pt x="97" y="314"/>
                    </a:lnTo>
                    <a:lnTo>
                      <a:pt x="81" y="341"/>
                    </a:lnTo>
                    <a:lnTo>
                      <a:pt x="63" y="359"/>
                    </a:lnTo>
                    <a:lnTo>
                      <a:pt x="44" y="356"/>
                    </a:lnTo>
                    <a:lnTo>
                      <a:pt x="33" y="307"/>
                    </a:lnTo>
                    <a:lnTo>
                      <a:pt x="18" y="257"/>
                    </a:lnTo>
                    <a:lnTo>
                      <a:pt x="11" y="224"/>
                    </a:lnTo>
                    <a:lnTo>
                      <a:pt x="12" y="194"/>
                    </a:lnTo>
                    <a:lnTo>
                      <a:pt x="16" y="157"/>
                    </a:lnTo>
                    <a:lnTo>
                      <a:pt x="11" y="177"/>
                    </a:lnTo>
                    <a:lnTo>
                      <a:pt x="7" y="199"/>
                    </a:lnTo>
                    <a:lnTo>
                      <a:pt x="6" y="217"/>
                    </a:lnTo>
                    <a:lnTo>
                      <a:pt x="2" y="186"/>
                    </a:lnTo>
                    <a:lnTo>
                      <a:pt x="1" y="161"/>
                    </a:lnTo>
                    <a:lnTo>
                      <a:pt x="1" y="145"/>
                    </a:lnTo>
                    <a:lnTo>
                      <a:pt x="7" y="120"/>
                    </a:lnTo>
                    <a:lnTo>
                      <a:pt x="18" y="97"/>
                    </a:lnTo>
                    <a:lnTo>
                      <a:pt x="34" y="75"/>
                    </a:lnTo>
                    <a:lnTo>
                      <a:pt x="17" y="93"/>
                    </a:lnTo>
                    <a:lnTo>
                      <a:pt x="9" y="108"/>
                    </a:lnTo>
                    <a:lnTo>
                      <a:pt x="0" y="137"/>
                    </a:lnTo>
                    <a:lnTo>
                      <a:pt x="2" y="116"/>
                    </a:lnTo>
                    <a:lnTo>
                      <a:pt x="7" y="90"/>
                    </a:lnTo>
                    <a:lnTo>
                      <a:pt x="21" y="61"/>
                    </a:lnTo>
                    <a:lnTo>
                      <a:pt x="32" y="31"/>
                    </a:lnTo>
                    <a:lnTo>
                      <a:pt x="47" y="17"/>
                    </a:lnTo>
                    <a:lnTo>
                      <a:pt x="68" y="0"/>
                    </a:lnTo>
                    <a:lnTo>
                      <a:pt x="90" y="3"/>
                    </a:lnTo>
                    <a:lnTo>
                      <a:pt x="112" y="13"/>
                    </a:lnTo>
                    <a:close/>
                  </a:path>
                </a:pathLst>
              </a:custGeom>
              <a:solidFill>
                <a:srgbClr val="404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90" name="Freeform 474"/>
              <p:cNvSpPr>
                <a:spLocks/>
              </p:cNvSpPr>
              <p:nvPr/>
            </p:nvSpPr>
            <p:spPr bwMode="auto">
              <a:xfrm>
                <a:off x="2087" y="3295"/>
                <a:ext cx="26" cy="55"/>
              </a:xfrm>
              <a:custGeom>
                <a:avLst/>
                <a:gdLst>
                  <a:gd name="T0" fmla="*/ 0 w 170"/>
                  <a:gd name="T1" fmla="*/ 0 h 368"/>
                  <a:gd name="T2" fmla="*/ 0 w 170"/>
                  <a:gd name="T3" fmla="*/ 0 h 368"/>
                  <a:gd name="T4" fmla="*/ 0 w 170"/>
                  <a:gd name="T5" fmla="*/ 0 h 368"/>
                  <a:gd name="T6" fmla="*/ 0 w 170"/>
                  <a:gd name="T7" fmla="*/ 0 h 368"/>
                  <a:gd name="T8" fmla="*/ 0 w 170"/>
                  <a:gd name="T9" fmla="*/ 0 h 368"/>
                  <a:gd name="T10" fmla="*/ 0 w 170"/>
                  <a:gd name="T11" fmla="*/ 0 h 368"/>
                  <a:gd name="T12" fmla="*/ 0 w 170"/>
                  <a:gd name="T13" fmla="*/ 0 h 368"/>
                  <a:gd name="T14" fmla="*/ 0 w 170"/>
                  <a:gd name="T15" fmla="*/ 0 h 3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0"/>
                  <a:gd name="T25" fmla="*/ 0 h 368"/>
                  <a:gd name="T26" fmla="*/ 170 w 170"/>
                  <a:gd name="T27" fmla="*/ 368 h 3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0" h="368">
                    <a:moveTo>
                      <a:pt x="36" y="0"/>
                    </a:moveTo>
                    <a:lnTo>
                      <a:pt x="164" y="18"/>
                    </a:lnTo>
                    <a:lnTo>
                      <a:pt x="170" y="166"/>
                    </a:lnTo>
                    <a:lnTo>
                      <a:pt x="152" y="320"/>
                    </a:lnTo>
                    <a:lnTo>
                      <a:pt x="30" y="368"/>
                    </a:lnTo>
                    <a:lnTo>
                      <a:pt x="0" y="308"/>
                    </a:lnTo>
                    <a:lnTo>
                      <a:pt x="0" y="9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1191" name="Group 475"/>
              <p:cNvGrpSpPr>
                <a:grpSpLocks/>
              </p:cNvGrpSpPr>
              <p:nvPr/>
            </p:nvGrpSpPr>
            <p:grpSpPr bwMode="auto">
              <a:xfrm>
                <a:off x="1988" y="3171"/>
                <a:ext cx="170" cy="321"/>
                <a:chOff x="1943" y="2557"/>
                <a:chExt cx="568" cy="1077"/>
              </a:xfrm>
            </p:grpSpPr>
            <p:sp>
              <p:nvSpPr>
                <p:cNvPr id="1194" name="Freeform 476"/>
                <p:cNvSpPr>
                  <a:spLocks/>
                </p:cNvSpPr>
                <p:nvPr/>
              </p:nvSpPr>
              <p:spPr bwMode="auto">
                <a:xfrm>
                  <a:off x="1943" y="2557"/>
                  <a:ext cx="568" cy="1077"/>
                </a:xfrm>
                <a:custGeom>
                  <a:avLst/>
                  <a:gdLst>
                    <a:gd name="T0" fmla="*/ 1 w 1135"/>
                    <a:gd name="T1" fmla="*/ 1 h 2154"/>
                    <a:gd name="T2" fmla="*/ 1 w 1135"/>
                    <a:gd name="T3" fmla="*/ 1 h 2154"/>
                    <a:gd name="T4" fmla="*/ 1 w 1135"/>
                    <a:gd name="T5" fmla="*/ 1 h 2154"/>
                    <a:gd name="T6" fmla="*/ 1 w 1135"/>
                    <a:gd name="T7" fmla="*/ 1 h 2154"/>
                    <a:gd name="T8" fmla="*/ 1 w 1135"/>
                    <a:gd name="T9" fmla="*/ 1 h 2154"/>
                    <a:gd name="T10" fmla="*/ 1 w 1135"/>
                    <a:gd name="T11" fmla="*/ 1 h 2154"/>
                    <a:gd name="T12" fmla="*/ 1 w 1135"/>
                    <a:gd name="T13" fmla="*/ 0 h 2154"/>
                    <a:gd name="T14" fmla="*/ 0 w 1135"/>
                    <a:gd name="T15" fmla="*/ 1 h 2154"/>
                    <a:gd name="T16" fmla="*/ 1 w 1135"/>
                    <a:gd name="T17" fmla="*/ 1 h 2154"/>
                    <a:gd name="T18" fmla="*/ 1 w 1135"/>
                    <a:gd name="T19" fmla="*/ 1 h 2154"/>
                    <a:gd name="T20" fmla="*/ 1 w 1135"/>
                    <a:gd name="T21" fmla="*/ 1 h 2154"/>
                    <a:gd name="T22" fmla="*/ 1 w 1135"/>
                    <a:gd name="T23" fmla="*/ 1 h 2154"/>
                    <a:gd name="T24" fmla="*/ 1 w 1135"/>
                    <a:gd name="T25" fmla="*/ 1 h 2154"/>
                    <a:gd name="T26" fmla="*/ 1 w 1135"/>
                    <a:gd name="T27" fmla="*/ 1 h 2154"/>
                    <a:gd name="T28" fmla="*/ 1 w 1135"/>
                    <a:gd name="T29" fmla="*/ 1 h 2154"/>
                    <a:gd name="T30" fmla="*/ 1 w 1135"/>
                    <a:gd name="T31" fmla="*/ 1 h 2154"/>
                    <a:gd name="T32" fmla="*/ 1 w 1135"/>
                    <a:gd name="T33" fmla="*/ 1 h 2154"/>
                    <a:gd name="T34" fmla="*/ 1 w 1135"/>
                    <a:gd name="T35" fmla="*/ 1 h 2154"/>
                    <a:gd name="T36" fmla="*/ 1 w 1135"/>
                    <a:gd name="T37" fmla="*/ 1 h 2154"/>
                    <a:gd name="T38" fmla="*/ 1 w 1135"/>
                    <a:gd name="T39" fmla="*/ 1 h 2154"/>
                    <a:gd name="T40" fmla="*/ 1 w 1135"/>
                    <a:gd name="T41" fmla="*/ 1 h 2154"/>
                    <a:gd name="T42" fmla="*/ 1 w 1135"/>
                    <a:gd name="T43" fmla="*/ 1 h 2154"/>
                    <a:gd name="T44" fmla="*/ 1 w 1135"/>
                    <a:gd name="T45" fmla="*/ 1 h 2154"/>
                    <a:gd name="T46" fmla="*/ 1 w 1135"/>
                    <a:gd name="T47" fmla="*/ 1 h 21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35"/>
                    <a:gd name="T73" fmla="*/ 0 h 2154"/>
                    <a:gd name="T74" fmla="*/ 1135 w 1135"/>
                    <a:gd name="T75" fmla="*/ 2154 h 2154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35" h="2154">
                      <a:moveTo>
                        <a:pt x="630" y="312"/>
                      </a:moveTo>
                      <a:lnTo>
                        <a:pt x="424" y="290"/>
                      </a:lnTo>
                      <a:lnTo>
                        <a:pt x="298" y="244"/>
                      </a:lnTo>
                      <a:lnTo>
                        <a:pt x="256" y="162"/>
                      </a:lnTo>
                      <a:lnTo>
                        <a:pt x="256" y="92"/>
                      </a:lnTo>
                      <a:lnTo>
                        <a:pt x="224" y="34"/>
                      </a:lnTo>
                      <a:lnTo>
                        <a:pt x="108" y="0"/>
                      </a:lnTo>
                      <a:lnTo>
                        <a:pt x="0" y="10"/>
                      </a:lnTo>
                      <a:lnTo>
                        <a:pt x="132" y="1677"/>
                      </a:lnTo>
                      <a:lnTo>
                        <a:pt x="224" y="1829"/>
                      </a:lnTo>
                      <a:lnTo>
                        <a:pt x="340" y="1981"/>
                      </a:lnTo>
                      <a:lnTo>
                        <a:pt x="506" y="2096"/>
                      </a:lnTo>
                      <a:lnTo>
                        <a:pt x="696" y="2132"/>
                      </a:lnTo>
                      <a:lnTo>
                        <a:pt x="953" y="2154"/>
                      </a:lnTo>
                      <a:lnTo>
                        <a:pt x="1103" y="2120"/>
                      </a:lnTo>
                      <a:lnTo>
                        <a:pt x="1135" y="2004"/>
                      </a:lnTo>
                      <a:lnTo>
                        <a:pt x="1119" y="1853"/>
                      </a:lnTo>
                      <a:lnTo>
                        <a:pt x="1011" y="1385"/>
                      </a:lnTo>
                      <a:lnTo>
                        <a:pt x="920" y="919"/>
                      </a:lnTo>
                      <a:lnTo>
                        <a:pt x="880" y="569"/>
                      </a:lnTo>
                      <a:lnTo>
                        <a:pt x="880" y="476"/>
                      </a:lnTo>
                      <a:lnTo>
                        <a:pt x="820" y="348"/>
                      </a:lnTo>
                      <a:lnTo>
                        <a:pt x="754" y="312"/>
                      </a:lnTo>
                      <a:lnTo>
                        <a:pt x="630" y="31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195" name="Freeform 477"/>
                <p:cNvSpPr>
                  <a:spLocks/>
                </p:cNvSpPr>
                <p:nvPr/>
              </p:nvSpPr>
              <p:spPr bwMode="auto">
                <a:xfrm>
                  <a:off x="1955" y="2609"/>
                  <a:ext cx="488" cy="988"/>
                </a:xfrm>
                <a:custGeom>
                  <a:avLst/>
                  <a:gdLst>
                    <a:gd name="T0" fmla="*/ 1 w 975"/>
                    <a:gd name="T1" fmla="*/ 1 h 1976"/>
                    <a:gd name="T2" fmla="*/ 1 w 975"/>
                    <a:gd name="T3" fmla="*/ 1 h 1976"/>
                    <a:gd name="T4" fmla="*/ 1 w 975"/>
                    <a:gd name="T5" fmla="*/ 1 h 1976"/>
                    <a:gd name="T6" fmla="*/ 1 w 975"/>
                    <a:gd name="T7" fmla="*/ 1 h 1976"/>
                    <a:gd name="T8" fmla="*/ 1 w 975"/>
                    <a:gd name="T9" fmla="*/ 1 h 1976"/>
                    <a:gd name="T10" fmla="*/ 0 w 975"/>
                    <a:gd name="T11" fmla="*/ 0 h 1976"/>
                    <a:gd name="T12" fmla="*/ 1 w 975"/>
                    <a:gd name="T13" fmla="*/ 1 h 1976"/>
                    <a:gd name="T14" fmla="*/ 1 w 975"/>
                    <a:gd name="T15" fmla="*/ 1 h 1976"/>
                    <a:gd name="T16" fmla="*/ 1 w 975"/>
                    <a:gd name="T17" fmla="*/ 1 h 1976"/>
                    <a:gd name="T18" fmla="*/ 1 w 975"/>
                    <a:gd name="T19" fmla="*/ 1 h 1976"/>
                    <a:gd name="T20" fmla="*/ 1 w 975"/>
                    <a:gd name="T21" fmla="*/ 1 h 1976"/>
                    <a:gd name="T22" fmla="*/ 1 w 975"/>
                    <a:gd name="T23" fmla="*/ 1 h 1976"/>
                    <a:gd name="T24" fmla="*/ 1 w 975"/>
                    <a:gd name="T25" fmla="*/ 1 h 1976"/>
                    <a:gd name="T26" fmla="*/ 1 w 975"/>
                    <a:gd name="T27" fmla="*/ 1 h 1976"/>
                    <a:gd name="T28" fmla="*/ 1 w 975"/>
                    <a:gd name="T29" fmla="*/ 1 h 1976"/>
                    <a:gd name="T30" fmla="*/ 1 w 975"/>
                    <a:gd name="T31" fmla="*/ 1 h 1976"/>
                    <a:gd name="T32" fmla="*/ 1 w 975"/>
                    <a:gd name="T33" fmla="*/ 1 h 1976"/>
                    <a:gd name="T34" fmla="*/ 1 w 975"/>
                    <a:gd name="T35" fmla="*/ 1 h 1976"/>
                    <a:gd name="T36" fmla="*/ 1 w 975"/>
                    <a:gd name="T37" fmla="*/ 1 h 1976"/>
                    <a:gd name="T38" fmla="*/ 1 w 975"/>
                    <a:gd name="T39" fmla="*/ 1 h 1976"/>
                    <a:gd name="T40" fmla="*/ 1 w 975"/>
                    <a:gd name="T41" fmla="*/ 1 h 19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75"/>
                    <a:gd name="T64" fmla="*/ 0 h 1976"/>
                    <a:gd name="T65" fmla="*/ 975 w 975"/>
                    <a:gd name="T66" fmla="*/ 1976 h 197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75" h="1976">
                      <a:moveTo>
                        <a:pt x="636" y="396"/>
                      </a:moveTo>
                      <a:lnTo>
                        <a:pt x="456" y="384"/>
                      </a:lnTo>
                      <a:lnTo>
                        <a:pt x="264" y="338"/>
                      </a:lnTo>
                      <a:lnTo>
                        <a:pt x="150" y="256"/>
                      </a:lnTo>
                      <a:lnTo>
                        <a:pt x="84" y="186"/>
                      </a:lnTo>
                      <a:lnTo>
                        <a:pt x="0" y="0"/>
                      </a:lnTo>
                      <a:lnTo>
                        <a:pt x="124" y="1523"/>
                      </a:lnTo>
                      <a:lnTo>
                        <a:pt x="208" y="1663"/>
                      </a:lnTo>
                      <a:lnTo>
                        <a:pt x="298" y="1791"/>
                      </a:lnTo>
                      <a:lnTo>
                        <a:pt x="414" y="1885"/>
                      </a:lnTo>
                      <a:lnTo>
                        <a:pt x="514" y="1930"/>
                      </a:lnTo>
                      <a:lnTo>
                        <a:pt x="636" y="1954"/>
                      </a:lnTo>
                      <a:lnTo>
                        <a:pt x="752" y="1976"/>
                      </a:lnTo>
                      <a:lnTo>
                        <a:pt x="884" y="1976"/>
                      </a:lnTo>
                      <a:lnTo>
                        <a:pt x="941" y="1954"/>
                      </a:lnTo>
                      <a:lnTo>
                        <a:pt x="975" y="1885"/>
                      </a:lnTo>
                      <a:lnTo>
                        <a:pt x="959" y="1767"/>
                      </a:lnTo>
                      <a:lnTo>
                        <a:pt x="876" y="1499"/>
                      </a:lnTo>
                      <a:lnTo>
                        <a:pt x="734" y="591"/>
                      </a:lnTo>
                      <a:lnTo>
                        <a:pt x="712" y="465"/>
                      </a:lnTo>
                      <a:lnTo>
                        <a:pt x="636" y="396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192" name="Freeform 478"/>
              <p:cNvSpPr>
                <a:spLocks/>
              </p:cNvSpPr>
              <p:nvPr/>
            </p:nvSpPr>
            <p:spPr bwMode="auto">
              <a:xfrm>
                <a:off x="2367" y="3210"/>
                <a:ext cx="85" cy="81"/>
              </a:xfrm>
              <a:custGeom>
                <a:avLst/>
                <a:gdLst>
                  <a:gd name="T0" fmla="*/ 0 w 243"/>
                  <a:gd name="T1" fmla="*/ 0 h 231"/>
                  <a:gd name="T2" fmla="*/ 0 w 243"/>
                  <a:gd name="T3" fmla="*/ 0 h 231"/>
                  <a:gd name="T4" fmla="*/ 0 w 243"/>
                  <a:gd name="T5" fmla="*/ 0 h 231"/>
                  <a:gd name="T6" fmla="*/ 0 w 243"/>
                  <a:gd name="T7" fmla="*/ 0 h 231"/>
                  <a:gd name="T8" fmla="*/ 0 w 243"/>
                  <a:gd name="T9" fmla="*/ 0 h 231"/>
                  <a:gd name="T10" fmla="*/ 0 w 243"/>
                  <a:gd name="T11" fmla="*/ 0 h 231"/>
                  <a:gd name="T12" fmla="*/ 0 w 243"/>
                  <a:gd name="T13" fmla="*/ 0 h 231"/>
                  <a:gd name="T14" fmla="*/ 0 w 243"/>
                  <a:gd name="T15" fmla="*/ 0 h 2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3"/>
                  <a:gd name="T25" fmla="*/ 0 h 231"/>
                  <a:gd name="T26" fmla="*/ 243 w 243"/>
                  <a:gd name="T27" fmla="*/ 231 h 2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3" h="231">
                    <a:moveTo>
                      <a:pt x="43" y="43"/>
                    </a:moveTo>
                    <a:cubicBezTo>
                      <a:pt x="63" y="74"/>
                      <a:pt x="81" y="109"/>
                      <a:pt x="93" y="143"/>
                    </a:cubicBezTo>
                    <a:cubicBezTo>
                      <a:pt x="96" y="160"/>
                      <a:pt x="98" y="176"/>
                      <a:pt x="101" y="193"/>
                    </a:cubicBezTo>
                    <a:cubicBezTo>
                      <a:pt x="103" y="204"/>
                      <a:pt x="98" y="223"/>
                      <a:pt x="109" y="226"/>
                    </a:cubicBezTo>
                    <a:cubicBezTo>
                      <a:pt x="126" y="231"/>
                      <a:pt x="143" y="214"/>
                      <a:pt x="160" y="210"/>
                    </a:cubicBezTo>
                    <a:cubicBezTo>
                      <a:pt x="215" y="198"/>
                      <a:pt x="187" y="204"/>
                      <a:pt x="243" y="193"/>
                    </a:cubicBezTo>
                    <a:cubicBezTo>
                      <a:pt x="225" y="136"/>
                      <a:pt x="229" y="62"/>
                      <a:pt x="176" y="26"/>
                    </a:cubicBezTo>
                    <a:cubicBezTo>
                      <a:pt x="30" y="34"/>
                      <a:pt x="0" y="0"/>
                      <a:pt x="43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5E6A7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93" name="Freeform 479"/>
              <p:cNvSpPr>
                <a:spLocks/>
              </p:cNvSpPr>
              <p:nvPr/>
            </p:nvSpPr>
            <p:spPr bwMode="auto">
              <a:xfrm>
                <a:off x="2330" y="3156"/>
                <a:ext cx="85" cy="63"/>
              </a:xfrm>
              <a:custGeom>
                <a:avLst/>
                <a:gdLst>
                  <a:gd name="T0" fmla="*/ 0 w 243"/>
                  <a:gd name="T1" fmla="*/ 0 h 231"/>
                  <a:gd name="T2" fmla="*/ 0 w 243"/>
                  <a:gd name="T3" fmla="*/ 0 h 231"/>
                  <a:gd name="T4" fmla="*/ 0 w 243"/>
                  <a:gd name="T5" fmla="*/ 0 h 231"/>
                  <a:gd name="T6" fmla="*/ 0 w 243"/>
                  <a:gd name="T7" fmla="*/ 0 h 231"/>
                  <a:gd name="T8" fmla="*/ 0 w 243"/>
                  <a:gd name="T9" fmla="*/ 0 h 231"/>
                  <a:gd name="T10" fmla="*/ 0 w 243"/>
                  <a:gd name="T11" fmla="*/ 0 h 231"/>
                  <a:gd name="T12" fmla="*/ 0 w 243"/>
                  <a:gd name="T13" fmla="*/ 0 h 231"/>
                  <a:gd name="T14" fmla="*/ 0 w 243"/>
                  <a:gd name="T15" fmla="*/ 0 h 2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3"/>
                  <a:gd name="T25" fmla="*/ 0 h 231"/>
                  <a:gd name="T26" fmla="*/ 243 w 243"/>
                  <a:gd name="T27" fmla="*/ 231 h 2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3" h="231">
                    <a:moveTo>
                      <a:pt x="43" y="43"/>
                    </a:moveTo>
                    <a:cubicBezTo>
                      <a:pt x="63" y="74"/>
                      <a:pt x="81" y="109"/>
                      <a:pt x="93" y="143"/>
                    </a:cubicBezTo>
                    <a:cubicBezTo>
                      <a:pt x="96" y="160"/>
                      <a:pt x="98" y="176"/>
                      <a:pt x="101" y="193"/>
                    </a:cubicBezTo>
                    <a:cubicBezTo>
                      <a:pt x="103" y="204"/>
                      <a:pt x="98" y="223"/>
                      <a:pt x="109" y="226"/>
                    </a:cubicBezTo>
                    <a:cubicBezTo>
                      <a:pt x="126" y="231"/>
                      <a:pt x="143" y="214"/>
                      <a:pt x="160" y="210"/>
                    </a:cubicBezTo>
                    <a:cubicBezTo>
                      <a:pt x="215" y="198"/>
                      <a:pt x="187" y="204"/>
                      <a:pt x="243" y="193"/>
                    </a:cubicBezTo>
                    <a:cubicBezTo>
                      <a:pt x="225" y="136"/>
                      <a:pt x="229" y="62"/>
                      <a:pt x="176" y="26"/>
                    </a:cubicBezTo>
                    <a:cubicBezTo>
                      <a:pt x="30" y="34"/>
                      <a:pt x="0" y="0"/>
                      <a:pt x="43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5E6A7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76" name="Line 480"/>
            <p:cNvSpPr>
              <a:spLocks noChangeShapeType="1"/>
            </p:cNvSpPr>
            <p:nvPr/>
          </p:nvSpPr>
          <p:spPr bwMode="auto">
            <a:xfrm rot="10800000" flipH="1">
              <a:off x="2665" y="2258"/>
              <a:ext cx="512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294" name="Group 481"/>
          <p:cNvGrpSpPr>
            <a:grpSpLocks/>
          </p:cNvGrpSpPr>
          <p:nvPr/>
        </p:nvGrpSpPr>
        <p:grpSpPr bwMode="auto">
          <a:xfrm>
            <a:off x="4924425" y="2182813"/>
            <a:ext cx="4391025" cy="1827212"/>
            <a:chOff x="2706" y="1026"/>
            <a:chExt cx="2712" cy="1308"/>
          </a:xfrm>
        </p:grpSpPr>
        <p:sp>
          <p:nvSpPr>
            <p:cNvPr id="1295" name="Line 482"/>
            <p:cNvSpPr>
              <a:spLocks noChangeShapeType="1"/>
            </p:cNvSpPr>
            <p:nvPr/>
          </p:nvSpPr>
          <p:spPr bwMode="auto">
            <a:xfrm>
              <a:off x="3527" y="1851"/>
              <a:ext cx="0" cy="27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96" name="Text Box 483"/>
            <p:cNvSpPr txBox="1">
              <a:spLocks noChangeArrowheads="1"/>
            </p:cNvSpPr>
            <p:nvPr/>
          </p:nvSpPr>
          <p:spPr bwMode="auto">
            <a:xfrm>
              <a:off x="2759" y="1434"/>
              <a:ext cx="338" cy="26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ODIF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Fares</a:t>
              </a:r>
            </a:p>
          </p:txBody>
        </p:sp>
        <p:sp>
          <p:nvSpPr>
            <p:cNvPr id="1297" name="Rectangle 484"/>
            <p:cNvSpPr>
              <a:spLocks noChangeArrowheads="1"/>
            </p:cNvSpPr>
            <p:nvPr/>
          </p:nvSpPr>
          <p:spPr bwMode="auto">
            <a:xfrm>
              <a:off x="3268" y="1506"/>
              <a:ext cx="530" cy="334"/>
            </a:xfrm>
            <a:prstGeom prst="rect">
              <a:avLst/>
            </a:prstGeom>
            <a:solidFill>
              <a:srgbClr val="662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Fare</a:t>
              </a:r>
            </a:p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Forecaster</a:t>
              </a:r>
            </a:p>
          </p:txBody>
        </p:sp>
        <p:sp>
          <p:nvSpPr>
            <p:cNvPr id="1298" name="Line 485"/>
            <p:cNvSpPr>
              <a:spLocks noChangeShapeType="1"/>
            </p:cNvSpPr>
            <p:nvPr/>
          </p:nvSpPr>
          <p:spPr bwMode="auto">
            <a:xfrm flipH="1">
              <a:off x="2706" y="1651"/>
              <a:ext cx="655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99" name="Rectangle 486"/>
            <p:cNvSpPr>
              <a:spLocks noChangeArrowheads="1"/>
            </p:cNvSpPr>
            <p:nvPr/>
          </p:nvSpPr>
          <p:spPr bwMode="auto">
            <a:xfrm>
              <a:off x="3250" y="1485"/>
              <a:ext cx="530" cy="334"/>
            </a:xfrm>
            <a:prstGeom prst="rect">
              <a:avLst/>
            </a:prstGeom>
            <a:solidFill>
              <a:srgbClr val="CBD1F3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Fare</a:t>
              </a:r>
            </a:p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Valuation</a:t>
              </a:r>
            </a:p>
          </p:txBody>
        </p:sp>
        <p:sp>
          <p:nvSpPr>
            <p:cNvPr id="1300" name="Text Box 487"/>
            <p:cNvSpPr txBox="1">
              <a:spLocks noChangeArrowheads="1"/>
            </p:cNvSpPr>
            <p:nvPr/>
          </p:nvSpPr>
          <p:spPr bwMode="auto">
            <a:xfrm>
              <a:off x="3928" y="1349"/>
              <a:ext cx="800" cy="28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Tickets, Usage,</a:t>
              </a:r>
            </a:p>
            <a:p>
              <a:pPr marL="0" marR="0" lvl="0" indent="0" algn="ctr" defTabSz="91440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</a:endParaRPr>
            </a:p>
            <a:p>
              <a:pPr marL="0" marR="0" lvl="0" indent="0" algn="ctr" defTabSz="91440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Commissions</a:t>
              </a:r>
            </a:p>
          </p:txBody>
        </p:sp>
        <p:sp>
          <p:nvSpPr>
            <p:cNvPr id="1301" name="Text Box 488"/>
            <p:cNvSpPr txBox="1">
              <a:spLocks noChangeArrowheads="1"/>
            </p:cNvSpPr>
            <p:nvPr/>
          </p:nvSpPr>
          <p:spPr bwMode="auto">
            <a:xfrm>
              <a:off x="4040" y="2071"/>
              <a:ext cx="550" cy="2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Fare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Influences</a:t>
              </a:r>
            </a:p>
          </p:txBody>
        </p:sp>
        <p:sp>
          <p:nvSpPr>
            <p:cNvPr id="1302" name="Text Box 489"/>
            <p:cNvSpPr txBox="1">
              <a:spLocks noChangeArrowheads="1"/>
            </p:cNvSpPr>
            <p:nvPr/>
          </p:nvSpPr>
          <p:spPr bwMode="auto">
            <a:xfrm>
              <a:off x="4020" y="1035"/>
              <a:ext cx="617" cy="14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Current Fares</a:t>
              </a:r>
            </a:p>
          </p:txBody>
        </p:sp>
        <p:sp>
          <p:nvSpPr>
            <p:cNvPr id="1303" name="Freeform 490"/>
            <p:cNvSpPr>
              <a:spLocks/>
            </p:cNvSpPr>
            <p:nvPr/>
          </p:nvSpPr>
          <p:spPr bwMode="auto">
            <a:xfrm>
              <a:off x="3816" y="1467"/>
              <a:ext cx="955" cy="240"/>
            </a:xfrm>
            <a:custGeom>
              <a:avLst/>
              <a:gdLst>
                <a:gd name="T0" fmla="*/ 2070 w 922"/>
                <a:gd name="T1" fmla="*/ 0 h 240"/>
                <a:gd name="T2" fmla="*/ 486 w 922"/>
                <a:gd name="T3" fmla="*/ 0 h 240"/>
                <a:gd name="T4" fmla="*/ 0 w 922"/>
                <a:gd name="T5" fmla="*/ 240 h 240"/>
                <a:gd name="T6" fmla="*/ 0 60000 65536"/>
                <a:gd name="T7" fmla="*/ 0 60000 65536"/>
                <a:gd name="T8" fmla="*/ 0 60000 65536"/>
                <a:gd name="T9" fmla="*/ 0 w 922"/>
                <a:gd name="T10" fmla="*/ 0 h 240"/>
                <a:gd name="T11" fmla="*/ 922 w 92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2" h="240">
                  <a:moveTo>
                    <a:pt x="922" y="0"/>
                  </a:moveTo>
                  <a:lnTo>
                    <a:pt x="215" y="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04" name="Freeform 491"/>
            <p:cNvSpPr>
              <a:spLocks/>
            </p:cNvSpPr>
            <p:nvPr/>
          </p:nvSpPr>
          <p:spPr bwMode="auto">
            <a:xfrm>
              <a:off x="3618" y="1845"/>
              <a:ext cx="1115" cy="247"/>
            </a:xfrm>
            <a:custGeom>
              <a:avLst/>
              <a:gdLst>
                <a:gd name="T0" fmla="*/ 0 w 1115"/>
                <a:gd name="T1" fmla="*/ 0 h 247"/>
                <a:gd name="T2" fmla="*/ 315 w 1115"/>
                <a:gd name="T3" fmla="*/ 247 h 247"/>
                <a:gd name="T4" fmla="*/ 1115 w 1115"/>
                <a:gd name="T5" fmla="*/ 247 h 247"/>
                <a:gd name="T6" fmla="*/ 0 60000 65536"/>
                <a:gd name="T7" fmla="*/ 0 60000 65536"/>
                <a:gd name="T8" fmla="*/ 0 60000 65536"/>
                <a:gd name="T9" fmla="*/ 0 w 1115"/>
                <a:gd name="T10" fmla="*/ 0 h 247"/>
                <a:gd name="T11" fmla="*/ 1115 w 1115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5" h="247">
                  <a:moveTo>
                    <a:pt x="0" y="0"/>
                  </a:moveTo>
                  <a:lnTo>
                    <a:pt x="315" y="247"/>
                  </a:lnTo>
                  <a:lnTo>
                    <a:pt x="1115" y="247"/>
                  </a:lnTo>
                </a:path>
              </a:pathLst>
            </a:custGeom>
            <a:noFill/>
            <a:ln w="19050">
              <a:solidFill>
                <a:srgbClr val="96969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05" name="Text Box 492"/>
            <p:cNvSpPr txBox="1">
              <a:spLocks noChangeArrowheads="1"/>
            </p:cNvSpPr>
            <p:nvPr/>
          </p:nvSpPr>
          <p:spPr bwMode="auto">
            <a:xfrm>
              <a:off x="3982" y="1814"/>
              <a:ext cx="678" cy="26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Fare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Views &amp; Alerts</a:t>
              </a:r>
            </a:p>
          </p:txBody>
        </p:sp>
        <p:sp>
          <p:nvSpPr>
            <p:cNvPr id="1306" name="Freeform 493"/>
            <p:cNvSpPr>
              <a:spLocks/>
            </p:cNvSpPr>
            <p:nvPr/>
          </p:nvSpPr>
          <p:spPr bwMode="auto">
            <a:xfrm>
              <a:off x="3691" y="1840"/>
              <a:ext cx="1003" cy="192"/>
            </a:xfrm>
            <a:custGeom>
              <a:avLst/>
              <a:gdLst>
                <a:gd name="T0" fmla="*/ 0 w 1021"/>
                <a:gd name="T1" fmla="*/ 0 h 192"/>
                <a:gd name="T2" fmla="*/ 175 w 1021"/>
                <a:gd name="T3" fmla="*/ 192 h 192"/>
                <a:gd name="T4" fmla="*/ 678 w 1021"/>
                <a:gd name="T5" fmla="*/ 192 h 192"/>
                <a:gd name="T6" fmla="*/ 0 60000 65536"/>
                <a:gd name="T7" fmla="*/ 0 60000 65536"/>
                <a:gd name="T8" fmla="*/ 0 60000 65536"/>
                <a:gd name="T9" fmla="*/ 0 w 1021"/>
                <a:gd name="T10" fmla="*/ 0 h 192"/>
                <a:gd name="T11" fmla="*/ 1021 w 1021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1" h="192">
                  <a:moveTo>
                    <a:pt x="0" y="0"/>
                  </a:moveTo>
                  <a:lnTo>
                    <a:pt x="262" y="192"/>
                  </a:lnTo>
                  <a:lnTo>
                    <a:pt x="1021" y="192"/>
                  </a:lnTo>
                </a:path>
              </a:pathLst>
            </a:custGeom>
            <a:noFill/>
            <a:ln w="1905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07" name="Freeform 494"/>
            <p:cNvSpPr>
              <a:spLocks/>
            </p:cNvSpPr>
            <p:nvPr/>
          </p:nvSpPr>
          <p:spPr bwMode="auto">
            <a:xfrm>
              <a:off x="3813" y="1138"/>
              <a:ext cx="980" cy="407"/>
            </a:xfrm>
            <a:custGeom>
              <a:avLst/>
              <a:gdLst>
                <a:gd name="T0" fmla="*/ 0 w 944"/>
                <a:gd name="T1" fmla="*/ 407 h 407"/>
                <a:gd name="T2" fmla="*/ 473 w 944"/>
                <a:gd name="T3" fmla="*/ 1 h 407"/>
                <a:gd name="T4" fmla="*/ 2231 w 944"/>
                <a:gd name="T5" fmla="*/ 0 h 407"/>
                <a:gd name="T6" fmla="*/ 0 60000 65536"/>
                <a:gd name="T7" fmla="*/ 0 60000 65536"/>
                <a:gd name="T8" fmla="*/ 0 60000 65536"/>
                <a:gd name="T9" fmla="*/ 0 w 944"/>
                <a:gd name="T10" fmla="*/ 0 h 407"/>
                <a:gd name="T11" fmla="*/ 944 w 944"/>
                <a:gd name="T12" fmla="*/ 407 h 4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4" h="407">
                  <a:moveTo>
                    <a:pt x="0" y="407"/>
                  </a:moveTo>
                  <a:lnTo>
                    <a:pt x="199" y="1"/>
                  </a:lnTo>
                  <a:lnTo>
                    <a:pt x="944" y="0"/>
                  </a:lnTo>
                </a:path>
              </a:pathLst>
            </a:custGeom>
            <a:noFill/>
            <a:ln w="19050">
              <a:solidFill>
                <a:srgbClr val="96969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08" name="Rectangle 495"/>
            <p:cNvSpPr>
              <a:spLocks noChangeArrowheads="1"/>
            </p:cNvSpPr>
            <p:nvPr/>
          </p:nvSpPr>
          <p:spPr bwMode="auto">
            <a:xfrm>
              <a:off x="4736" y="1046"/>
              <a:ext cx="527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E6A7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5E6A7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09" name="Rectangle 496"/>
            <p:cNvSpPr>
              <a:spLocks noChangeArrowheads="1"/>
            </p:cNvSpPr>
            <p:nvPr/>
          </p:nvSpPr>
          <p:spPr bwMode="auto">
            <a:xfrm>
              <a:off x="4787" y="1026"/>
              <a:ext cx="41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Pricing</a:t>
              </a:r>
            </a:p>
          </p:txBody>
        </p:sp>
        <p:sp>
          <p:nvSpPr>
            <p:cNvPr id="1310" name="Rectangle 497"/>
            <p:cNvSpPr>
              <a:spLocks noChangeArrowheads="1"/>
            </p:cNvSpPr>
            <p:nvPr/>
          </p:nvSpPr>
          <p:spPr bwMode="auto">
            <a:xfrm>
              <a:off x="4736" y="1344"/>
              <a:ext cx="678" cy="2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E6A7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5E6A7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11" name="Rectangle 498"/>
            <p:cNvSpPr>
              <a:spLocks noChangeArrowheads="1"/>
            </p:cNvSpPr>
            <p:nvPr/>
          </p:nvSpPr>
          <p:spPr bwMode="auto">
            <a:xfrm>
              <a:off x="4750" y="1340"/>
              <a:ext cx="64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Revenue</a:t>
              </a:r>
            </a:p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Accounting</a:t>
              </a:r>
            </a:p>
          </p:txBody>
        </p:sp>
        <p:sp>
          <p:nvSpPr>
            <p:cNvPr id="1312" name="Rectangle 499"/>
            <p:cNvSpPr>
              <a:spLocks noChangeArrowheads="1"/>
            </p:cNvSpPr>
            <p:nvPr/>
          </p:nvSpPr>
          <p:spPr bwMode="auto">
            <a:xfrm>
              <a:off x="4727" y="1970"/>
              <a:ext cx="487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Fare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Analyst</a:t>
              </a:r>
            </a:p>
          </p:txBody>
        </p:sp>
        <p:grpSp>
          <p:nvGrpSpPr>
            <p:cNvPr id="1313" name="Group 500"/>
            <p:cNvGrpSpPr>
              <a:grpSpLocks/>
            </p:cNvGrpSpPr>
            <p:nvPr/>
          </p:nvGrpSpPr>
          <p:grpSpPr bwMode="auto">
            <a:xfrm>
              <a:off x="5155" y="1977"/>
              <a:ext cx="246" cy="258"/>
              <a:chOff x="2351" y="149"/>
              <a:chExt cx="2599" cy="3001"/>
            </a:xfrm>
          </p:grpSpPr>
          <p:grpSp>
            <p:nvGrpSpPr>
              <p:cNvPr id="1374" name="Group 501"/>
              <p:cNvGrpSpPr>
                <a:grpSpLocks/>
              </p:cNvGrpSpPr>
              <p:nvPr/>
            </p:nvGrpSpPr>
            <p:grpSpPr bwMode="auto">
              <a:xfrm flipH="1">
                <a:off x="2351" y="1113"/>
                <a:ext cx="2370" cy="586"/>
                <a:chOff x="1791" y="1942"/>
                <a:chExt cx="2409" cy="533"/>
              </a:xfrm>
            </p:grpSpPr>
            <p:sp>
              <p:nvSpPr>
                <p:cNvPr id="1449" name="Freeform 502"/>
                <p:cNvSpPr>
                  <a:spLocks/>
                </p:cNvSpPr>
                <p:nvPr/>
              </p:nvSpPr>
              <p:spPr bwMode="auto">
                <a:xfrm>
                  <a:off x="1791" y="1942"/>
                  <a:ext cx="2409" cy="457"/>
                </a:xfrm>
                <a:custGeom>
                  <a:avLst/>
                  <a:gdLst>
                    <a:gd name="T0" fmla="*/ 0 w 4819"/>
                    <a:gd name="T1" fmla="*/ 1 h 913"/>
                    <a:gd name="T2" fmla="*/ 0 w 4819"/>
                    <a:gd name="T3" fmla="*/ 1 h 913"/>
                    <a:gd name="T4" fmla="*/ 0 w 4819"/>
                    <a:gd name="T5" fmla="*/ 1 h 913"/>
                    <a:gd name="T6" fmla="*/ 0 w 4819"/>
                    <a:gd name="T7" fmla="*/ 0 h 913"/>
                    <a:gd name="T8" fmla="*/ 0 w 4819"/>
                    <a:gd name="T9" fmla="*/ 1 h 9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19"/>
                    <a:gd name="T16" fmla="*/ 0 h 913"/>
                    <a:gd name="T17" fmla="*/ 4819 w 4819"/>
                    <a:gd name="T18" fmla="*/ 913 h 9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19" h="913">
                      <a:moveTo>
                        <a:pt x="4819" y="471"/>
                      </a:moveTo>
                      <a:lnTo>
                        <a:pt x="1779" y="913"/>
                      </a:lnTo>
                      <a:lnTo>
                        <a:pt x="0" y="230"/>
                      </a:lnTo>
                      <a:lnTo>
                        <a:pt x="2281" y="0"/>
                      </a:lnTo>
                      <a:lnTo>
                        <a:pt x="4819" y="4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50" name="Freeform 503"/>
                <p:cNvSpPr>
                  <a:spLocks/>
                </p:cNvSpPr>
                <p:nvPr/>
              </p:nvSpPr>
              <p:spPr bwMode="auto">
                <a:xfrm>
                  <a:off x="2680" y="2179"/>
                  <a:ext cx="1514" cy="296"/>
                </a:xfrm>
                <a:custGeom>
                  <a:avLst/>
                  <a:gdLst>
                    <a:gd name="T0" fmla="*/ 1 w 3028"/>
                    <a:gd name="T1" fmla="*/ 0 h 592"/>
                    <a:gd name="T2" fmla="*/ 0 w 3028"/>
                    <a:gd name="T3" fmla="*/ 1 h 592"/>
                    <a:gd name="T4" fmla="*/ 0 w 3028"/>
                    <a:gd name="T5" fmla="*/ 1 h 592"/>
                    <a:gd name="T6" fmla="*/ 1 w 3028"/>
                    <a:gd name="T7" fmla="*/ 1 h 592"/>
                    <a:gd name="T8" fmla="*/ 1 w 3028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28"/>
                    <a:gd name="T16" fmla="*/ 0 h 592"/>
                    <a:gd name="T17" fmla="*/ 3028 w 3028"/>
                    <a:gd name="T18" fmla="*/ 592 h 5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28" h="592">
                      <a:moveTo>
                        <a:pt x="3028" y="0"/>
                      </a:moveTo>
                      <a:lnTo>
                        <a:pt x="0" y="440"/>
                      </a:lnTo>
                      <a:lnTo>
                        <a:pt x="0" y="592"/>
                      </a:lnTo>
                      <a:lnTo>
                        <a:pt x="3028" y="154"/>
                      </a:lnTo>
                      <a:lnTo>
                        <a:pt x="30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51" name="Freeform 504"/>
                <p:cNvSpPr>
                  <a:spLocks/>
                </p:cNvSpPr>
                <p:nvPr/>
              </p:nvSpPr>
              <p:spPr bwMode="auto">
                <a:xfrm>
                  <a:off x="1791" y="2057"/>
                  <a:ext cx="889" cy="418"/>
                </a:xfrm>
                <a:custGeom>
                  <a:avLst/>
                  <a:gdLst>
                    <a:gd name="T0" fmla="*/ 0 w 1779"/>
                    <a:gd name="T1" fmla="*/ 1 h 835"/>
                    <a:gd name="T2" fmla="*/ 0 w 1779"/>
                    <a:gd name="T3" fmla="*/ 1 h 835"/>
                    <a:gd name="T4" fmla="*/ 0 w 1779"/>
                    <a:gd name="T5" fmla="*/ 0 h 835"/>
                    <a:gd name="T6" fmla="*/ 0 w 1779"/>
                    <a:gd name="T7" fmla="*/ 1 h 835"/>
                    <a:gd name="T8" fmla="*/ 0 w 1779"/>
                    <a:gd name="T9" fmla="*/ 1 h 8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79"/>
                    <a:gd name="T16" fmla="*/ 0 h 835"/>
                    <a:gd name="T17" fmla="*/ 1779 w 1779"/>
                    <a:gd name="T18" fmla="*/ 835 h 8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79" h="835">
                      <a:moveTo>
                        <a:pt x="1779" y="835"/>
                      </a:moveTo>
                      <a:lnTo>
                        <a:pt x="1779" y="683"/>
                      </a:lnTo>
                      <a:lnTo>
                        <a:pt x="0" y="0"/>
                      </a:lnTo>
                      <a:lnTo>
                        <a:pt x="0" y="106"/>
                      </a:lnTo>
                      <a:lnTo>
                        <a:pt x="1779" y="8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375" name="Group 505"/>
              <p:cNvGrpSpPr>
                <a:grpSpLocks/>
              </p:cNvGrpSpPr>
              <p:nvPr/>
            </p:nvGrpSpPr>
            <p:grpSpPr bwMode="auto">
              <a:xfrm>
                <a:off x="3018" y="149"/>
                <a:ext cx="1479" cy="1321"/>
                <a:chOff x="2656" y="0"/>
                <a:chExt cx="1205" cy="1261"/>
              </a:xfrm>
            </p:grpSpPr>
            <p:sp>
              <p:nvSpPr>
                <p:cNvPr id="1381" name="Freeform 506"/>
                <p:cNvSpPr>
                  <a:spLocks/>
                </p:cNvSpPr>
                <p:nvPr/>
              </p:nvSpPr>
              <p:spPr bwMode="auto">
                <a:xfrm flipH="1">
                  <a:off x="2669" y="0"/>
                  <a:ext cx="1037" cy="1242"/>
                </a:xfrm>
                <a:custGeom>
                  <a:avLst/>
                  <a:gdLst>
                    <a:gd name="T0" fmla="*/ 2 w 1338"/>
                    <a:gd name="T1" fmla="*/ 4 h 1603"/>
                    <a:gd name="T2" fmla="*/ 2 w 1338"/>
                    <a:gd name="T3" fmla="*/ 4 h 1603"/>
                    <a:gd name="T4" fmla="*/ 2 w 1338"/>
                    <a:gd name="T5" fmla="*/ 3 h 1603"/>
                    <a:gd name="T6" fmla="*/ 2 w 1338"/>
                    <a:gd name="T7" fmla="*/ 3 h 1603"/>
                    <a:gd name="T8" fmla="*/ 2 w 1338"/>
                    <a:gd name="T9" fmla="*/ 3 h 1603"/>
                    <a:gd name="T10" fmla="*/ 2 w 1338"/>
                    <a:gd name="T11" fmla="*/ 3 h 1603"/>
                    <a:gd name="T12" fmla="*/ 2 w 1338"/>
                    <a:gd name="T13" fmla="*/ 3 h 1603"/>
                    <a:gd name="T14" fmla="*/ 2 w 1338"/>
                    <a:gd name="T15" fmla="*/ 3 h 1603"/>
                    <a:gd name="T16" fmla="*/ 2 w 1338"/>
                    <a:gd name="T17" fmla="*/ 3 h 1603"/>
                    <a:gd name="T18" fmla="*/ 2 w 1338"/>
                    <a:gd name="T19" fmla="*/ 3 h 1603"/>
                    <a:gd name="T20" fmla="*/ 2 w 1338"/>
                    <a:gd name="T21" fmla="*/ 2 h 1603"/>
                    <a:gd name="T22" fmla="*/ 2 w 1338"/>
                    <a:gd name="T23" fmla="*/ 2 h 1603"/>
                    <a:gd name="T24" fmla="*/ 2 w 1338"/>
                    <a:gd name="T25" fmla="*/ 2 h 1603"/>
                    <a:gd name="T26" fmla="*/ 2 w 1338"/>
                    <a:gd name="T27" fmla="*/ 2 h 1603"/>
                    <a:gd name="T28" fmla="*/ 2 w 1338"/>
                    <a:gd name="T29" fmla="*/ 2 h 1603"/>
                    <a:gd name="T30" fmla="*/ 2 w 1338"/>
                    <a:gd name="T31" fmla="*/ 2 h 1603"/>
                    <a:gd name="T32" fmla="*/ 2 w 1338"/>
                    <a:gd name="T33" fmla="*/ 2 h 1603"/>
                    <a:gd name="T34" fmla="*/ 2 w 1338"/>
                    <a:gd name="T35" fmla="*/ 2 h 1603"/>
                    <a:gd name="T36" fmla="*/ 2 w 1338"/>
                    <a:gd name="T37" fmla="*/ 2 h 1603"/>
                    <a:gd name="T38" fmla="*/ 3 w 1338"/>
                    <a:gd name="T39" fmla="*/ 2 h 1603"/>
                    <a:gd name="T40" fmla="*/ 3 w 1338"/>
                    <a:gd name="T41" fmla="*/ 0 h 1603"/>
                    <a:gd name="T42" fmla="*/ 3 w 1338"/>
                    <a:gd name="T43" fmla="*/ 1 h 1603"/>
                    <a:gd name="T44" fmla="*/ 3 w 1338"/>
                    <a:gd name="T45" fmla="*/ 2 h 1603"/>
                    <a:gd name="T46" fmla="*/ 4 w 1338"/>
                    <a:gd name="T47" fmla="*/ 2 h 1603"/>
                    <a:gd name="T48" fmla="*/ 4 w 1338"/>
                    <a:gd name="T49" fmla="*/ 2 h 1603"/>
                    <a:gd name="T50" fmla="*/ 3 w 1338"/>
                    <a:gd name="T51" fmla="*/ 2 h 1603"/>
                    <a:gd name="T52" fmla="*/ 3 w 1338"/>
                    <a:gd name="T53" fmla="*/ 3 h 1603"/>
                    <a:gd name="T54" fmla="*/ 3 w 1338"/>
                    <a:gd name="T55" fmla="*/ 3 h 1603"/>
                    <a:gd name="T56" fmla="*/ 3 w 1338"/>
                    <a:gd name="T57" fmla="*/ 3 h 1603"/>
                    <a:gd name="T58" fmla="*/ 2 w 1338"/>
                    <a:gd name="T59" fmla="*/ 3 h 1603"/>
                    <a:gd name="T60" fmla="*/ 3 w 1338"/>
                    <a:gd name="T61" fmla="*/ 3 h 1603"/>
                    <a:gd name="T62" fmla="*/ 3 w 1338"/>
                    <a:gd name="T63" fmla="*/ 3 h 1603"/>
                    <a:gd name="T64" fmla="*/ 3 w 1338"/>
                    <a:gd name="T65" fmla="*/ 3 h 1603"/>
                    <a:gd name="T66" fmla="*/ 4 w 1338"/>
                    <a:gd name="T67" fmla="*/ 3 h 1603"/>
                    <a:gd name="T68" fmla="*/ 4 w 1338"/>
                    <a:gd name="T69" fmla="*/ 3 h 1603"/>
                    <a:gd name="T70" fmla="*/ 4 w 1338"/>
                    <a:gd name="T71" fmla="*/ 4 h 1603"/>
                    <a:gd name="T72" fmla="*/ 4 w 1338"/>
                    <a:gd name="T73" fmla="*/ 4 h 1603"/>
                    <a:gd name="T74" fmla="*/ 4 w 1338"/>
                    <a:gd name="T75" fmla="*/ 4 h 1603"/>
                    <a:gd name="T76" fmla="*/ 4 w 1338"/>
                    <a:gd name="T77" fmla="*/ 4 h 1603"/>
                    <a:gd name="T78" fmla="*/ 4 w 1338"/>
                    <a:gd name="T79" fmla="*/ 4 h 1603"/>
                    <a:gd name="T80" fmla="*/ 2 w 1338"/>
                    <a:gd name="T81" fmla="*/ 4 h 1603"/>
                    <a:gd name="T82" fmla="*/ 0 w 1338"/>
                    <a:gd name="T83" fmla="*/ 4 h 160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338"/>
                    <a:gd name="T127" fmla="*/ 0 h 1603"/>
                    <a:gd name="T128" fmla="*/ 1338 w 1338"/>
                    <a:gd name="T129" fmla="*/ 1603 h 160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338" h="1603">
                      <a:moveTo>
                        <a:pt x="167" y="1316"/>
                      </a:moveTo>
                      <a:lnTo>
                        <a:pt x="259" y="1283"/>
                      </a:lnTo>
                      <a:lnTo>
                        <a:pt x="275" y="1191"/>
                      </a:lnTo>
                      <a:lnTo>
                        <a:pt x="442" y="1174"/>
                      </a:lnTo>
                      <a:lnTo>
                        <a:pt x="440" y="1150"/>
                      </a:lnTo>
                      <a:lnTo>
                        <a:pt x="463" y="1134"/>
                      </a:lnTo>
                      <a:lnTo>
                        <a:pt x="491" y="1125"/>
                      </a:lnTo>
                      <a:lnTo>
                        <a:pt x="544" y="1082"/>
                      </a:lnTo>
                      <a:lnTo>
                        <a:pt x="543" y="1029"/>
                      </a:lnTo>
                      <a:lnTo>
                        <a:pt x="394" y="980"/>
                      </a:lnTo>
                      <a:lnTo>
                        <a:pt x="348" y="806"/>
                      </a:lnTo>
                      <a:lnTo>
                        <a:pt x="275" y="526"/>
                      </a:lnTo>
                      <a:lnTo>
                        <a:pt x="242" y="401"/>
                      </a:lnTo>
                      <a:lnTo>
                        <a:pt x="226" y="283"/>
                      </a:lnTo>
                      <a:lnTo>
                        <a:pt x="224" y="247"/>
                      </a:lnTo>
                      <a:lnTo>
                        <a:pt x="341" y="180"/>
                      </a:lnTo>
                      <a:lnTo>
                        <a:pt x="674" y="83"/>
                      </a:lnTo>
                      <a:lnTo>
                        <a:pt x="998" y="19"/>
                      </a:lnTo>
                      <a:lnTo>
                        <a:pt x="1111" y="0"/>
                      </a:lnTo>
                      <a:lnTo>
                        <a:pt x="1157" y="1"/>
                      </a:lnTo>
                      <a:lnTo>
                        <a:pt x="1212" y="32"/>
                      </a:lnTo>
                      <a:lnTo>
                        <a:pt x="1261" y="99"/>
                      </a:lnTo>
                      <a:lnTo>
                        <a:pt x="1280" y="169"/>
                      </a:lnTo>
                      <a:lnTo>
                        <a:pt x="1180" y="759"/>
                      </a:lnTo>
                      <a:lnTo>
                        <a:pt x="1146" y="983"/>
                      </a:lnTo>
                      <a:lnTo>
                        <a:pt x="1110" y="1026"/>
                      </a:lnTo>
                      <a:lnTo>
                        <a:pt x="972" y="1001"/>
                      </a:lnTo>
                      <a:lnTo>
                        <a:pt x="904" y="1028"/>
                      </a:lnTo>
                      <a:lnTo>
                        <a:pt x="977" y="1068"/>
                      </a:lnTo>
                      <a:lnTo>
                        <a:pt x="1072" y="1091"/>
                      </a:lnTo>
                      <a:lnTo>
                        <a:pt x="1077" y="1139"/>
                      </a:lnTo>
                      <a:lnTo>
                        <a:pt x="1283" y="1140"/>
                      </a:lnTo>
                      <a:lnTo>
                        <a:pt x="1314" y="1140"/>
                      </a:lnTo>
                      <a:lnTo>
                        <a:pt x="1292" y="1283"/>
                      </a:lnTo>
                      <a:lnTo>
                        <a:pt x="1266" y="1439"/>
                      </a:lnTo>
                      <a:lnTo>
                        <a:pt x="1333" y="1508"/>
                      </a:lnTo>
                      <a:lnTo>
                        <a:pt x="1338" y="1543"/>
                      </a:lnTo>
                      <a:lnTo>
                        <a:pt x="1276" y="1603"/>
                      </a:lnTo>
                      <a:lnTo>
                        <a:pt x="360" y="1521"/>
                      </a:lnTo>
                      <a:lnTo>
                        <a:pt x="0" y="154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82" name="Freeform 507"/>
                <p:cNvSpPr>
                  <a:spLocks/>
                </p:cNvSpPr>
                <p:nvPr/>
              </p:nvSpPr>
              <p:spPr bwMode="auto">
                <a:xfrm flipH="1">
                  <a:off x="2725" y="34"/>
                  <a:ext cx="771" cy="762"/>
                </a:xfrm>
                <a:custGeom>
                  <a:avLst/>
                  <a:gdLst>
                    <a:gd name="T0" fmla="*/ 0 w 1777"/>
                    <a:gd name="T1" fmla="*/ 0 h 1757"/>
                    <a:gd name="T2" fmla="*/ 0 w 1777"/>
                    <a:gd name="T3" fmla="*/ 0 h 1757"/>
                    <a:gd name="T4" fmla="*/ 0 w 1777"/>
                    <a:gd name="T5" fmla="*/ 0 h 1757"/>
                    <a:gd name="T6" fmla="*/ 0 w 1777"/>
                    <a:gd name="T7" fmla="*/ 0 h 1757"/>
                    <a:gd name="T8" fmla="*/ 0 w 1777"/>
                    <a:gd name="T9" fmla="*/ 0 h 1757"/>
                    <a:gd name="T10" fmla="*/ 0 w 1777"/>
                    <a:gd name="T11" fmla="*/ 0 h 1757"/>
                    <a:gd name="T12" fmla="*/ 0 w 1777"/>
                    <a:gd name="T13" fmla="*/ 0 h 1757"/>
                    <a:gd name="T14" fmla="*/ 0 w 1777"/>
                    <a:gd name="T15" fmla="*/ 0 h 1757"/>
                    <a:gd name="T16" fmla="*/ 0 w 1777"/>
                    <a:gd name="T17" fmla="*/ 0 h 1757"/>
                    <a:gd name="T18" fmla="*/ 0 w 1777"/>
                    <a:gd name="T19" fmla="*/ 0 h 1757"/>
                    <a:gd name="T20" fmla="*/ 0 w 1777"/>
                    <a:gd name="T21" fmla="*/ 0 h 1757"/>
                    <a:gd name="T22" fmla="*/ 0 w 1777"/>
                    <a:gd name="T23" fmla="*/ 0 h 1757"/>
                    <a:gd name="T24" fmla="*/ 0 w 1777"/>
                    <a:gd name="T25" fmla="*/ 0 h 1757"/>
                    <a:gd name="T26" fmla="*/ 0 w 1777"/>
                    <a:gd name="T27" fmla="*/ 0 h 1757"/>
                    <a:gd name="T28" fmla="*/ 0 w 1777"/>
                    <a:gd name="T29" fmla="*/ 0 h 1757"/>
                    <a:gd name="T30" fmla="*/ 0 w 1777"/>
                    <a:gd name="T31" fmla="*/ 0 h 1757"/>
                    <a:gd name="T32" fmla="*/ 0 w 1777"/>
                    <a:gd name="T33" fmla="*/ 0 h 1757"/>
                    <a:gd name="T34" fmla="*/ 0 w 1777"/>
                    <a:gd name="T35" fmla="*/ 0 h 1757"/>
                    <a:gd name="T36" fmla="*/ 0 w 1777"/>
                    <a:gd name="T37" fmla="*/ 0 h 1757"/>
                    <a:gd name="T38" fmla="*/ 0 w 1777"/>
                    <a:gd name="T39" fmla="*/ 0 h 1757"/>
                    <a:gd name="T40" fmla="*/ 0 w 1777"/>
                    <a:gd name="T41" fmla="*/ 0 h 1757"/>
                    <a:gd name="T42" fmla="*/ 0 w 1777"/>
                    <a:gd name="T43" fmla="*/ 0 h 1757"/>
                    <a:gd name="T44" fmla="*/ 0 w 1777"/>
                    <a:gd name="T45" fmla="*/ 0 h 1757"/>
                    <a:gd name="T46" fmla="*/ 0 w 1777"/>
                    <a:gd name="T47" fmla="*/ 0 h 1757"/>
                    <a:gd name="T48" fmla="*/ 0 w 1777"/>
                    <a:gd name="T49" fmla="*/ 0 h 1757"/>
                    <a:gd name="T50" fmla="*/ 0 w 1777"/>
                    <a:gd name="T51" fmla="*/ 0 h 1757"/>
                    <a:gd name="T52" fmla="*/ 0 w 1777"/>
                    <a:gd name="T53" fmla="*/ 0 h 175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777"/>
                    <a:gd name="T82" fmla="*/ 0 h 1757"/>
                    <a:gd name="T83" fmla="*/ 1777 w 1777"/>
                    <a:gd name="T84" fmla="*/ 1757 h 175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777" h="1757">
                      <a:moveTo>
                        <a:pt x="256" y="1714"/>
                      </a:moveTo>
                      <a:lnTo>
                        <a:pt x="186" y="1544"/>
                      </a:lnTo>
                      <a:lnTo>
                        <a:pt x="0" y="530"/>
                      </a:lnTo>
                      <a:lnTo>
                        <a:pt x="6" y="413"/>
                      </a:lnTo>
                      <a:lnTo>
                        <a:pt x="70" y="360"/>
                      </a:lnTo>
                      <a:lnTo>
                        <a:pt x="250" y="284"/>
                      </a:lnTo>
                      <a:lnTo>
                        <a:pt x="530" y="215"/>
                      </a:lnTo>
                      <a:lnTo>
                        <a:pt x="1107" y="68"/>
                      </a:lnTo>
                      <a:lnTo>
                        <a:pt x="1421" y="0"/>
                      </a:lnTo>
                      <a:lnTo>
                        <a:pt x="1561" y="0"/>
                      </a:lnTo>
                      <a:lnTo>
                        <a:pt x="1591" y="10"/>
                      </a:lnTo>
                      <a:lnTo>
                        <a:pt x="1591" y="186"/>
                      </a:lnTo>
                      <a:lnTo>
                        <a:pt x="1561" y="459"/>
                      </a:lnTo>
                      <a:lnTo>
                        <a:pt x="1573" y="844"/>
                      </a:lnTo>
                      <a:lnTo>
                        <a:pt x="1679" y="85"/>
                      </a:lnTo>
                      <a:lnTo>
                        <a:pt x="1712" y="74"/>
                      </a:lnTo>
                      <a:lnTo>
                        <a:pt x="1753" y="168"/>
                      </a:lnTo>
                      <a:lnTo>
                        <a:pt x="1777" y="290"/>
                      </a:lnTo>
                      <a:lnTo>
                        <a:pt x="1701" y="915"/>
                      </a:lnTo>
                      <a:lnTo>
                        <a:pt x="1597" y="1701"/>
                      </a:lnTo>
                      <a:lnTo>
                        <a:pt x="1520" y="1739"/>
                      </a:lnTo>
                      <a:lnTo>
                        <a:pt x="1245" y="1757"/>
                      </a:lnTo>
                      <a:lnTo>
                        <a:pt x="395" y="1748"/>
                      </a:lnTo>
                      <a:lnTo>
                        <a:pt x="310" y="1729"/>
                      </a:lnTo>
                      <a:lnTo>
                        <a:pt x="256" y="1714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83" name="Freeform 508"/>
                <p:cNvSpPr>
                  <a:spLocks/>
                </p:cNvSpPr>
                <p:nvPr/>
              </p:nvSpPr>
              <p:spPr bwMode="auto">
                <a:xfrm flipH="1">
                  <a:off x="2865" y="139"/>
                  <a:ext cx="536" cy="538"/>
                </a:xfrm>
                <a:custGeom>
                  <a:avLst/>
                  <a:gdLst>
                    <a:gd name="T0" fmla="*/ 0 w 1236"/>
                    <a:gd name="T1" fmla="*/ 0 h 1242"/>
                    <a:gd name="T2" fmla="*/ 0 w 1236"/>
                    <a:gd name="T3" fmla="*/ 0 h 1242"/>
                    <a:gd name="T4" fmla="*/ 0 w 1236"/>
                    <a:gd name="T5" fmla="*/ 0 h 1242"/>
                    <a:gd name="T6" fmla="*/ 0 w 1236"/>
                    <a:gd name="T7" fmla="*/ 0 h 1242"/>
                    <a:gd name="T8" fmla="*/ 0 w 1236"/>
                    <a:gd name="T9" fmla="*/ 0 h 1242"/>
                    <a:gd name="T10" fmla="*/ 0 w 1236"/>
                    <a:gd name="T11" fmla="*/ 0 h 1242"/>
                    <a:gd name="T12" fmla="*/ 0 w 1236"/>
                    <a:gd name="T13" fmla="*/ 0 h 1242"/>
                    <a:gd name="T14" fmla="*/ 0 w 1236"/>
                    <a:gd name="T15" fmla="*/ 0 h 1242"/>
                    <a:gd name="T16" fmla="*/ 0 w 1236"/>
                    <a:gd name="T17" fmla="*/ 0 h 1242"/>
                    <a:gd name="T18" fmla="*/ 0 w 1236"/>
                    <a:gd name="T19" fmla="*/ 0 h 1242"/>
                    <a:gd name="T20" fmla="*/ 0 w 1236"/>
                    <a:gd name="T21" fmla="*/ 0 h 1242"/>
                    <a:gd name="T22" fmla="*/ 0 w 1236"/>
                    <a:gd name="T23" fmla="*/ 0 h 1242"/>
                    <a:gd name="T24" fmla="*/ 0 w 1236"/>
                    <a:gd name="T25" fmla="*/ 0 h 1242"/>
                    <a:gd name="T26" fmla="*/ 0 w 1236"/>
                    <a:gd name="T27" fmla="*/ 0 h 1242"/>
                    <a:gd name="T28" fmla="*/ 0 w 1236"/>
                    <a:gd name="T29" fmla="*/ 0 h 124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36"/>
                    <a:gd name="T46" fmla="*/ 0 h 1242"/>
                    <a:gd name="T47" fmla="*/ 1236 w 1236"/>
                    <a:gd name="T48" fmla="*/ 1242 h 124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36" h="1242">
                      <a:moveTo>
                        <a:pt x="35" y="720"/>
                      </a:moveTo>
                      <a:lnTo>
                        <a:pt x="16" y="578"/>
                      </a:lnTo>
                      <a:lnTo>
                        <a:pt x="0" y="448"/>
                      </a:lnTo>
                      <a:lnTo>
                        <a:pt x="49" y="227"/>
                      </a:lnTo>
                      <a:lnTo>
                        <a:pt x="194" y="171"/>
                      </a:lnTo>
                      <a:lnTo>
                        <a:pt x="846" y="0"/>
                      </a:lnTo>
                      <a:lnTo>
                        <a:pt x="1046" y="5"/>
                      </a:lnTo>
                      <a:lnTo>
                        <a:pt x="1195" y="108"/>
                      </a:lnTo>
                      <a:lnTo>
                        <a:pt x="1236" y="316"/>
                      </a:lnTo>
                      <a:lnTo>
                        <a:pt x="1100" y="1129"/>
                      </a:lnTo>
                      <a:lnTo>
                        <a:pt x="180" y="1242"/>
                      </a:lnTo>
                      <a:lnTo>
                        <a:pt x="134" y="1170"/>
                      </a:lnTo>
                      <a:lnTo>
                        <a:pt x="35" y="720"/>
                      </a:lnTo>
                      <a:close/>
                    </a:path>
                  </a:pathLst>
                </a:custGeom>
                <a:solidFill>
                  <a:srgbClr val="6DCD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84" name="Freeform 509"/>
                <p:cNvSpPr>
                  <a:spLocks/>
                </p:cNvSpPr>
                <p:nvPr/>
              </p:nvSpPr>
              <p:spPr bwMode="auto">
                <a:xfrm flipH="1">
                  <a:off x="2846" y="830"/>
                  <a:ext cx="475" cy="88"/>
                </a:xfrm>
                <a:custGeom>
                  <a:avLst/>
                  <a:gdLst>
                    <a:gd name="T0" fmla="*/ 0 w 1093"/>
                    <a:gd name="T1" fmla="*/ 0 h 205"/>
                    <a:gd name="T2" fmla="*/ 0 w 1093"/>
                    <a:gd name="T3" fmla="*/ 0 h 205"/>
                    <a:gd name="T4" fmla="*/ 0 w 1093"/>
                    <a:gd name="T5" fmla="*/ 0 h 205"/>
                    <a:gd name="T6" fmla="*/ 0 w 1093"/>
                    <a:gd name="T7" fmla="*/ 0 h 205"/>
                    <a:gd name="T8" fmla="*/ 0 w 1093"/>
                    <a:gd name="T9" fmla="*/ 0 h 205"/>
                    <a:gd name="T10" fmla="*/ 0 w 1093"/>
                    <a:gd name="T11" fmla="*/ 0 h 205"/>
                    <a:gd name="T12" fmla="*/ 0 w 1093"/>
                    <a:gd name="T13" fmla="*/ 0 h 205"/>
                    <a:gd name="T14" fmla="*/ 0 w 1093"/>
                    <a:gd name="T15" fmla="*/ 0 h 205"/>
                    <a:gd name="T16" fmla="*/ 0 w 1093"/>
                    <a:gd name="T17" fmla="*/ 0 h 205"/>
                    <a:gd name="T18" fmla="*/ 0 w 1093"/>
                    <a:gd name="T19" fmla="*/ 0 h 205"/>
                    <a:gd name="T20" fmla="*/ 0 w 1093"/>
                    <a:gd name="T21" fmla="*/ 0 h 205"/>
                    <a:gd name="T22" fmla="*/ 0 w 1093"/>
                    <a:gd name="T23" fmla="*/ 0 h 205"/>
                    <a:gd name="T24" fmla="*/ 0 w 1093"/>
                    <a:gd name="T25" fmla="*/ 0 h 2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93"/>
                    <a:gd name="T40" fmla="*/ 0 h 205"/>
                    <a:gd name="T41" fmla="*/ 1093 w 1093"/>
                    <a:gd name="T42" fmla="*/ 205 h 2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93" h="205">
                      <a:moveTo>
                        <a:pt x="0" y="176"/>
                      </a:moveTo>
                      <a:lnTo>
                        <a:pt x="35" y="135"/>
                      </a:lnTo>
                      <a:lnTo>
                        <a:pt x="257" y="78"/>
                      </a:lnTo>
                      <a:lnTo>
                        <a:pt x="671" y="7"/>
                      </a:lnTo>
                      <a:lnTo>
                        <a:pt x="933" y="19"/>
                      </a:lnTo>
                      <a:lnTo>
                        <a:pt x="1093" y="0"/>
                      </a:lnTo>
                      <a:lnTo>
                        <a:pt x="1067" y="123"/>
                      </a:lnTo>
                      <a:lnTo>
                        <a:pt x="630" y="129"/>
                      </a:lnTo>
                      <a:lnTo>
                        <a:pt x="239" y="158"/>
                      </a:lnTo>
                      <a:lnTo>
                        <a:pt x="47" y="205"/>
                      </a:lnTo>
                      <a:lnTo>
                        <a:pt x="0" y="176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85" name="Freeform 510"/>
                <p:cNvSpPr>
                  <a:spLocks/>
                </p:cNvSpPr>
                <p:nvPr/>
              </p:nvSpPr>
              <p:spPr bwMode="auto">
                <a:xfrm flipH="1">
                  <a:off x="3165" y="225"/>
                  <a:ext cx="195" cy="172"/>
                </a:xfrm>
                <a:custGeom>
                  <a:avLst/>
                  <a:gdLst>
                    <a:gd name="T0" fmla="*/ 0 w 448"/>
                    <a:gd name="T1" fmla="*/ 0 h 394"/>
                    <a:gd name="T2" fmla="*/ 0 w 448"/>
                    <a:gd name="T3" fmla="*/ 0 h 394"/>
                    <a:gd name="T4" fmla="*/ 0 w 448"/>
                    <a:gd name="T5" fmla="*/ 0 h 394"/>
                    <a:gd name="T6" fmla="*/ 0 w 448"/>
                    <a:gd name="T7" fmla="*/ 0 h 394"/>
                    <a:gd name="T8" fmla="*/ 0 w 448"/>
                    <a:gd name="T9" fmla="*/ 0 h 394"/>
                    <a:gd name="T10" fmla="*/ 0 w 448"/>
                    <a:gd name="T11" fmla="*/ 0 h 394"/>
                    <a:gd name="T12" fmla="*/ 0 w 448"/>
                    <a:gd name="T13" fmla="*/ 0 h 394"/>
                    <a:gd name="T14" fmla="*/ 0 w 448"/>
                    <a:gd name="T15" fmla="*/ 0 h 394"/>
                    <a:gd name="T16" fmla="*/ 0 w 448"/>
                    <a:gd name="T17" fmla="*/ 0 h 394"/>
                    <a:gd name="T18" fmla="*/ 0 w 448"/>
                    <a:gd name="T19" fmla="*/ 0 h 394"/>
                    <a:gd name="T20" fmla="*/ 0 w 448"/>
                    <a:gd name="T21" fmla="*/ 0 h 394"/>
                    <a:gd name="T22" fmla="*/ 0 w 448"/>
                    <a:gd name="T23" fmla="*/ 0 h 39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8"/>
                    <a:gd name="T37" fmla="*/ 0 h 394"/>
                    <a:gd name="T38" fmla="*/ 448 w 448"/>
                    <a:gd name="T39" fmla="*/ 394 h 39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8" h="394">
                      <a:moveTo>
                        <a:pt x="307" y="13"/>
                      </a:moveTo>
                      <a:lnTo>
                        <a:pt x="184" y="46"/>
                      </a:lnTo>
                      <a:lnTo>
                        <a:pt x="76" y="100"/>
                      </a:lnTo>
                      <a:lnTo>
                        <a:pt x="26" y="169"/>
                      </a:lnTo>
                      <a:lnTo>
                        <a:pt x="0" y="245"/>
                      </a:lnTo>
                      <a:lnTo>
                        <a:pt x="39" y="394"/>
                      </a:lnTo>
                      <a:lnTo>
                        <a:pt x="126" y="240"/>
                      </a:lnTo>
                      <a:lnTo>
                        <a:pt x="249" y="100"/>
                      </a:lnTo>
                      <a:lnTo>
                        <a:pt x="448" y="0"/>
                      </a:lnTo>
                      <a:lnTo>
                        <a:pt x="307" y="13"/>
                      </a:lnTo>
                      <a:close/>
                    </a:path>
                  </a:pathLst>
                </a:custGeom>
                <a:solidFill>
                  <a:srgbClr val="DBE5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86" name="Freeform 511"/>
                <p:cNvSpPr>
                  <a:spLocks/>
                </p:cNvSpPr>
                <p:nvPr/>
              </p:nvSpPr>
              <p:spPr bwMode="auto">
                <a:xfrm flipH="1">
                  <a:off x="2939" y="436"/>
                  <a:ext cx="122" cy="161"/>
                </a:xfrm>
                <a:custGeom>
                  <a:avLst/>
                  <a:gdLst>
                    <a:gd name="T0" fmla="*/ 0 w 282"/>
                    <a:gd name="T1" fmla="*/ 0 h 372"/>
                    <a:gd name="T2" fmla="*/ 0 w 282"/>
                    <a:gd name="T3" fmla="*/ 0 h 372"/>
                    <a:gd name="T4" fmla="*/ 0 w 282"/>
                    <a:gd name="T5" fmla="*/ 0 h 372"/>
                    <a:gd name="T6" fmla="*/ 0 w 282"/>
                    <a:gd name="T7" fmla="*/ 0 h 372"/>
                    <a:gd name="T8" fmla="*/ 0 w 282"/>
                    <a:gd name="T9" fmla="*/ 0 h 372"/>
                    <a:gd name="T10" fmla="*/ 0 w 282"/>
                    <a:gd name="T11" fmla="*/ 0 h 372"/>
                    <a:gd name="T12" fmla="*/ 0 w 282"/>
                    <a:gd name="T13" fmla="*/ 0 h 372"/>
                    <a:gd name="T14" fmla="*/ 0 w 282"/>
                    <a:gd name="T15" fmla="*/ 0 h 372"/>
                    <a:gd name="T16" fmla="*/ 0 w 282"/>
                    <a:gd name="T17" fmla="*/ 0 h 372"/>
                    <a:gd name="T18" fmla="*/ 0 w 282"/>
                    <a:gd name="T19" fmla="*/ 0 h 3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82"/>
                    <a:gd name="T31" fmla="*/ 0 h 372"/>
                    <a:gd name="T32" fmla="*/ 282 w 282"/>
                    <a:gd name="T33" fmla="*/ 372 h 3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82" h="372">
                      <a:moveTo>
                        <a:pt x="217" y="50"/>
                      </a:moveTo>
                      <a:lnTo>
                        <a:pt x="154" y="192"/>
                      </a:lnTo>
                      <a:lnTo>
                        <a:pt x="0" y="350"/>
                      </a:lnTo>
                      <a:lnTo>
                        <a:pt x="118" y="372"/>
                      </a:lnTo>
                      <a:lnTo>
                        <a:pt x="217" y="322"/>
                      </a:lnTo>
                      <a:lnTo>
                        <a:pt x="249" y="200"/>
                      </a:lnTo>
                      <a:lnTo>
                        <a:pt x="282" y="0"/>
                      </a:lnTo>
                      <a:lnTo>
                        <a:pt x="217" y="50"/>
                      </a:lnTo>
                      <a:close/>
                    </a:path>
                  </a:pathLst>
                </a:custGeom>
                <a:solidFill>
                  <a:srgbClr val="6D76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87" name="Freeform 512"/>
                <p:cNvSpPr>
                  <a:spLocks/>
                </p:cNvSpPr>
                <p:nvPr/>
              </p:nvSpPr>
              <p:spPr bwMode="auto">
                <a:xfrm flipH="1">
                  <a:off x="2660" y="1025"/>
                  <a:ext cx="1037" cy="225"/>
                </a:xfrm>
                <a:custGeom>
                  <a:avLst/>
                  <a:gdLst>
                    <a:gd name="T0" fmla="*/ 0 w 2396"/>
                    <a:gd name="T1" fmla="*/ 0 h 515"/>
                    <a:gd name="T2" fmla="*/ 0 w 2396"/>
                    <a:gd name="T3" fmla="*/ 0 h 515"/>
                    <a:gd name="T4" fmla="*/ 0 w 2396"/>
                    <a:gd name="T5" fmla="*/ 0 h 515"/>
                    <a:gd name="T6" fmla="*/ 0 w 2396"/>
                    <a:gd name="T7" fmla="*/ 0 h 515"/>
                    <a:gd name="T8" fmla="*/ 0 w 2396"/>
                    <a:gd name="T9" fmla="*/ 0 h 515"/>
                    <a:gd name="T10" fmla="*/ 0 w 2396"/>
                    <a:gd name="T11" fmla="*/ 0 h 515"/>
                    <a:gd name="T12" fmla="*/ 0 w 2396"/>
                    <a:gd name="T13" fmla="*/ 0 h 515"/>
                    <a:gd name="T14" fmla="*/ 0 w 2396"/>
                    <a:gd name="T15" fmla="*/ 0 h 515"/>
                    <a:gd name="T16" fmla="*/ 0 w 2396"/>
                    <a:gd name="T17" fmla="*/ 0 h 515"/>
                    <a:gd name="T18" fmla="*/ 0 w 2396"/>
                    <a:gd name="T19" fmla="*/ 0 h 515"/>
                    <a:gd name="T20" fmla="*/ 0 w 2396"/>
                    <a:gd name="T21" fmla="*/ 0 h 515"/>
                    <a:gd name="T22" fmla="*/ 0 w 2396"/>
                    <a:gd name="T23" fmla="*/ 0 h 515"/>
                    <a:gd name="T24" fmla="*/ 0 w 2396"/>
                    <a:gd name="T25" fmla="*/ 0 h 515"/>
                    <a:gd name="T26" fmla="*/ 0 w 2396"/>
                    <a:gd name="T27" fmla="*/ 0 h 515"/>
                    <a:gd name="T28" fmla="*/ 0 w 2396"/>
                    <a:gd name="T29" fmla="*/ 0 h 515"/>
                    <a:gd name="T30" fmla="*/ 0 w 2396"/>
                    <a:gd name="T31" fmla="*/ 0 h 515"/>
                    <a:gd name="T32" fmla="*/ 0 w 2396"/>
                    <a:gd name="T33" fmla="*/ 0 h 51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96"/>
                    <a:gd name="T52" fmla="*/ 0 h 515"/>
                    <a:gd name="T53" fmla="*/ 2396 w 2396"/>
                    <a:gd name="T54" fmla="*/ 515 h 51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96" h="515">
                      <a:moveTo>
                        <a:pt x="374" y="0"/>
                      </a:moveTo>
                      <a:lnTo>
                        <a:pt x="305" y="41"/>
                      </a:lnTo>
                      <a:lnTo>
                        <a:pt x="80" y="332"/>
                      </a:lnTo>
                      <a:lnTo>
                        <a:pt x="0" y="373"/>
                      </a:lnTo>
                      <a:lnTo>
                        <a:pt x="69" y="481"/>
                      </a:lnTo>
                      <a:lnTo>
                        <a:pt x="585" y="455"/>
                      </a:lnTo>
                      <a:lnTo>
                        <a:pt x="2233" y="515"/>
                      </a:lnTo>
                      <a:lnTo>
                        <a:pt x="2396" y="431"/>
                      </a:lnTo>
                      <a:lnTo>
                        <a:pt x="2024" y="390"/>
                      </a:lnTo>
                      <a:lnTo>
                        <a:pt x="2327" y="367"/>
                      </a:lnTo>
                      <a:lnTo>
                        <a:pt x="2257" y="275"/>
                      </a:lnTo>
                      <a:lnTo>
                        <a:pt x="2135" y="105"/>
                      </a:lnTo>
                      <a:lnTo>
                        <a:pt x="1231" y="58"/>
                      </a:lnTo>
                      <a:lnTo>
                        <a:pt x="462" y="5"/>
                      </a:lnTo>
                      <a:lnTo>
                        <a:pt x="374" y="0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88" name="Freeform 513"/>
                <p:cNvSpPr>
                  <a:spLocks/>
                </p:cNvSpPr>
                <p:nvPr/>
              </p:nvSpPr>
              <p:spPr bwMode="auto">
                <a:xfrm flipH="1">
                  <a:off x="2696" y="897"/>
                  <a:ext cx="796" cy="219"/>
                </a:xfrm>
                <a:custGeom>
                  <a:avLst/>
                  <a:gdLst>
                    <a:gd name="T0" fmla="*/ 0 w 1835"/>
                    <a:gd name="T1" fmla="*/ 0 h 503"/>
                    <a:gd name="T2" fmla="*/ 0 w 1835"/>
                    <a:gd name="T3" fmla="*/ 0 h 503"/>
                    <a:gd name="T4" fmla="*/ 0 w 1835"/>
                    <a:gd name="T5" fmla="*/ 0 h 503"/>
                    <a:gd name="T6" fmla="*/ 0 w 1835"/>
                    <a:gd name="T7" fmla="*/ 0 h 503"/>
                    <a:gd name="T8" fmla="*/ 0 w 1835"/>
                    <a:gd name="T9" fmla="*/ 0 h 503"/>
                    <a:gd name="T10" fmla="*/ 0 w 1835"/>
                    <a:gd name="T11" fmla="*/ 0 h 503"/>
                    <a:gd name="T12" fmla="*/ 0 w 1835"/>
                    <a:gd name="T13" fmla="*/ 0 h 503"/>
                    <a:gd name="T14" fmla="*/ 0 w 1835"/>
                    <a:gd name="T15" fmla="*/ 0 h 503"/>
                    <a:gd name="T16" fmla="*/ 0 w 1835"/>
                    <a:gd name="T17" fmla="*/ 0 h 503"/>
                    <a:gd name="T18" fmla="*/ 0 w 1835"/>
                    <a:gd name="T19" fmla="*/ 0 h 503"/>
                    <a:gd name="T20" fmla="*/ 0 w 1835"/>
                    <a:gd name="T21" fmla="*/ 0 h 503"/>
                    <a:gd name="T22" fmla="*/ 0 w 1835"/>
                    <a:gd name="T23" fmla="*/ 0 h 503"/>
                    <a:gd name="T24" fmla="*/ 0 w 1835"/>
                    <a:gd name="T25" fmla="*/ 0 h 50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35"/>
                    <a:gd name="T40" fmla="*/ 0 h 503"/>
                    <a:gd name="T41" fmla="*/ 1835 w 1835"/>
                    <a:gd name="T42" fmla="*/ 503 h 50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35" h="503">
                      <a:moveTo>
                        <a:pt x="0" y="258"/>
                      </a:moveTo>
                      <a:lnTo>
                        <a:pt x="11" y="118"/>
                      </a:lnTo>
                      <a:lnTo>
                        <a:pt x="156" y="113"/>
                      </a:lnTo>
                      <a:lnTo>
                        <a:pt x="792" y="60"/>
                      </a:lnTo>
                      <a:lnTo>
                        <a:pt x="1054" y="31"/>
                      </a:lnTo>
                      <a:lnTo>
                        <a:pt x="1591" y="25"/>
                      </a:lnTo>
                      <a:lnTo>
                        <a:pt x="1777" y="19"/>
                      </a:lnTo>
                      <a:lnTo>
                        <a:pt x="1835" y="0"/>
                      </a:lnTo>
                      <a:lnTo>
                        <a:pt x="1800" y="503"/>
                      </a:lnTo>
                      <a:lnTo>
                        <a:pt x="1708" y="348"/>
                      </a:lnTo>
                      <a:lnTo>
                        <a:pt x="0" y="258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89" name="Freeform 514"/>
                <p:cNvSpPr>
                  <a:spLocks/>
                </p:cNvSpPr>
                <p:nvPr/>
              </p:nvSpPr>
              <p:spPr bwMode="auto">
                <a:xfrm flipH="1">
                  <a:off x="2854" y="793"/>
                  <a:ext cx="432" cy="98"/>
                </a:xfrm>
                <a:custGeom>
                  <a:avLst/>
                  <a:gdLst>
                    <a:gd name="T0" fmla="*/ 0 w 996"/>
                    <a:gd name="T1" fmla="*/ 0 h 221"/>
                    <a:gd name="T2" fmla="*/ 0 w 996"/>
                    <a:gd name="T3" fmla="*/ 0 h 221"/>
                    <a:gd name="T4" fmla="*/ 0 w 996"/>
                    <a:gd name="T5" fmla="*/ 0 h 221"/>
                    <a:gd name="T6" fmla="*/ 0 w 996"/>
                    <a:gd name="T7" fmla="*/ 0 h 221"/>
                    <a:gd name="T8" fmla="*/ 0 w 996"/>
                    <a:gd name="T9" fmla="*/ 0 h 221"/>
                    <a:gd name="T10" fmla="*/ 0 w 996"/>
                    <a:gd name="T11" fmla="*/ 0 h 221"/>
                    <a:gd name="T12" fmla="*/ 0 w 996"/>
                    <a:gd name="T13" fmla="*/ 0 h 221"/>
                    <a:gd name="T14" fmla="*/ 0 w 996"/>
                    <a:gd name="T15" fmla="*/ 0 h 221"/>
                    <a:gd name="T16" fmla="*/ 0 w 996"/>
                    <a:gd name="T17" fmla="*/ 0 h 221"/>
                    <a:gd name="T18" fmla="*/ 0 w 996"/>
                    <a:gd name="T19" fmla="*/ 0 h 221"/>
                    <a:gd name="T20" fmla="*/ 0 w 996"/>
                    <a:gd name="T21" fmla="*/ 0 h 221"/>
                    <a:gd name="T22" fmla="*/ 0 w 996"/>
                    <a:gd name="T23" fmla="*/ 0 h 221"/>
                    <a:gd name="T24" fmla="*/ 0 w 996"/>
                    <a:gd name="T25" fmla="*/ 0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96"/>
                    <a:gd name="T40" fmla="*/ 0 h 221"/>
                    <a:gd name="T41" fmla="*/ 996 w 996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96" h="221">
                      <a:moveTo>
                        <a:pt x="50" y="0"/>
                      </a:moveTo>
                      <a:lnTo>
                        <a:pt x="53" y="70"/>
                      </a:lnTo>
                      <a:lnTo>
                        <a:pt x="0" y="174"/>
                      </a:lnTo>
                      <a:lnTo>
                        <a:pt x="309" y="105"/>
                      </a:lnTo>
                      <a:lnTo>
                        <a:pt x="466" y="133"/>
                      </a:lnTo>
                      <a:lnTo>
                        <a:pt x="292" y="221"/>
                      </a:lnTo>
                      <a:lnTo>
                        <a:pt x="996" y="174"/>
                      </a:lnTo>
                      <a:lnTo>
                        <a:pt x="982" y="80"/>
                      </a:lnTo>
                      <a:lnTo>
                        <a:pt x="822" y="99"/>
                      </a:lnTo>
                      <a:lnTo>
                        <a:pt x="740" y="1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0" name="Freeform 515"/>
                <p:cNvSpPr>
                  <a:spLocks/>
                </p:cNvSpPr>
                <p:nvPr/>
              </p:nvSpPr>
              <p:spPr bwMode="auto">
                <a:xfrm flipH="1">
                  <a:off x="2743" y="169"/>
                  <a:ext cx="202" cy="644"/>
                </a:xfrm>
                <a:custGeom>
                  <a:avLst/>
                  <a:gdLst>
                    <a:gd name="T0" fmla="*/ 0 w 466"/>
                    <a:gd name="T1" fmla="*/ 0 h 1485"/>
                    <a:gd name="T2" fmla="*/ 0 w 466"/>
                    <a:gd name="T3" fmla="*/ 0 h 1485"/>
                    <a:gd name="T4" fmla="*/ 0 w 466"/>
                    <a:gd name="T5" fmla="*/ 0 h 1485"/>
                    <a:gd name="T6" fmla="*/ 0 w 466"/>
                    <a:gd name="T7" fmla="*/ 0 h 1485"/>
                    <a:gd name="T8" fmla="*/ 0 w 466"/>
                    <a:gd name="T9" fmla="*/ 0 h 1485"/>
                    <a:gd name="T10" fmla="*/ 0 w 466"/>
                    <a:gd name="T11" fmla="*/ 0 h 1485"/>
                    <a:gd name="T12" fmla="*/ 0 w 466"/>
                    <a:gd name="T13" fmla="*/ 0 h 1485"/>
                    <a:gd name="T14" fmla="*/ 0 w 466"/>
                    <a:gd name="T15" fmla="*/ 0 h 1485"/>
                    <a:gd name="T16" fmla="*/ 0 w 466"/>
                    <a:gd name="T17" fmla="*/ 0 h 1485"/>
                    <a:gd name="T18" fmla="*/ 0 w 466"/>
                    <a:gd name="T19" fmla="*/ 0 h 1485"/>
                    <a:gd name="T20" fmla="*/ 0 w 466"/>
                    <a:gd name="T21" fmla="*/ 0 h 1485"/>
                    <a:gd name="T22" fmla="*/ 0 w 466"/>
                    <a:gd name="T23" fmla="*/ 0 h 1485"/>
                    <a:gd name="T24" fmla="*/ 0 w 466"/>
                    <a:gd name="T25" fmla="*/ 0 h 148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66"/>
                    <a:gd name="T40" fmla="*/ 0 h 1485"/>
                    <a:gd name="T41" fmla="*/ 466 w 466"/>
                    <a:gd name="T42" fmla="*/ 1485 h 148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66" h="1485">
                      <a:moveTo>
                        <a:pt x="56" y="1417"/>
                      </a:moveTo>
                      <a:lnTo>
                        <a:pt x="186" y="1376"/>
                      </a:lnTo>
                      <a:lnTo>
                        <a:pt x="379" y="268"/>
                      </a:lnTo>
                      <a:lnTo>
                        <a:pt x="442" y="0"/>
                      </a:lnTo>
                      <a:lnTo>
                        <a:pt x="466" y="82"/>
                      </a:lnTo>
                      <a:lnTo>
                        <a:pt x="413" y="654"/>
                      </a:lnTo>
                      <a:lnTo>
                        <a:pt x="321" y="1365"/>
                      </a:lnTo>
                      <a:lnTo>
                        <a:pt x="300" y="1432"/>
                      </a:lnTo>
                      <a:lnTo>
                        <a:pt x="127" y="1485"/>
                      </a:lnTo>
                      <a:lnTo>
                        <a:pt x="0" y="1452"/>
                      </a:lnTo>
                      <a:lnTo>
                        <a:pt x="56" y="1417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1" name="Freeform 516"/>
                <p:cNvSpPr>
                  <a:spLocks/>
                </p:cNvSpPr>
                <p:nvPr/>
              </p:nvSpPr>
              <p:spPr bwMode="auto">
                <a:xfrm flipH="1">
                  <a:off x="2933" y="693"/>
                  <a:ext cx="384" cy="64"/>
                </a:xfrm>
                <a:custGeom>
                  <a:avLst/>
                  <a:gdLst>
                    <a:gd name="T0" fmla="*/ 0 w 888"/>
                    <a:gd name="T1" fmla="*/ 0 h 146"/>
                    <a:gd name="T2" fmla="*/ 0 w 888"/>
                    <a:gd name="T3" fmla="*/ 0 h 146"/>
                    <a:gd name="T4" fmla="*/ 0 w 888"/>
                    <a:gd name="T5" fmla="*/ 0 h 146"/>
                    <a:gd name="T6" fmla="*/ 0 w 888"/>
                    <a:gd name="T7" fmla="*/ 0 h 146"/>
                    <a:gd name="T8" fmla="*/ 0 w 888"/>
                    <a:gd name="T9" fmla="*/ 0 h 146"/>
                    <a:gd name="T10" fmla="*/ 0 w 888"/>
                    <a:gd name="T11" fmla="*/ 0 h 146"/>
                    <a:gd name="T12" fmla="*/ 0 w 888"/>
                    <a:gd name="T13" fmla="*/ 0 h 146"/>
                    <a:gd name="T14" fmla="*/ 0 w 888"/>
                    <a:gd name="T15" fmla="*/ 0 h 146"/>
                    <a:gd name="T16" fmla="*/ 0 w 888"/>
                    <a:gd name="T17" fmla="*/ 0 h 1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88"/>
                    <a:gd name="T28" fmla="*/ 0 h 146"/>
                    <a:gd name="T29" fmla="*/ 888 w 888"/>
                    <a:gd name="T30" fmla="*/ 146 h 14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88" h="146">
                      <a:moveTo>
                        <a:pt x="0" y="79"/>
                      </a:moveTo>
                      <a:lnTo>
                        <a:pt x="26" y="146"/>
                      </a:lnTo>
                      <a:lnTo>
                        <a:pt x="88" y="116"/>
                      </a:lnTo>
                      <a:lnTo>
                        <a:pt x="888" y="45"/>
                      </a:lnTo>
                      <a:lnTo>
                        <a:pt x="888" y="9"/>
                      </a:lnTo>
                      <a:lnTo>
                        <a:pt x="536" y="0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2" name="Freeform 517"/>
                <p:cNvSpPr>
                  <a:spLocks/>
                </p:cNvSpPr>
                <p:nvPr/>
              </p:nvSpPr>
              <p:spPr bwMode="auto">
                <a:xfrm flipH="1">
                  <a:off x="2851" y="99"/>
                  <a:ext cx="595" cy="556"/>
                </a:xfrm>
                <a:custGeom>
                  <a:avLst/>
                  <a:gdLst>
                    <a:gd name="T0" fmla="*/ 0 w 1374"/>
                    <a:gd name="T1" fmla="*/ 0 h 1286"/>
                    <a:gd name="T2" fmla="*/ 0 w 1374"/>
                    <a:gd name="T3" fmla="*/ 0 h 1286"/>
                    <a:gd name="T4" fmla="*/ 0 w 1374"/>
                    <a:gd name="T5" fmla="*/ 0 h 1286"/>
                    <a:gd name="T6" fmla="*/ 0 w 1374"/>
                    <a:gd name="T7" fmla="*/ 0 h 1286"/>
                    <a:gd name="T8" fmla="*/ 0 w 1374"/>
                    <a:gd name="T9" fmla="*/ 0 h 1286"/>
                    <a:gd name="T10" fmla="*/ 0 w 1374"/>
                    <a:gd name="T11" fmla="*/ 0 h 1286"/>
                    <a:gd name="T12" fmla="*/ 0 w 1374"/>
                    <a:gd name="T13" fmla="*/ 0 h 1286"/>
                    <a:gd name="T14" fmla="*/ 0 w 1374"/>
                    <a:gd name="T15" fmla="*/ 0 h 1286"/>
                    <a:gd name="T16" fmla="*/ 0 w 1374"/>
                    <a:gd name="T17" fmla="*/ 0 h 1286"/>
                    <a:gd name="T18" fmla="*/ 0 w 1374"/>
                    <a:gd name="T19" fmla="*/ 0 h 1286"/>
                    <a:gd name="T20" fmla="*/ 0 w 1374"/>
                    <a:gd name="T21" fmla="*/ 0 h 1286"/>
                    <a:gd name="T22" fmla="*/ 0 w 1374"/>
                    <a:gd name="T23" fmla="*/ 0 h 1286"/>
                    <a:gd name="T24" fmla="*/ 0 w 1374"/>
                    <a:gd name="T25" fmla="*/ 0 h 1286"/>
                    <a:gd name="T26" fmla="*/ 0 w 1374"/>
                    <a:gd name="T27" fmla="*/ 0 h 1286"/>
                    <a:gd name="T28" fmla="*/ 0 w 1374"/>
                    <a:gd name="T29" fmla="*/ 0 h 1286"/>
                    <a:gd name="T30" fmla="*/ 0 w 1374"/>
                    <a:gd name="T31" fmla="*/ 0 h 1286"/>
                    <a:gd name="T32" fmla="*/ 0 w 1374"/>
                    <a:gd name="T33" fmla="*/ 0 h 1286"/>
                    <a:gd name="T34" fmla="*/ 0 w 1374"/>
                    <a:gd name="T35" fmla="*/ 0 h 1286"/>
                    <a:gd name="T36" fmla="*/ 0 w 1374"/>
                    <a:gd name="T37" fmla="*/ 0 h 1286"/>
                    <a:gd name="T38" fmla="*/ 0 w 1374"/>
                    <a:gd name="T39" fmla="*/ 0 h 1286"/>
                    <a:gd name="T40" fmla="*/ 0 w 1374"/>
                    <a:gd name="T41" fmla="*/ 0 h 128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74"/>
                    <a:gd name="T64" fmla="*/ 0 h 1286"/>
                    <a:gd name="T65" fmla="*/ 1374 w 1374"/>
                    <a:gd name="T66" fmla="*/ 1286 h 128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74" h="1286">
                      <a:moveTo>
                        <a:pt x="229" y="1286"/>
                      </a:moveTo>
                      <a:lnTo>
                        <a:pt x="18" y="566"/>
                      </a:lnTo>
                      <a:lnTo>
                        <a:pt x="0" y="391"/>
                      </a:lnTo>
                      <a:lnTo>
                        <a:pt x="29" y="315"/>
                      </a:lnTo>
                      <a:lnTo>
                        <a:pt x="151" y="239"/>
                      </a:lnTo>
                      <a:lnTo>
                        <a:pt x="664" y="100"/>
                      </a:lnTo>
                      <a:lnTo>
                        <a:pt x="1229" y="6"/>
                      </a:lnTo>
                      <a:lnTo>
                        <a:pt x="1351" y="0"/>
                      </a:lnTo>
                      <a:lnTo>
                        <a:pt x="1374" y="59"/>
                      </a:lnTo>
                      <a:lnTo>
                        <a:pt x="1333" y="374"/>
                      </a:lnTo>
                      <a:lnTo>
                        <a:pt x="1247" y="198"/>
                      </a:lnTo>
                      <a:lnTo>
                        <a:pt x="1053" y="88"/>
                      </a:lnTo>
                      <a:lnTo>
                        <a:pt x="763" y="123"/>
                      </a:lnTo>
                      <a:lnTo>
                        <a:pt x="239" y="315"/>
                      </a:lnTo>
                      <a:lnTo>
                        <a:pt x="128" y="426"/>
                      </a:lnTo>
                      <a:lnTo>
                        <a:pt x="133" y="718"/>
                      </a:lnTo>
                      <a:lnTo>
                        <a:pt x="245" y="1038"/>
                      </a:lnTo>
                      <a:lnTo>
                        <a:pt x="268" y="1201"/>
                      </a:lnTo>
                      <a:lnTo>
                        <a:pt x="229" y="1286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3" name="Freeform 518"/>
                <p:cNvSpPr>
                  <a:spLocks/>
                </p:cNvSpPr>
                <p:nvPr/>
              </p:nvSpPr>
              <p:spPr bwMode="auto">
                <a:xfrm flipH="1">
                  <a:off x="2729" y="933"/>
                  <a:ext cx="255" cy="92"/>
                </a:xfrm>
                <a:custGeom>
                  <a:avLst/>
                  <a:gdLst>
                    <a:gd name="T0" fmla="*/ 0 w 591"/>
                    <a:gd name="T1" fmla="*/ 0 h 216"/>
                    <a:gd name="T2" fmla="*/ 0 w 591"/>
                    <a:gd name="T3" fmla="*/ 0 h 216"/>
                    <a:gd name="T4" fmla="*/ 0 w 591"/>
                    <a:gd name="T5" fmla="*/ 0 h 216"/>
                    <a:gd name="T6" fmla="*/ 0 w 591"/>
                    <a:gd name="T7" fmla="*/ 0 h 216"/>
                    <a:gd name="T8" fmla="*/ 0 w 591"/>
                    <a:gd name="T9" fmla="*/ 0 h 216"/>
                    <a:gd name="T10" fmla="*/ 0 w 591"/>
                    <a:gd name="T11" fmla="*/ 0 h 216"/>
                    <a:gd name="T12" fmla="*/ 0 w 591"/>
                    <a:gd name="T13" fmla="*/ 0 h 216"/>
                    <a:gd name="T14" fmla="*/ 0 w 591"/>
                    <a:gd name="T15" fmla="*/ 0 h 216"/>
                    <a:gd name="T16" fmla="*/ 0 w 591"/>
                    <a:gd name="T17" fmla="*/ 0 h 216"/>
                    <a:gd name="T18" fmla="*/ 0 w 591"/>
                    <a:gd name="T19" fmla="*/ 0 h 2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91"/>
                    <a:gd name="T31" fmla="*/ 0 h 216"/>
                    <a:gd name="T32" fmla="*/ 591 w 591"/>
                    <a:gd name="T33" fmla="*/ 216 h 2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91" h="216">
                      <a:moveTo>
                        <a:pt x="0" y="207"/>
                      </a:moveTo>
                      <a:lnTo>
                        <a:pt x="47" y="0"/>
                      </a:lnTo>
                      <a:lnTo>
                        <a:pt x="591" y="22"/>
                      </a:lnTo>
                      <a:lnTo>
                        <a:pt x="572" y="123"/>
                      </a:lnTo>
                      <a:lnTo>
                        <a:pt x="542" y="65"/>
                      </a:lnTo>
                      <a:lnTo>
                        <a:pt x="135" y="88"/>
                      </a:lnTo>
                      <a:lnTo>
                        <a:pt x="59" y="216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4" name="Freeform 519"/>
                <p:cNvSpPr>
                  <a:spLocks/>
                </p:cNvSpPr>
                <p:nvPr/>
              </p:nvSpPr>
              <p:spPr bwMode="auto">
                <a:xfrm flipH="1">
                  <a:off x="2762" y="976"/>
                  <a:ext cx="125" cy="57"/>
                </a:xfrm>
                <a:custGeom>
                  <a:avLst/>
                  <a:gdLst>
                    <a:gd name="T0" fmla="*/ 0 w 288"/>
                    <a:gd name="T1" fmla="*/ 0 h 131"/>
                    <a:gd name="T2" fmla="*/ 0 w 288"/>
                    <a:gd name="T3" fmla="*/ 0 h 131"/>
                    <a:gd name="T4" fmla="*/ 0 w 288"/>
                    <a:gd name="T5" fmla="*/ 0 h 131"/>
                    <a:gd name="T6" fmla="*/ 0 w 288"/>
                    <a:gd name="T7" fmla="*/ 0 h 131"/>
                    <a:gd name="T8" fmla="*/ 0 w 288"/>
                    <a:gd name="T9" fmla="*/ 0 h 131"/>
                    <a:gd name="T10" fmla="*/ 0 w 288"/>
                    <a:gd name="T11" fmla="*/ 0 h 131"/>
                    <a:gd name="T12" fmla="*/ 0 w 288"/>
                    <a:gd name="T13" fmla="*/ 0 h 131"/>
                    <a:gd name="T14" fmla="*/ 0 w 288"/>
                    <a:gd name="T15" fmla="*/ 0 h 131"/>
                    <a:gd name="T16" fmla="*/ 0 w 288"/>
                    <a:gd name="T17" fmla="*/ 0 h 131"/>
                    <a:gd name="T18" fmla="*/ 0 w 288"/>
                    <a:gd name="T19" fmla="*/ 0 h 13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88"/>
                    <a:gd name="T31" fmla="*/ 0 h 131"/>
                    <a:gd name="T32" fmla="*/ 288 w 288"/>
                    <a:gd name="T33" fmla="*/ 131 h 13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88" h="131">
                      <a:moveTo>
                        <a:pt x="0" y="95"/>
                      </a:moveTo>
                      <a:lnTo>
                        <a:pt x="48" y="126"/>
                      </a:lnTo>
                      <a:lnTo>
                        <a:pt x="157" y="131"/>
                      </a:lnTo>
                      <a:lnTo>
                        <a:pt x="159" y="87"/>
                      </a:lnTo>
                      <a:lnTo>
                        <a:pt x="288" y="12"/>
                      </a:lnTo>
                      <a:lnTo>
                        <a:pt x="83" y="0"/>
                      </a:lnTo>
                      <a:lnTo>
                        <a:pt x="36" y="6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5" name="Freeform 520"/>
                <p:cNvSpPr>
                  <a:spLocks/>
                </p:cNvSpPr>
                <p:nvPr/>
              </p:nvSpPr>
              <p:spPr bwMode="auto">
                <a:xfrm flipH="1">
                  <a:off x="2671" y="1186"/>
                  <a:ext cx="1036" cy="67"/>
                </a:xfrm>
                <a:custGeom>
                  <a:avLst/>
                  <a:gdLst>
                    <a:gd name="T0" fmla="*/ 0 w 2388"/>
                    <a:gd name="T1" fmla="*/ 0 h 154"/>
                    <a:gd name="T2" fmla="*/ 0 w 2388"/>
                    <a:gd name="T3" fmla="*/ 0 h 154"/>
                    <a:gd name="T4" fmla="*/ 0 w 2388"/>
                    <a:gd name="T5" fmla="*/ 0 h 154"/>
                    <a:gd name="T6" fmla="*/ 0 w 2388"/>
                    <a:gd name="T7" fmla="*/ 0 h 154"/>
                    <a:gd name="T8" fmla="*/ 0 w 2388"/>
                    <a:gd name="T9" fmla="*/ 0 h 154"/>
                    <a:gd name="T10" fmla="*/ 0 w 2388"/>
                    <a:gd name="T11" fmla="*/ 0 h 154"/>
                    <a:gd name="T12" fmla="*/ 0 w 2388"/>
                    <a:gd name="T13" fmla="*/ 0 h 154"/>
                    <a:gd name="T14" fmla="*/ 0 w 2388"/>
                    <a:gd name="T15" fmla="*/ 0 h 154"/>
                    <a:gd name="T16" fmla="*/ 0 w 2388"/>
                    <a:gd name="T17" fmla="*/ 0 h 154"/>
                    <a:gd name="T18" fmla="*/ 0 w 2388"/>
                    <a:gd name="T19" fmla="*/ 0 h 154"/>
                    <a:gd name="T20" fmla="*/ 0 w 2388"/>
                    <a:gd name="T21" fmla="*/ 0 h 154"/>
                    <a:gd name="T22" fmla="*/ 0 w 2388"/>
                    <a:gd name="T23" fmla="*/ 0 h 1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388"/>
                    <a:gd name="T37" fmla="*/ 0 h 154"/>
                    <a:gd name="T38" fmla="*/ 2388 w 2388"/>
                    <a:gd name="T39" fmla="*/ 154 h 15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388" h="154">
                      <a:moveTo>
                        <a:pt x="59" y="101"/>
                      </a:moveTo>
                      <a:lnTo>
                        <a:pt x="0" y="35"/>
                      </a:lnTo>
                      <a:lnTo>
                        <a:pt x="175" y="0"/>
                      </a:lnTo>
                      <a:lnTo>
                        <a:pt x="2331" y="41"/>
                      </a:lnTo>
                      <a:lnTo>
                        <a:pt x="2388" y="86"/>
                      </a:lnTo>
                      <a:lnTo>
                        <a:pt x="2298" y="154"/>
                      </a:lnTo>
                      <a:lnTo>
                        <a:pt x="1142" y="117"/>
                      </a:lnTo>
                      <a:lnTo>
                        <a:pt x="380" y="88"/>
                      </a:lnTo>
                      <a:lnTo>
                        <a:pt x="138" y="133"/>
                      </a:lnTo>
                      <a:lnTo>
                        <a:pt x="59" y="101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6" name="Freeform 521"/>
                <p:cNvSpPr>
                  <a:spLocks/>
                </p:cNvSpPr>
                <p:nvPr/>
              </p:nvSpPr>
              <p:spPr bwMode="auto">
                <a:xfrm flipH="1">
                  <a:off x="2684" y="865"/>
                  <a:ext cx="820" cy="66"/>
                </a:xfrm>
                <a:custGeom>
                  <a:avLst/>
                  <a:gdLst>
                    <a:gd name="T0" fmla="*/ 0 w 1893"/>
                    <a:gd name="T1" fmla="*/ 0 h 152"/>
                    <a:gd name="T2" fmla="*/ 0 w 1893"/>
                    <a:gd name="T3" fmla="*/ 0 h 152"/>
                    <a:gd name="T4" fmla="*/ 0 w 1893"/>
                    <a:gd name="T5" fmla="*/ 0 h 152"/>
                    <a:gd name="T6" fmla="*/ 0 w 1893"/>
                    <a:gd name="T7" fmla="*/ 0 h 152"/>
                    <a:gd name="T8" fmla="*/ 0 w 1893"/>
                    <a:gd name="T9" fmla="*/ 0 h 152"/>
                    <a:gd name="T10" fmla="*/ 0 w 1893"/>
                    <a:gd name="T11" fmla="*/ 0 h 152"/>
                    <a:gd name="T12" fmla="*/ 0 w 1893"/>
                    <a:gd name="T13" fmla="*/ 0 h 152"/>
                    <a:gd name="T14" fmla="*/ 0 w 1893"/>
                    <a:gd name="T15" fmla="*/ 0 h 152"/>
                    <a:gd name="T16" fmla="*/ 0 w 1893"/>
                    <a:gd name="T17" fmla="*/ 0 h 152"/>
                    <a:gd name="T18" fmla="*/ 0 w 1893"/>
                    <a:gd name="T19" fmla="*/ 0 h 152"/>
                    <a:gd name="T20" fmla="*/ 0 w 1893"/>
                    <a:gd name="T21" fmla="*/ 0 h 152"/>
                    <a:gd name="T22" fmla="*/ 0 w 1893"/>
                    <a:gd name="T23" fmla="*/ 0 h 152"/>
                    <a:gd name="T24" fmla="*/ 0 w 1893"/>
                    <a:gd name="T25" fmla="*/ 0 h 152"/>
                    <a:gd name="T26" fmla="*/ 0 w 1893"/>
                    <a:gd name="T27" fmla="*/ 0 h 152"/>
                    <a:gd name="T28" fmla="*/ 0 w 1893"/>
                    <a:gd name="T29" fmla="*/ 0 h 152"/>
                    <a:gd name="T30" fmla="*/ 0 w 1893"/>
                    <a:gd name="T31" fmla="*/ 0 h 152"/>
                    <a:gd name="T32" fmla="*/ 0 w 1893"/>
                    <a:gd name="T33" fmla="*/ 0 h 152"/>
                    <a:gd name="T34" fmla="*/ 0 w 1893"/>
                    <a:gd name="T35" fmla="*/ 0 h 152"/>
                    <a:gd name="T36" fmla="*/ 0 w 1893"/>
                    <a:gd name="T37" fmla="*/ 0 h 152"/>
                    <a:gd name="T38" fmla="*/ 0 w 1893"/>
                    <a:gd name="T39" fmla="*/ 0 h 152"/>
                    <a:gd name="T40" fmla="*/ 0 w 1893"/>
                    <a:gd name="T41" fmla="*/ 0 h 152"/>
                    <a:gd name="T42" fmla="*/ 0 w 1893"/>
                    <a:gd name="T43" fmla="*/ 0 h 152"/>
                    <a:gd name="T44" fmla="*/ 0 w 1893"/>
                    <a:gd name="T45" fmla="*/ 0 h 152"/>
                    <a:gd name="T46" fmla="*/ 0 w 1893"/>
                    <a:gd name="T47" fmla="*/ 0 h 152"/>
                    <a:gd name="T48" fmla="*/ 0 w 1893"/>
                    <a:gd name="T49" fmla="*/ 0 h 152"/>
                    <a:gd name="T50" fmla="*/ 0 w 1893"/>
                    <a:gd name="T51" fmla="*/ 0 h 152"/>
                    <a:gd name="T52" fmla="*/ 0 w 1893"/>
                    <a:gd name="T53" fmla="*/ 0 h 152"/>
                    <a:gd name="T54" fmla="*/ 0 w 1893"/>
                    <a:gd name="T55" fmla="*/ 0 h 15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893"/>
                    <a:gd name="T85" fmla="*/ 0 h 152"/>
                    <a:gd name="T86" fmla="*/ 1893 w 1893"/>
                    <a:gd name="T87" fmla="*/ 152 h 15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893" h="152">
                      <a:moveTo>
                        <a:pt x="12" y="128"/>
                      </a:moveTo>
                      <a:lnTo>
                        <a:pt x="174" y="111"/>
                      </a:lnTo>
                      <a:lnTo>
                        <a:pt x="337" y="95"/>
                      </a:lnTo>
                      <a:lnTo>
                        <a:pt x="549" y="71"/>
                      </a:lnTo>
                      <a:lnTo>
                        <a:pt x="649" y="52"/>
                      </a:lnTo>
                      <a:lnTo>
                        <a:pt x="762" y="29"/>
                      </a:lnTo>
                      <a:lnTo>
                        <a:pt x="954" y="14"/>
                      </a:lnTo>
                      <a:lnTo>
                        <a:pt x="1307" y="0"/>
                      </a:lnTo>
                      <a:lnTo>
                        <a:pt x="1661" y="4"/>
                      </a:lnTo>
                      <a:lnTo>
                        <a:pt x="1734" y="4"/>
                      </a:lnTo>
                      <a:lnTo>
                        <a:pt x="1868" y="13"/>
                      </a:lnTo>
                      <a:lnTo>
                        <a:pt x="1887" y="23"/>
                      </a:lnTo>
                      <a:lnTo>
                        <a:pt x="1893" y="44"/>
                      </a:lnTo>
                      <a:lnTo>
                        <a:pt x="1884" y="61"/>
                      </a:lnTo>
                      <a:lnTo>
                        <a:pt x="1862" y="67"/>
                      </a:lnTo>
                      <a:lnTo>
                        <a:pt x="1734" y="58"/>
                      </a:lnTo>
                      <a:lnTo>
                        <a:pt x="1661" y="58"/>
                      </a:lnTo>
                      <a:lnTo>
                        <a:pt x="1310" y="52"/>
                      </a:lnTo>
                      <a:lnTo>
                        <a:pt x="956" y="67"/>
                      </a:lnTo>
                      <a:lnTo>
                        <a:pt x="772" y="80"/>
                      </a:lnTo>
                      <a:lnTo>
                        <a:pt x="658" y="102"/>
                      </a:lnTo>
                      <a:lnTo>
                        <a:pt x="555" y="117"/>
                      </a:lnTo>
                      <a:lnTo>
                        <a:pt x="340" y="134"/>
                      </a:lnTo>
                      <a:lnTo>
                        <a:pt x="13" y="152"/>
                      </a:lnTo>
                      <a:lnTo>
                        <a:pt x="0" y="140"/>
                      </a:lnTo>
                      <a:lnTo>
                        <a:pt x="12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7" name="Freeform 522"/>
                <p:cNvSpPr>
                  <a:spLocks/>
                </p:cNvSpPr>
                <p:nvPr/>
              </p:nvSpPr>
              <p:spPr bwMode="auto">
                <a:xfrm flipH="1">
                  <a:off x="2675" y="871"/>
                  <a:ext cx="52" cy="253"/>
                </a:xfrm>
                <a:custGeom>
                  <a:avLst/>
                  <a:gdLst>
                    <a:gd name="T0" fmla="*/ 0 w 120"/>
                    <a:gd name="T1" fmla="*/ 0 h 578"/>
                    <a:gd name="T2" fmla="*/ 0 w 120"/>
                    <a:gd name="T3" fmla="*/ 0 h 578"/>
                    <a:gd name="T4" fmla="*/ 0 w 120"/>
                    <a:gd name="T5" fmla="*/ 0 h 578"/>
                    <a:gd name="T6" fmla="*/ 0 w 120"/>
                    <a:gd name="T7" fmla="*/ 0 h 578"/>
                    <a:gd name="T8" fmla="*/ 0 w 120"/>
                    <a:gd name="T9" fmla="*/ 0 h 578"/>
                    <a:gd name="T10" fmla="*/ 0 w 120"/>
                    <a:gd name="T11" fmla="*/ 0 h 578"/>
                    <a:gd name="T12" fmla="*/ 0 w 120"/>
                    <a:gd name="T13" fmla="*/ 0 h 578"/>
                    <a:gd name="T14" fmla="*/ 0 w 120"/>
                    <a:gd name="T15" fmla="*/ 0 h 578"/>
                    <a:gd name="T16" fmla="*/ 0 w 120"/>
                    <a:gd name="T17" fmla="*/ 0 h 578"/>
                    <a:gd name="T18" fmla="*/ 0 w 120"/>
                    <a:gd name="T19" fmla="*/ 0 h 578"/>
                    <a:gd name="T20" fmla="*/ 0 w 120"/>
                    <a:gd name="T21" fmla="*/ 0 h 578"/>
                    <a:gd name="T22" fmla="*/ 0 w 120"/>
                    <a:gd name="T23" fmla="*/ 0 h 578"/>
                    <a:gd name="T24" fmla="*/ 0 w 120"/>
                    <a:gd name="T25" fmla="*/ 0 h 57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0"/>
                    <a:gd name="T40" fmla="*/ 0 h 578"/>
                    <a:gd name="T41" fmla="*/ 120 w 120"/>
                    <a:gd name="T42" fmla="*/ 578 h 57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0" h="578">
                      <a:moveTo>
                        <a:pt x="120" y="26"/>
                      </a:moveTo>
                      <a:lnTo>
                        <a:pt x="107" y="187"/>
                      </a:lnTo>
                      <a:lnTo>
                        <a:pt x="82" y="348"/>
                      </a:lnTo>
                      <a:lnTo>
                        <a:pt x="66" y="451"/>
                      </a:lnTo>
                      <a:lnTo>
                        <a:pt x="47" y="578"/>
                      </a:lnTo>
                      <a:lnTo>
                        <a:pt x="0" y="496"/>
                      </a:lnTo>
                      <a:lnTo>
                        <a:pt x="13" y="427"/>
                      </a:lnTo>
                      <a:lnTo>
                        <a:pt x="38" y="341"/>
                      </a:lnTo>
                      <a:lnTo>
                        <a:pt x="64" y="26"/>
                      </a:lnTo>
                      <a:lnTo>
                        <a:pt x="73" y="6"/>
                      </a:lnTo>
                      <a:lnTo>
                        <a:pt x="92" y="0"/>
                      </a:lnTo>
                      <a:lnTo>
                        <a:pt x="12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8" name="Freeform 523"/>
                <p:cNvSpPr>
                  <a:spLocks/>
                </p:cNvSpPr>
                <p:nvPr/>
              </p:nvSpPr>
              <p:spPr bwMode="auto">
                <a:xfrm flipH="1">
                  <a:off x="2967" y="939"/>
                  <a:ext cx="23" cy="85"/>
                </a:xfrm>
                <a:custGeom>
                  <a:avLst/>
                  <a:gdLst>
                    <a:gd name="T0" fmla="*/ 0 w 54"/>
                    <a:gd name="T1" fmla="*/ 0 h 195"/>
                    <a:gd name="T2" fmla="*/ 0 w 54"/>
                    <a:gd name="T3" fmla="*/ 0 h 195"/>
                    <a:gd name="T4" fmla="*/ 0 w 54"/>
                    <a:gd name="T5" fmla="*/ 0 h 195"/>
                    <a:gd name="T6" fmla="*/ 0 w 54"/>
                    <a:gd name="T7" fmla="*/ 0 h 195"/>
                    <a:gd name="T8" fmla="*/ 0 w 54"/>
                    <a:gd name="T9" fmla="*/ 0 h 195"/>
                    <a:gd name="T10" fmla="*/ 0 w 54"/>
                    <a:gd name="T11" fmla="*/ 0 h 195"/>
                    <a:gd name="T12" fmla="*/ 0 w 54"/>
                    <a:gd name="T13" fmla="*/ 0 h 195"/>
                    <a:gd name="T14" fmla="*/ 0 w 54"/>
                    <a:gd name="T15" fmla="*/ 0 h 195"/>
                    <a:gd name="T16" fmla="*/ 0 w 54"/>
                    <a:gd name="T17" fmla="*/ 0 h 195"/>
                    <a:gd name="T18" fmla="*/ 0 w 54"/>
                    <a:gd name="T19" fmla="*/ 0 h 195"/>
                    <a:gd name="T20" fmla="*/ 0 w 54"/>
                    <a:gd name="T21" fmla="*/ 0 h 195"/>
                    <a:gd name="T22" fmla="*/ 0 w 54"/>
                    <a:gd name="T23" fmla="*/ 0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4"/>
                    <a:gd name="T37" fmla="*/ 0 h 195"/>
                    <a:gd name="T38" fmla="*/ 54 w 5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4" h="195">
                      <a:moveTo>
                        <a:pt x="54" y="23"/>
                      </a:moveTo>
                      <a:lnTo>
                        <a:pt x="39" y="75"/>
                      </a:lnTo>
                      <a:lnTo>
                        <a:pt x="24" y="184"/>
                      </a:lnTo>
                      <a:lnTo>
                        <a:pt x="13" y="195"/>
                      </a:lnTo>
                      <a:lnTo>
                        <a:pt x="2" y="183"/>
                      </a:lnTo>
                      <a:lnTo>
                        <a:pt x="0" y="72"/>
                      </a:lnTo>
                      <a:lnTo>
                        <a:pt x="20" y="1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99" name="Freeform 524"/>
                <p:cNvSpPr>
                  <a:spLocks/>
                </p:cNvSpPr>
                <p:nvPr/>
              </p:nvSpPr>
              <p:spPr bwMode="auto">
                <a:xfrm flipH="1">
                  <a:off x="2726" y="929"/>
                  <a:ext cx="257" cy="21"/>
                </a:xfrm>
                <a:custGeom>
                  <a:avLst/>
                  <a:gdLst>
                    <a:gd name="T0" fmla="*/ 0 w 591"/>
                    <a:gd name="T1" fmla="*/ 0 h 49"/>
                    <a:gd name="T2" fmla="*/ 0 w 591"/>
                    <a:gd name="T3" fmla="*/ 0 h 49"/>
                    <a:gd name="T4" fmla="*/ 0 w 591"/>
                    <a:gd name="T5" fmla="*/ 0 h 49"/>
                    <a:gd name="T6" fmla="*/ 0 w 591"/>
                    <a:gd name="T7" fmla="*/ 0 h 49"/>
                    <a:gd name="T8" fmla="*/ 0 w 591"/>
                    <a:gd name="T9" fmla="*/ 0 h 49"/>
                    <a:gd name="T10" fmla="*/ 0 w 591"/>
                    <a:gd name="T11" fmla="*/ 0 h 49"/>
                    <a:gd name="T12" fmla="*/ 0 w 591"/>
                    <a:gd name="T13" fmla="*/ 0 h 49"/>
                    <a:gd name="T14" fmla="*/ 0 w 591"/>
                    <a:gd name="T15" fmla="*/ 0 h 49"/>
                    <a:gd name="T16" fmla="*/ 0 w 591"/>
                    <a:gd name="T17" fmla="*/ 0 h 49"/>
                    <a:gd name="T18" fmla="*/ 0 w 591"/>
                    <a:gd name="T19" fmla="*/ 0 h 49"/>
                    <a:gd name="T20" fmla="*/ 0 w 591"/>
                    <a:gd name="T21" fmla="*/ 0 h 49"/>
                    <a:gd name="T22" fmla="*/ 0 w 591"/>
                    <a:gd name="T23" fmla="*/ 0 h 49"/>
                    <a:gd name="T24" fmla="*/ 0 w 591"/>
                    <a:gd name="T25" fmla="*/ 0 h 49"/>
                    <a:gd name="T26" fmla="*/ 0 w 591"/>
                    <a:gd name="T27" fmla="*/ 0 h 4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91"/>
                    <a:gd name="T43" fmla="*/ 0 h 49"/>
                    <a:gd name="T44" fmla="*/ 591 w 591"/>
                    <a:gd name="T45" fmla="*/ 49 h 4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91" h="49">
                      <a:moveTo>
                        <a:pt x="16" y="14"/>
                      </a:moveTo>
                      <a:lnTo>
                        <a:pt x="210" y="0"/>
                      </a:lnTo>
                      <a:lnTo>
                        <a:pt x="405" y="5"/>
                      </a:lnTo>
                      <a:lnTo>
                        <a:pt x="581" y="27"/>
                      </a:lnTo>
                      <a:lnTo>
                        <a:pt x="591" y="39"/>
                      </a:lnTo>
                      <a:lnTo>
                        <a:pt x="580" y="49"/>
                      </a:lnTo>
                      <a:lnTo>
                        <a:pt x="404" y="49"/>
                      </a:lnTo>
                      <a:lnTo>
                        <a:pt x="212" y="39"/>
                      </a:lnTo>
                      <a:lnTo>
                        <a:pt x="21" y="49"/>
                      </a:lnTo>
                      <a:lnTo>
                        <a:pt x="0" y="35"/>
                      </a:lnTo>
                      <a:lnTo>
                        <a:pt x="2" y="22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00" name="Freeform 525"/>
                <p:cNvSpPr>
                  <a:spLocks/>
                </p:cNvSpPr>
                <p:nvPr/>
              </p:nvSpPr>
              <p:spPr bwMode="auto">
                <a:xfrm flipH="1">
                  <a:off x="2747" y="973"/>
                  <a:ext cx="146" cy="43"/>
                </a:xfrm>
                <a:custGeom>
                  <a:avLst/>
                  <a:gdLst>
                    <a:gd name="T0" fmla="*/ 0 w 335"/>
                    <a:gd name="T1" fmla="*/ 0 h 97"/>
                    <a:gd name="T2" fmla="*/ 0 w 335"/>
                    <a:gd name="T3" fmla="*/ 0 h 97"/>
                    <a:gd name="T4" fmla="*/ 0 w 335"/>
                    <a:gd name="T5" fmla="*/ 0 h 97"/>
                    <a:gd name="T6" fmla="*/ 0 w 335"/>
                    <a:gd name="T7" fmla="*/ 0 h 97"/>
                    <a:gd name="T8" fmla="*/ 0 w 335"/>
                    <a:gd name="T9" fmla="*/ 0 h 97"/>
                    <a:gd name="T10" fmla="*/ 0 w 335"/>
                    <a:gd name="T11" fmla="*/ 0 h 97"/>
                    <a:gd name="T12" fmla="*/ 0 w 335"/>
                    <a:gd name="T13" fmla="*/ 0 h 97"/>
                    <a:gd name="T14" fmla="*/ 0 w 335"/>
                    <a:gd name="T15" fmla="*/ 0 h 97"/>
                    <a:gd name="T16" fmla="*/ 0 w 335"/>
                    <a:gd name="T17" fmla="*/ 0 h 97"/>
                    <a:gd name="T18" fmla="*/ 0 w 335"/>
                    <a:gd name="T19" fmla="*/ 0 h 97"/>
                    <a:gd name="T20" fmla="*/ 0 w 335"/>
                    <a:gd name="T21" fmla="*/ 0 h 97"/>
                    <a:gd name="T22" fmla="*/ 0 w 335"/>
                    <a:gd name="T23" fmla="*/ 0 h 97"/>
                    <a:gd name="T24" fmla="*/ 0 w 335"/>
                    <a:gd name="T25" fmla="*/ 0 h 97"/>
                    <a:gd name="T26" fmla="*/ 0 w 335"/>
                    <a:gd name="T27" fmla="*/ 0 h 97"/>
                    <a:gd name="T28" fmla="*/ 0 w 335"/>
                    <a:gd name="T29" fmla="*/ 0 h 97"/>
                    <a:gd name="T30" fmla="*/ 0 w 335"/>
                    <a:gd name="T31" fmla="*/ 0 h 97"/>
                    <a:gd name="T32" fmla="*/ 0 w 335"/>
                    <a:gd name="T33" fmla="*/ 0 h 97"/>
                    <a:gd name="T34" fmla="*/ 0 w 335"/>
                    <a:gd name="T35" fmla="*/ 0 h 97"/>
                    <a:gd name="T36" fmla="*/ 0 w 335"/>
                    <a:gd name="T37" fmla="*/ 0 h 97"/>
                    <a:gd name="T38" fmla="*/ 0 w 335"/>
                    <a:gd name="T39" fmla="*/ 0 h 97"/>
                    <a:gd name="T40" fmla="*/ 0 w 335"/>
                    <a:gd name="T41" fmla="*/ 0 h 97"/>
                    <a:gd name="T42" fmla="*/ 0 w 335"/>
                    <a:gd name="T43" fmla="*/ 0 h 97"/>
                    <a:gd name="T44" fmla="*/ 0 w 335"/>
                    <a:gd name="T45" fmla="*/ 0 h 9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35"/>
                    <a:gd name="T70" fmla="*/ 0 h 97"/>
                    <a:gd name="T71" fmla="*/ 335 w 335"/>
                    <a:gd name="T72" fmla="*/ 97 h 9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35" h="97">
                      <a:moveTo>
                        <a:pt x="30" y="23"/>
                      </a:moveTo>
                      <a:lnTo>
                        <a:pt x="23" y="70"/>
                      </a:lnTo>
                      <a:lnTo>
                        <a:pt x="55" y="54"/>
                      </a:lnTo>
                      <a:lnTo>
                        <a:pt x="71" y="23"/>
                      </a:lnTo>
                      <a:lnTo>
                        <a:pt x="77" y="7"/>
                      </a:lnTo>
                      <a:lnTo>
                        <a:pt x="93" y="1"/>
                      </a:lnTo>
                      <a:lnTo>
                        <a:pt x="150" y="0"/>
                      </a:lnTo>
                      <a:lnTo>
                        <a:pt x="265" y="0"/>
                      </a:lnTo>
                      <a:lnTo>
                        <a:pt x="323" y="13"/>
                      </a:lnTo>
                      <a:lnTo>
                        <a:pt x="335" y="23"/>
                      </a:lnTo>
                      <a:lnTo>
                        <a:pt x="323" y="34"/>
                      </a:lnTo>
                      <a:lnTo>
                        <a:pt x="265" y="51"/>
                      </a:lnTo>
                      <a:lnTo>
                        <a:pt x="150" y="51"/>
                      </a:lnTo>
                      <a:lnTo>
                        <a:pt x="111" y="50"/>
                      </a:lnTo>
                      <a:lnTo>
                        <a:pt x="95" y="70"/>
                      </a:lnTo>
                      <a:lnTo>
                        <a:pt x="70" y="85"/>
                      </a:lnTo>
                      <a:lnTo>
                        <a:pt x="11" y="97"/>
                      </a:lnTo>
                      <a:lnTo>
                        <a:pt x="0" y="86"/>
                      </a:lnTo>
                      <a:lnTo>
                        <a:pt x="10" y="15"/>
                      </a:lnTo>
                      <a:lnTo>
                        <a:pt x="25" y="9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01" name="Freeform 526"/>
                <p:cNvSpPr>
                  <a:spLocks/>
                </p:cNvSpPr>
                <p:nvPr/>
              </p:nvSpPr>
              <p:spPr bwMode="auto">
                <a:xfrm flipH="1">
                  <a:off x="2772" y="999"/>
                  <a:ext cx="781" cy="55"/>
                </a:xfrm>
                <a:custGeom>
                  <a:avLst/>
                  <a:gdLst>
                    <a:gd name="T0" fmla="*/ 0 w 1808"/>
                    <a:gd name="T1" fmla="*/ 0 h 127"/>
                    <a:gd name="T2" fmla="*/ 0 w 1808"/>
                    <a:gd name="T3" fmla="*/ 0 h 127"/>
                    <a:gd name="T4" fmla="*/ 0 w 1808"/>
                    <a:gd name="T5" fmla="*/ 0 h 127"/>
                    <a:gd name="T6" fmla="*/ 0 w 1808"/>
                    <a:gd name="T7" fmla="*/ 0 h 127"/>
                    <a:gd name="T8" fmla="*/ 0 w 1808"/>
                    <a:gd name="T9" fmla="*/ 0 h 127"/>
                    <a:gd name="T10" fmla="*/ 0 w 1808"/>
                    <a:gd name="T11" fmla="*/ 0 h 127"/>
                    <a:gd name="T12" fmla="*/ 0 w 1808"/>
                    <a:gd name="T13" fmla="*/ 0 h 127"/>
                    <a:gd name="T14" fmla="*/ 0 w 1808"/>
                    <a:gd name="T15" fmla="*/ 0 h 127"/>
                    <a:gd name="T16" fmla="*/ 0 w 1808"/>
                    <a:gd name="T17" fmla="*/ 0 h 127"/>
                    <a:gd name="T18" fmla="*/ 0 w 1808"/>
                    <a:gd name="T19" fmla="*/ 0 h 127"/>
                    <a:gd name="T20" fmla="*/ 0 w 1808"/>
                    <a:gd name="T21" fmla="*/ 0 h 127"/>
                    <a:gd name="T22" fmla="*/ 0 w 1808"/>
                    <a:gd name="T23" fmla="*/ 0 h 127"/>
                    <a:gd name="T24" fmla="*/ 0 w 1808"/>
                    <a:gd name="T25" fmla="*/ 0 h 127"/>
                    <a:gd name="T26" fmla="*/ 0 w 1808"/>
                    <a:gd name="T27" fmla="*/ 0 h 127"/>
                    <a:gd name="T28" fmla="*/ 0 w 1808"/>
                    <a:gd name="T29" fmla="*/ 0 h 127"/>
                    <a:gd name="T30" fmla="*/ 0 w 1808"/>
                    <a:gd name="T31" fmla="*/ 0 h 127"/>
                    <a:gd name="T32" fmla="*/ 0 w 1808"/>
                    <a:gd name="T33" fmla="*/ 0 h 127"/>
                    <a:gd name="T34" fmla="*/ 0 w 1808"/>
                    <a:gd name="T35" fmla="*/ 0 h 1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808"/>
                    <a:gd name="T55" fmla="*/ 0 h 127"/>
                    <a:gd name="T56" fmla="*/ 1808 w 1808"/>
                    <a:gd name="T57" fmla="*/ 127 h 12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808" h="127">
                      <a:moveTo>
                        <a:pt x="12" y="0"/>
                      </a:moveTo>
                      <a:lnTo>
                        <a:pt x="459" y="14"/>
                      </a:lnTo>
                      <a:lnTo>
                        <a:pt x="1313" y="49"/>
                      </a:lnTo>
                      <a:lnTo>
                        <a:pt x="1560" y="58"/>
                      </a:lnTo>
                      <a:lnTo>
                        <a:pt x="1782" y="73"/>
                      </a:lnTo>
                      <a:lnTo>
                        <a:pt x="1802" y="80"/>
                      </a:lnTo>
                      <a:lnTo>
                        <a:pt x="1808" y="99"/>
                      </a:lnTo>
                      <a:lnTo>
                        <a:pt x="1802" y="118"/>
                      </a:lnTo>
                      <a:lnTo>
                        <a:pt x="1782" y="127"/>
                      </a:lnTo>
                      <a:lnTo>
                        <a:pt x="1556" y="112"/>
                      </a:lnTo>
                      <a:lnTo>
                        <a:pt x="1308" y="104"/>
                      </a:lnTo>
                      <a:lnTo>
                        <a:pt x="456" y="54"/>
                      </a:lnTo>
                      <a:lnTo>
                        <a:pt x="233" y="33"/>
                      </a:lnTo>
                      <a:lnTo>
                        <a:pt x="12" y="22"/>
                      </a:lnTo>
                      <a:lnTo>
                        <a:pt x="0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02" name="Freeform 527"/>
                <p:cNvSpPr>
                  <a:spLocks/>
                </p:cNvSpPr>
                <p:nvPr/>
              </p:nvSpPr>
              <p:spPr bwMode="auto">
                <a:xfrm flipH="1">
                  <a:off x="2958" y="1166"/>
                  <a:ext cx="712" cy="43"/>
                </a:xfrm>
                <a:custGeom>
                  <a:avLst/>
                  <a:gdLst>
                    <a:gd name="T0" fmla="*/ 0 w 1646"/>
                    <a:gd name="T1" fmla="*/ 0 h 98"/>
                    <a:gd name="T2" fmla="*/ 0 w 1646"/>
                    <a:gd name="T3" fmla="*/ 0 h 98"/>
                    <a:gd name="T4" fmla="*/ 0 w 1646"/>
                    <a:gd name="T5" fmla="*/ 0 h 98"/>
                    <a:gd name="T6" fmla="*/ 0 w 1646"/>
                    <a:gd name="T7" fmla="*/ 0 h 98"/>
                    <a:gd name="T8" fmla="*/ 0 w 1646"/>
                    <a:gd name="T9" fmla="*/ 0 h 98"/>
                    <a:gd name="T10" fmla="*/ 0 w 1646"/>
                    <a:gd name="T11" fmla="*/ 0 h 98"/>
                    <a:gd name="T12" fmla="*/ 0 w 1646"/>
                    <a:gd name="T13" fmla="*/ 0 h 98"/>
                    <a:gd name="T14" fmla="*/ 0 w 1646"/>
                    <a:gd name="T15" fmla="*/ 0 h 98"/>
                    <a:gd name="T16" fmla="*/ 0 w 1646"/>
                    <a:gd name="T17" fmla="*/ 0 h 98"/>
                    <a:gd name="T18" fmla="*/ 0 w 1646"/>
                    <a:gd name="T19" fmla="*/ 0 h 98"/>
                    <a:gd name="T20" fmla="*/ 0 w 1646"/>
                    <a:gd name="T21" fmla="*/ 0 h 98"/>
                    <a:gd name="T22" fmla="*/ 0 w 1646"/>
                    <a:gd name="T23" fmla="*/ 0 h 98"/>
                    <a:gd name="T24" fmla="*/ 0 w 1646"/>
                    <a:gd name="T25" fmla="*/ 0 h 98"/>
                    <a:gd name="T26" fmla="*/ 0 w 1646"/>
                    <a:gd name="T27" fmla="*/ 0 h 98"/>
                    <a:gd name="T28" fmla="*/ 0 w 1646"/>
                    <a:gd name="T29" fmla="*/ 0 h 98"/>
                    <a:gd name="T30" fmla="*/ 0 w 1646"/>
                    <a:gd name="T31" fmla="*/ 0 h 98"/>
                    <a:gd name="T32" fmla="*/ 0 w 1646"/>
                    <a:gd name="T33" fmla="*/ 0 h 98"/>
                    <a:gd name="T34" fmla="*/ 0 w 1646"/>
                    <a:gd name="T35" fmla="*/ 0 h 98"/>
                    <a:gd name="T36" fmla="*/ 0 w 1646"/>
                    <a:gd name="T37" fmla="*/ 0 h 98"/>
                    <a:gd name="T38" fmla="*/ 0 w 1646"/>
                    <a:gd name="T39" fmla="*/ 0 h 9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646"/>
                    <a:gd name="T61" fmla="*/ 0 h 98"/>
                    <a:gd name="T62" fmla="*/ 1646 w 1646"/>
                    <a:gd name="T63" fmla="*/ 98 h 9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646" h="98">
                      <a:moveTo>
                        <a:pt x="17" y="4"/>
                      </a:moveTo>
                      <a:lnTo>
                        <a:pt x="314" y="0"/>
                      </a:lnTo>
                      <a:lnTo>
                        <a:pt x="807" y="17"/>
                      </a:lnTo>
                      <a:lnTo>
                        <a:pt x="1037" y="30"/>
                      </a:lnTo>
                      <a:lnTo>
                        <a:pt x="1298" y="42"/>
                      </a:lnTo>
                      <a:lnTo>
                        <a:pt x="1467" y="54"/>
                      </a:lnTo>
                      <a:lnTo>
                        <a:pt x="1636" y="63"/>
                      </a:lnTo>
                      <a:lnTo>
                        <a:pt x="1646" y="73"/>
                      </a:lnTo>
                      <a:lnTo>
                        <a:pt x="1636" y="85"/>
                      </a:lnTo>
                      <a:lnTo>
                        <a:pt x="1466" y="92"/>
                      </a:lnTo>
                      <a:lnTo>
                        <a:pt x="1296" y="98"/>
                      </a:lnTo>
                      <a:lnTo>
                        <a:pt x="805" y="73"/>
                      </a:lnTo>
                      <a:lnTo>
                        <a:pt x="575" y="61"/>
                      </a:lnTo>
                      <a:lnTo>
                        <a:pt x="314" y="57"/>
                      </a:lnTo>
                      <a:lnTo>
                        <a:pt x="19" y="42"/>
                      </a:lnTo>
                      <a:lnTo>
                        <a:pt x="0" y="23"/>
                      </a:lnTo>
                      <a:lnTo>
                        <a:pt x="4" y="10"/>
                      </a:lnTo>
                      <a:lnTo>
                        <a:pt x="17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03" name="Freeform 528"/>
                <p:cNvSpPr>
                  <a:spLocks/>
                </p:cNvSpPr>
                <p:nvPr/>
              </p:nvSpPr>
              <p:spPr bwMode="auto">
                <a:xfrm flipH="1">
                  <a:off x="2656" y="1046"/>
                  <a:ext cx="93" cy="140"/>
                </a:xfrm>
                <a:custGeom>
                  <a:avLst/>
                  <a:gdLst>
                    <a:gd name="T0" fmla="*/ 0 w 220"/>
                    <a:gd name="T1" fmla="*/ 0 h 325"/>
                    <a:gd name="T2" fmla="*/ 0 w 220"/>
                    <a:gd name="T3" fmla="*/ 0 h 325"/>
                    <a:gd name="T4" fmla="*/ 0 w 220"/>
                    <a:gd name="T5" fmla="*/ 0 h 325"/>
                    <a:gd name="T6" fmla="*/ 0 w 220"/>
                    <a:gd name="T7" fmla="*/ 0 h 325"/>
                    <a:gd name="T8" fmla="*/ 0 w 220"/>
                    <a:gd name="T9" fmla="*/ 0 h 325"/>
                    <a:gd name="T10" fmla="*/ 0 w 220"/>
                    <a:gd name="T11" fmla="*/ 0 h 325"/>
                    <a:gd name="T12" fmla="*/ 0 w 220"/>
                    <a:gd name="T13" fmla="*/ 0 h 325"/>
                    <a:gd name="T14" fmla="*/ 0 w 220"/>
                    <a:gd name="T15" fmla="*/ 0 h 325"/>
                    <a:gd name="T16" fmla="*/ 0 w 220"/>
                    <a:gd name="T17" fmla="*/ 0 h 325"/>
                    <a:gd name="T18" fmla="*/ 0 w 220"/>
                    <a:gd name="T19" fmla="*/ 0 h 325"/>
                    <a:gd name="T20" fmla="*/ 0 w 220"/>
                    <a:gd name="T21" fmla="*/ 0 h 325"/>
                    <a:gd name="T22" fmla="*/ 0 w 220"/>
                    <a:gd name="T23" fmla="*/ 0 h 325"/>
                    <a:gd name="T24" fmla="*/ 0 w 220"/>
                    <a:gd name="T25" fmla="*/ 0 h 325"/>
                    <a:gd name="T26" fmla="*/ 0 w 220"/>
                    <a:gd name="T27" fmla="*/ 0 h 325"/>
                    <a:gd name="T28" fmla="*/ 0 w 220"/>
                    <a:gd name="T29" fmla="*/ 0 h 325"/>
                    <a:gd name="T30" fmla="*/ 0 w 220"/>
                    <a:gd name="T31" fmla="*/ 0 h 325"/>
                    <a:gd name="T32" fmla="*/ 0 w 220"/>
                    <a:gd name="T33" fmla="*/ 0 h 325"/>
                    <a:gd name="T34" fmla="*/ 0 w 220"/>
                    <a:gd name="T35" fmla="*/ 0 h 32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0"/>
                    <a:gd name="T55" fmla="*/ 0 h 325"/>
                    <a:gd name="T56" fmla="*/ 220 w 220"/>
                    <a:gd name="T57" fmla="*/ 325 h 32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0" h="325">
                      <a:moveTo>
                        <a:pt x="19" y="6"/>
                      </a:moveTo>
                      <a:lnTo>
                        <a:pt x="41" y="53"/>
                      </a:lnTo>
                      <a:lnTo>
                        <a:pt x="63" y="93"/>
                      </a:lnTo>
                      <a:lnTo>
                        <a:pt x="90" y="131"/>
                      </a:lnTo>
                      <a:lnTo>
                        <a:pt x="123" y="172"/>
                      </a:lnTo>
                      <a:lnTo>
                        <a:pt x="220" y="301"/>
                      </a:lnTo>
                      <a:lnTo>
                        <a:pt x="214" y="320"/>
                      </a:lnTo>
                      <a:lnTo>
                        <a:pt x="198" y="325"/>
                      </a:lnTo>
                      <a:lnTo>
                        <a:pt x="173" y="304"/>
                      </a:lnTo>
                      <a:lnTo>
                        <a:pt x="164" y="270"/>
                      </a:lnTo>
                      <a:lnTo>
                        <a:pt x="145" y="243"/>
                      </a:lnTo>
                      <a:lnTo>
                        <a:pt x="95" y="194"/>
                      </a:lnTo>
                      <a:lnTo>
                        <a:pt x="40" y="109"/>
                      </a:lnTo>
                      <a:lnTo>
                        <a:pt x="0" y="15"/>
                      </a:lnTo>
                      <a:lnTo>
                        <a:pt x="6" y="0"/>
                      </a:lnTo>
                      <a:lnTo>
                        <a:pt x="1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404" name="Group 529"/>
                <p:cNvGrpSpPr>
                  <a:grpSpLocks/>
                </p:cNvGrpSpPr>
                <p:nvPr/>
              </p:nvGrpSpPr>
              <p:grpSpPr bwMode="auto">
                <a:xfrm rot="7200000" flipH="1">
                  <a:off x="3615" y="886"/>
                  <a:ext cx="197" cy="294"/>
                  <a:chOff x="3791" y="2475"/>
                  <a:chExt cx="464" cy="347"/>
                </a:xfrm>
              </p:grpSpPr>
              <p:sp>
                <p:nvSpPr>
                  <p:cNvPr id="1438" name="Freeform 530"/>
                  <p:cNvSpPr>
                    <a:spLocks/>
                  </p:cNvSpPr>
                  <p:nvPr/>
                </p:nvSpPr>
                <p:spPr bwMode="auto">
                  <a:xfrm>
                    <a:off x="3901" y="2478"/>
                    <a:ext cx="343" cy="242"/>
                  </a:xfrm>
                  <a:custGeom>
                    <a:avLst/>
                    <a:gdLst>
                      <a:gd name="T0" fmla="*/ 1 w 668"/>
                      <a:gd name="T1" fmla="*/ 1 h 475"/>
                      <a:gd name="T2" fmla="*/ 1 w 668"/>
                      <a:gd name="T3" fmla="*/ 1 h 475"/>
                      <a:gd name="T4" fmla="*/ 1 w 668"/>
                      <a:gd name="T5" fmla="*/ 1 h 475"/>
                      <a:gd name="T6" fmla="*/ 1 w 668"/>
                      <a:gd name="T7" fmla="*/ 0 h 475"/>
                      <a:gd name="T8" fmla="*/ 1 w 668"/>
                      <a:gd name="T9" fmla="*/ 1 h 475"/>
                      <a:gd name="T10" fmla="*/ 1 w 668"/>
                      <a:gd name="T11" fmla="*/ 1 h 475"/>
                      <a:gd name="T12" fmla="*/ 1 w 668"/>
                      <a:gd name="T13" fmla="*/ 1 h 475"/>
                      <a:gd name="T14" fmla="*/ 1 w 668"/>
                      <a:gd name="T15" fmla="*/ 1 h 475"/>
                      <a:gd name="T16" fmla="*/ 1 w 668"/>
                      <a:gd name="T17" fmla="*/ 1 h 475"/>
                      <a:gd name="T18" fmla="*/ 1 w 668"/>
                      <a:gd name="T19" fmla="*/ 1 h 475"/>
                      <a:gd name="T20" fmla="*/ 1 w 668"/>
                      <a:gd name="T21" fmla="*/ 1 h 475"/>
                      <a:gd name="T22" fmla="*/ 1 w 668"/>
                      <a:gd name="T23" fmla="*/ 1 h 475"/>
                      <a:gd name="T24" fmla="*/ 1 w 668"/>
                      <a:gd name="T25" fmla="*/ 1 h 475"/>
                      <a:gd name="T26" fmla="*/ 1 w 668"/>
                      <a:gd name="T27" fmla="*/ 1 h 475"/>
                      <a:gd name="T28" fmla="*/ 0 w 668"/>
                      <a:gd name="T29" fmla="*/ 1 h 475"/>
                      <a:gd name="T30" fmla="*/ 1 w 668"/>
                      <a:gd name="T31" fmla="*/ 1 h 475"/>
                      <a:gd name="T32" fmla="*/ 1 w 668"/>
                      <a:gd name="T33" fmla="*/ 1 h 475"/>
                      <a:gd name="T34" fmla="*/ 1 w 668"/>
                      <a:gd name="T35" fmla="*/ 1 h 47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668"/>
                      <a:gd name="T55" fmla="*/ 0 h 475"/>
                      <a:gd name="T56" fmla="*/ 668 w 668"/>
                      <a:gd name="T57" fmla="*/ 475 h 475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668" h="475">
                        <a:moveTo>
                          <a:pt x="17" y="152"/>
                        </a:moveTo>
                        <a:lnTo>
                          <a:pt x="105" y="59"/>
                        </a:lnTo>
                        <a:lnTo>
                          <a:pt x="196" y="12"/>
                        </a:lnTo>
                        <a:lnTo>
                          <a:pt x="300" y="0"/>
                        </a:lnTo>
                        <a:lnTo>
                          <a:pt x="385" y="29"/>
                        </a:lnTo>
                        <a:lnTo>
                          <a:pt x="512" y="88"/>
                        </a:lnTo>
                        <a:lnTo>
                          <a:pt x="574" y="133"/>
                        </a:lnTo>
                        <a:lnTo>
                          <a:pt x="621" y="199"/>
                        </a:lnTo>
                        <a:lnTo>
                          <a:pt x="660" y="275"/>
                        </a:lnTo>
                        <a:lnTo>
                          <a:pt x="668" y="343"/>
                        </a:lnTo>
                        <a:lnTo>
                          <a:pt x="581" y="454"/>
                        </a:lnTo>
                        <a:lnTo>
                          <a:pt x="369" y="475"/>
                        </a:lnTo>
                        <a:lnTo>
                          <a:pt x="211" y="360"/>
                        </a:lnTo>
                        <a:lnTo>
                          <a:pt x="70" y="360"/>
                        </a:lnTo>
                        <a:lnTo>
                          <a:pt x="0" y="262"/>
                        </a:lnTo>
                        <a:lnTo>
                          <a:pt x="17" y="1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39" name="Freeform 531"/>
                  <p:cNvSpPr>
                    <a:spLocks/>
                  </p:cNvSpPr>
                  <p:nvPr/>
                </p:nvSpPr>
                <p:spPr bwMode="auto">
                  <a:xfrm>
                    <a:off x="3901" y="2522"/>
                    <a:ext cx="350" cy="210"/>
                  </a:xfrm>
                  <a:custGeom>
                    <a:avLst/>
                    <a:gdLst>
                      <a:gd name="T0" fmla="*/ 1 w 681"/>
                      <a:gd name="T1" fmla="*/ 1 h 412"/>
                      <a:gd name="T2" fmla="*/ 1 w 681"/>
                      <a:gd name="T3" fmla="*/ 0 h 412"/>
                      <a:gd name="T4" fmla="*/ 1 w 681"/>
                      <a:gd name="T5" fmla="*/ 0 h 412"/>
                      <a:gd name="T6" fmla="*/ 1 w 681"/>
                      <a:gd name="T7" fmla="*/ 1 h 412"/>
                      <a:gd name="T8" fmla="*/ 1 w 681"/>
                      <a:gd name="T9" fmla="*/ 1 h 412"/>
                      <a:gd name="T10" fmla="*/ 1 w 681"/>
                      <a:gd name="T11" fmla="*/ 1 h 412"/>
                      <a:gd name="T12" fmla="*/ 1 w 681"/>
                      <a:gd name="T13" fmla="*/ 1 h 412"/>
                      <a:gd name="T14" fmla="*/ 1 w 681"/>
                      <a:gd name="T15" fmla="*/ 1 h 412"/>
                      <a:gd name="T16" fmla="*/ 1 w 681"/>
                      <a:gd name="T17" fmla="*/ 1 h 412"/>
                      <a:gd name="T18" fmla="*/ 1 w 681"/>
                      <a:gd name="T19" fmla="*/ 1 h 412"/>
                      <a:gd name="T20" fmla="*/ 1 w 681"/>
                      <a:gd name="T21" fmla="*/ 1 h 412"/>
                      <a:gd name="T22" fmla="*/ 1 w 681"/>
                      <a:gd name="T23" fmla="*/ 1 h 412"/>
                      <a:gd name="T24" fmla="*/ 1 w 681"/>
                      <a:gd name="T25" fmla="*/ 1 h 412"/>
                      <a:gd name="T26" fmla="*/ 1 w 681"/>
                      <a:gd name="T27" fmla="*/ 1 h 412"/>
                      <a:gd name="T28" fmla="*/ 1 w 681"/>
                      <a:gd name="T29" fmla="*/ 1 h 412"/>
                      <a:gd name="T30" fmla="*/ 1 w 681"/>
                      <a:gd name="T31" fmla="*/ 1 h 412"/>
                      <a:gd name="T32" fmla="*/ 1 w 681"/>
                      <a:gd name="T33" fmla="*/ 1 h 412"/>
                      <a:gd name="T34" fmla="*/ 1 w 681"/>
                      <a:gd name="T35" fmla="*/ 1 h 412"/>
                      <a:gd name="T36" fmla="*/ 1 w 681"/>
                      <a:gd name="T37" fmla="*/ 1 h 412"/>
                      <a:gd name="T38" fmla="*/ 1 w 681"/>
                      <a:gd name="T39" fmla="*/ 1 h 412"/>
                      <a:gd name="T40" fmla="*/ 1 w 681"/>
                      <a:gd name="T41" fmla="*/ 1 h 412"/>
                      <a:gd name="T42" fmla="*/ 1 w 681"/>
                      <a:gd name="T43" fmla="*/ 1 h 412"/>
                      <a:gd name="T44" fmla="*/ 0 w 681"/>
                      <a:gd name="T45" fmla="*/ 1 h 412"/>
                      <a:gd name="T46" fmla="*/ 1 w 681"/>
                      <a:gd name="T47" fmla="*/ 1 h 412"/>
                      <a:gd name="T48" fmla="*/ 1 w 681"/>
                      <a:gd name="T49" fmla="*/ 1 h 412"/>
                      <a:gd name="T50" fmla="*/ 1 w 681"/>
                      <a:gd name="T51" fmla="*/ 1 h 412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681"/>
                      <a:gd name="T79" fmla="*/ 0 h 412"/>
                      <a:gd name="T80" fmla="*/ 681 w 681"/>
                      <a:gd name="T81" fmla="*/ 412 h 412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681" h="412">
                        <a:moveTo>
                          <a:pt x="36" y="42"/>
                        </a:moveTo>
                        <a:lnTo>
                          <a:pt x="95" y="0"/>
                        </a:lnTo>
                        <a:lnTo>
                          <a:pt x="222" y="0"/>
                        </a:lnTo>
                        <a:lnTo>
                          <a:pt x="300" y="21"/>
                        </a:lnTo>
                        <a:lnTo>
                          <a:pt x="211" y="133"/>
                        </a:lnTo>
                        <a:lnTo>
                          <a:pt x="344" y="64"/>
                        </a:lnTo>
                        <a:lnTo>
                          <a:pt x="449" y="26"/>
                        </a:lnTo>
                        <a:lnTo>
                          <a:pt x="531" y="62"/>
                        </a:lnTo>
                        <a:lnTo>
                          <a:pt x="568" y="106"/>
                        </a:lnTo>
                        <a:lnTo>
                          <a:pt x="496" y="127"/>
                        </a:lnTo>
                        <a:lnTo>
                          <a:pt x="414" y="177"/>
                        </a:lnTo>
                        <a:lnTo>
                          <a:pt x="408" y="269"/>
                        </a:lnTo>
                        <a:lnTo>
                          <a:pt x="546" y="153"/>
                        </a:lnTo>
                        <a:lnTo>
                          <a:pt x="605" y="143"/>
                        </a:lnTo>
                        <a:lnTo>
                          <a:pt x="671" y="187"/>
                        </a:lnTo>
                        <a:lnTo>
                          <a:pt x="681" y="253"/>
                        </a:lnTo>
                        <a:lnTo>
                          <a:pt x="524" y="392"/>
                        </a:lnTo>
                        <a:lnTo>
                          <a:pt x="445" y="412"/>
                        </a:lnTo>
                        <a:lnTo>
                          <a:pt x="337" y="398"/>
                        </a:lnTo>
                        <a:lnTo>
                          <a:pt x="250" y="306"/>
                        </a:lnTo>
                        <a:lnTo>
                          <a:pt x="74" y="310"/>
                        </a:lnTo>
                        <a:lnTo>
                          <a:pt x="23" y="247"/>
                        </a:lnTo>
                        <a:lnTo>
                          <a:pt x="0" y="105"/>
                        </a:lnTo>
                        <a:lnTo>
                          <a:pt x="36" y="42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40" name="Freeform 532"/>
                  <p:cNvSpPr>
                    <a:spLocks/>
                  </p:cNvSpPr>
                  <p:nvPr/>
                </p:nvSpPr>
                <p:spPr bwMode="auto">
                  <a:xfrm>
                    <a:off x="3909" y="2619"/>
                    <a:ext cx="330" cy="113"/>
                  </a:xfrm>
                  <a:custGeom>
                    <a:avLst/>
                    <a:gdLst>
                      <a:gd name="T0" fmla="*/ 0 w 644"/>
                      <a:gd name="T1" fmla="*/ 1 h 224"/>
                      <a:gd name="T2" fmla="*/ 1 w 644"/>
                      <a:gd name="T3" fmla="*/ 1 h 224"/>
                      <a:gd name="T4" fmla="*/ 1 w 644"/>
                      <a:gd name="T5" fmla="*/ 1 h 224"/>
                      <a:gd name="T6" fmla="*/ 1 w 644"/>
                      <a:gd name="T7" fmla="*/ 1 h 224"/>
                      <a:gd name="T8" fmla="*/ 1 w 644"/>
                      <a:gd name="T9" fmla="*/ 1 h 224"/>
                      <a:gd name="T10" fmla="*/ 1 w 644"/>
                      <a:gd name="T11" fmla="*/ 1 h 224"/>
                      <a:gd name="T12" fmla="*/ 1 w 644"/>
                      <a:gd name="T13" fmla="*/ 1 h 224"/>
                      <a:gd name="T14" fmla="*/ 1 w 644"/>
                      <a:gd name="T15" fmla="*/ 1 h 224"/>
                      <a:gd name="T16" fmla="*/ 1 w 644"/>
                      <a:gd name="T17" fmla="*/ 1 h 224"/>
                      <a:gd name="T18" fmla="*/ 1 w 644"/>
                      <a:gd name="T19" fmla="*/ 1 h 224"/>
                      <a:gd name="T20" fmla="*/ 1 w 644"/>
                      <a:gd name="T21" fmla="*/ 0 h 224"/>
                      <a:gd name="T22" fmla="*/ 1 w 644"/>
                      <a:gd name="T23" fmla="*/ 1 h 224"/>
                      <a:gd name="T24" fmla="*/ 1 w 644"/>
                      <a:gd name="T25" fmla="*/ 1 h 224"/>
                      <a:gd name="T26" fmla="*/ 1 w 644"/>
                      <a:gd name="T27" fmla="*/ 1 h 224"/>
                      <a:gd name="T28" fmla="*/ 1 w 644"/>
                      <a:gd name="T29" fmla="*/ 1 h 224"/>
                      <a:gd name="T30" fmla="*/ 1 w 644"/>
                      <a:gd name="T31" fmla="*/ 1 h 224"/>
                      <a:gd name="T32" fmla="*/ 1 w 644"/>
                      <a:gd name="T33" fmla="*/ 1 h 224"/>
                      <a:gd name="T34" fmla="*/ 1 w 644"/>
                      <a:gd name="T35" fmla="*/ 1 h 224"/>
                      <a:gd name="T36" fmla="*/ 1 w 644"/>
                      <a:gd name="T37" fmla="*/ 1 h 224"/>
                      <a:gd name="T38" fmla="*/ 1 w 644"/>
                      <a:gd name="T39" fmla="*/ 1 h 224"/>
                      <a:gd name="T40" fmla="*/ 0 w 644"/>
                      <a:gd name="T41" fmla="*/ 1 h 224"/>
                      <a:gd name="T42" fmla="*/ 0 w 644"/>
                      <a:gd name="T43" fmla="*/ 1 h 224"/>
                      <a:gd name="T44" fmla="*/ 0 w 644"/>
                      <a:gd name="T45" fmla="*/ 1 h 22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644"/>
                      <a:gd name="T70" fmla="*/ 0 h 224"/>
                      <a:gd name="T71" fmla="*/ 644 w 644"/>
                      <a:gd name="T72" fmla="*/ 224 h 22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644" h="224">
                        <a:moveTo>
                          <a:pt x="0" y="19"/>
                        </a:moveTo>
                        <a:lnTo>
                          <a:pt x="82" y="56"/>
                        </a:lnTo>
                        <a:lnTo>
                          <a:pt x="146" y="36"/>
                        </a:lnTo>
                        <a:lnTo>
                          <a:pt x="205" y="16"/>
                        </a:lnTo>
                        <a:lnTo>
                          <a:pt x="263" y="27"/>
                        </a:lnTo>
                        <a:lnTo>
                          <a:pt x="294" y="57"/>
                        </a:lnTo>
                        <a:lnTo>
                          <a:pt x="318" y="96"/>
                        </a:lnTo>
                        <a:lnTo>
                          <a:pt x="394" y="138"/>
                        </a:lnTo>
                        <a:lnTo>
                          <a:pt x="448" y="69"/>
                        </a:lnTo>
                        <a:lnTo>
                          <a:pt x="524" y="21"/>
                        </a:lnTo>
                        <a:lnTo>
                          <a:pt x="593" y="0"/>
                        </a:lnTo>
                        <a:lnTo>
                          <a:pt x="639" y="37"/>
                        </a:lnTo>
                        <a:lnTo>
                          <a:pt x="644" y="74"/>
                        </a:lnTo>
                        <a:lnTo>
                          <a:pt x="595" y="145"/>
                        </a:lnTo>
                        <a:lnTo>
                          <a:pt x="511" y="204"/>
                        </a:lnTo>
                        <a:lnTo>
                          <a:pt x="432" y="224"/>
                        </a:lnTo>
                        <a:lnTo>
                          <a:pt x="313" y="207"/>
                        </a:lnTo>
                        <a:lnTo>
                          <a:pt x="222" y="126"/>
                        </a:lnTo>
                        <a:lnTo>
                          <a:pt x="86" y="119"/>
                        </a:lnTo>
                        <a:lnTo>
                          <a:pt x="17" y="85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41" name="Freeform 533"/>
                  <p:cNvSpPr>
                    <a:spLocks/>
                  </p:cNvSpPr>
                  <p:nvPr/>
                </p:nvSpPr>
                <p:spPr bwMode="auto">
                  <a:xfrm>
                    <a:off x="3913" y="2538"/>
                    <a:ext cx="82" cy="50"/>
                  </a:xfrm>
                  <a:custGeom>
                    <a:avLst/>
                    <a:gdLst>
                      <a:gd name="T0" fmla="*/ 1 w 159"/>
                      <a:gd name="T1" fmla="*/ 0 h 96"/>
                      <a:gd name="T2" fmla="*/ 1 w 159"/>
                      <a:gd name="T3" fmla="*/ 1 h 96"/>
                      <a:gd name="T4" fmla="*/ 1 w 159"/>
                      <a:gd name="T5" fmla="*/ 1 h 96"/>
                      <a:gd name="T6" fmla="*/ 1 w 159"/>
                      <a:gd name="T7" fmla="*/ 1 h 96"/>
                      <a:gd name="T8" fmla="*/ 1 w 159"/>
                      <a:gd name="T9" fmla="*/ 1 h 96"/>
                      <a:gd name="T10" fmla="*/ 1 w 159"/>
                      <a:gd name="T11" fmla="*/ 1 h 96"/>
                      <a:gd name="T12" fmla="*/ 1 w 159"/>
                      <a:gd name="T13" fmla="*/ 1 h 96"/>
                      <a:gd name="T14" fmla="*/ 1 w 159"/>
                      <a:gd name="T15" fmla="*/ 1 h 96"/>
                      <a:gd name="T16" fmla="*/ 0 w 159"/>
                      <a:gd name="T17" fmla="*/ 1 h 96"/>
                      <a:gd name="T18" fmla="*/ 0 w 159"/>
                      <a:gd name="T19" fmla="*/ 1 h 96"/>
                      <a:gd name="T20" fmla="*/ 1 w 159"/>
                      <a:gd name="T21" fmla="*/ 0 h 96"/>
                      <a:gd name="T22" fmla="*/ 1 w 159"/>
                      <a:gd name="T23" fmla="*/ 0 h 96"/>
                      <a:gd name="T24" fmla="*/ 1 w 159"/>
                      <a:gd name="T25" fmla="*/ 0 h 9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59"/>
                      <a:gd name="T40" fmla="*/ 0 h 96"/>
                      <a:gd name="T41" fmla="*/ 159 w 159"/>
                      <a:gd name="T42" fmla="*/ 96 h 9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59" h="96">
                        <a:moveTo>
                          <a:pt x="26" y="0"/>
                        </a:moveTo>
                        <a:lnTo>
                          <a:pt x="96" y="29"/>
                        </a:lnTo>
                        <a:lnTo>
                          <a:pt x="127" y="55"/>
                        </a:lnTo>
                        <a:lnTo>
                          <a:pt x="158" y="83"/>
                        </a:lnTo>
                        <a:lnTo>
                          <a:pt x="159" y="95"/>
                        </a:lnTo>
                        <a:lnTo>
                          <a:pt x="148" y="96"/>
                        </a:lnTo>
                        <a:lnTo>
                          <a:pt x="115" y="74"/>
                        </a:lnTo>
                        <a:lnTo>
                          <a:pt x="77" y="58"/>
                        </a:lnTo>
                        <a:lnTo>
                          <a:pt x="0" y="42"/>
                        </a:lnTo>
                        <a:lnTo>
                          <a:pt x="0" y="20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42" name="Freeform 534"/>
                  <p:cNvSpPr>
                    <a:spLocks/>
                  </p:cNvSpPr>
                  <p:nvPr/>
                </p:nvSpPr>
                <p:spPr bwMode="auto">
                  <a:xfrm>
                    <a:off x="4164" y="2568"/>
                    <a:ext cx="91" cy="158"/>
                  </a:xfrm>
                  <a:custGeom>
                    <a:avLst/>
                    <a:gdLst>
                      <a:gd name="T0" fmla="*/ 1 w 177"/>
                      <a:gd name="T1" fmla="*/ 1 h 307"/>
                      <a:gd name="T2" fmla="*/ 1 w 177"/>
                      <a:gd name="T3" fmla="*/ 1 h 307"/>
                      <a:gd name="T4" fmla="*/ 1 w 177"/>
                      <a:gd name="T5" fmla="*/ 1 h 307"/>
                      <a:gd name="T6" fmla="*/ 1 w 177"/>
                      <a:gd name="T7" fmla="*/ 1 h 307"/>
                      <a:gd name="T8" fmla="*/ 1 w 177"/>
                      <a:gd name="T9" fmla="*/ 1 h 307"/>
                      <a:gd name="T10" fmla="*/ 1 w 177"/>
                      <a:gd name="T11" fmla="*/ 1 h 307"/>
                      <a:gd name="T12" fmla="*/ 1 w 177"/>
                      <a:gd name="T13" fmla="*/ 1 h 307"/>
                      <a:gd name="T14" fmla="*/ 0 w 177"/>
                      <a:gd name="T15" fmla="*/ 1 h 307"/>
                      <a:gd name="T16" fmla="*/ 1 w 177"/>
                      <a:gd name="T17" fmla="*/ 1 h 307"/>
                      <a:gd name="T18" fmla="*/ 1 w 177"/>
                      <a:gd name="T19" fmla="*/ 1 h 307"/>
                      <a:gd name="T20" fmla="*/ 1 w 177"/>
                      <a:gd name="T21" fmla="*/ 1 h 307"/>
                      <a:gd name="T22" fmla="*/ 1 w 177"/>
                      <a:gd name="T23" fmla="*/ 1 h 307"/>
                      <a:gd name="T24" fmla="*/ 1 w 177"/>
                      <a:gd name="T25" fmla="*/ 1 h 307"/>
                      <a:gd name="T26" fmla="*/ 1 w 177"/>
                      <a:gd name="T27" fmla="*/ 0 h 307"/>
                      <a:gd name="T28" fmla="*/ 1 w 177"/>
                      <a:gd name="T29" fmla="*/ 1 h 307"/>
                      <a:gd name="T30" fmla="*/ 1 w 177"/>
                      <a:gd name="T31" fmla="*/ 1 h 307"/>
                      <a:gd name="T32" fmla="*/ 1 w 177"/>
                      <a:gd name="T33" fmla="*/ 1 h 30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77"/>
                      <a:gd name="T52" fmla="*/ 0 h 307"/>
                      <a:gd name="T53" fmla="*/ 177 w 177"/>
                      <a:gd name="T54" fmla="*/ 307 h 30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77" h="307">
                        <a:moveTo>
                          <a:pt x="107" y="1"/>
                        </a:moveTo>
                        <a:lnTo>
                          <a:pt x="136" y="39"/>
                        </a:lnTo>
                        <a:lnTo>
                          <a:pt x="177" y="92"/>
                        </a:lnTo>
                        <a:lnTo>
                          <a:pt x="177" y="168"/>
                        </a:lnTo>
                        <a:lnTo>
                          <a:pt x="123" y="247"/>
                        </a:lnTo>
                        <a:lnTo>
                          <a:pt x="56" y="281"/>
                        </a:lnTo>
                        <a:lnTo>
                          <a:pt x="9" y="307"/>
                        </a:lnTo>
                        <a:lnTo>
                          <a:pt x="0" y="293"/>
                        </a:lnTo>
                        <a:lnTo>
                          <a:pt x="78" y="230"/>
                        </a:lnTo>
                        <a:lnTo>
                          <a:pt x="139" y="152"/>
                        </a:lnTo>
                        <a:lnTo>
                          <a:pt x="132" y="77"/>
                        </a:lnTo>
                        <a:lnTo>
                          <a:pt x="116" y="44"/>
                        </a:lnTo>
                        <a:lnTo>
                          <a:pt x="94" y="11"/>
                        </a:lnTo>
                        <a:lnTo>
                          <a:pt x="95" y="0"/>
                        </a:lnTo>
                        <a:lnTo>
                          <a:pt x="10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43" name="Freeform 535"/>
                  <p:cNvSpPr>
                    <a:spLocks/>
                  </p:cNvSpPr>
                  <p:nvPr/>
                </p:nvSpPr>
                <p:spPr bwMode="auto">
                  <a:xfrm>
                    <a:off x="3891" y="2475"/>
                    <a:ext cx="296" cy="256"/>
                  </a:xfrm>
                  <a:custGeom>
                    <a:avLst/>
                    <a:gdLst>
                      <a:gd name="T0" fmla="*/ 1 w 579"/>
                      <a:gd name="T1" fmla="*/ 1 h 500"/>
                      <a:gd name="T2" fmla="*/ 1 w 579"/>
                      <a:gd name="T3" fmla="*/ 1 h 500"/>
                      <a:gd name="T4" fmla="*/ 1 w 579"/>
                      <a:gd name="T5" fmla="*/ 1 h 500"/>
                      <a:gd name="T6" fmla="*/ 1 w 579"/>
                      <a:gd name="T7" fmla="*/ 1 h 500"/>
                      <a:gd name="T8" fmla="*/ 1 w 579"/>
                      <a:gd name="T9" fmla="*/ 1 h 500"/>
                      <a:gd name="T10" fmla="*/ 1 w 579"/>
                      <a:gd name="T11" fmla="*/ 1 h 500"/>
                      <a:gd name="T12" fmla="*/ 1 w 579"/>
                      <a:gd name="T13" fmla="*/ 1 h 500"/>
                      <a:gd name="T14" fmla="*/ 1 w 579"/>
                      <a:gd name="T15" fmla="*/ 1 h 500"/>
                      <a:gd name="T16" fmla="*/ 1 w 579"/>
                      <a:gd name="T17" fmla="*/ 1 h 500"/>
                      <a:gd name="T18" fmla="*/ 1 w 579"/>
                      <a:gd name="T19" fmla="*/ 1 h 500"/>
                      <a:gd name="T20" fmla="*/ 1 w 579"/>
                      <a:gd name="T21" fmla="*/ 1 h 500"/>
                      <a:gd name="T22" fmla="*/ 1 w 579"/>
                      <a:gd name="T23" fmla="*/ 1 h 500"/>
                      <a:gd name="T24" fmla="*/ 1 w 579"/>
                      <a:gd name="T25" fmla="*/ 1 h 500"/>
                      <a:gd name="T26" fmla="*/ 1 w 579"/>
                      <a:gd name="T27" fmla="*/ 1 h 500"/>
                      <a:gd name="T28" fmla="*/ 1 w 579"/>
                      <a:gd name="T29" fmla="*/ 1 h 500"/>
                      <a:gd name="T30" fmla="*/ 1 w 579"/>
                      <a:gd name="T31" fmla="*/ 1 h 500"/>
                      <a:gd name="T32" fmla="*/ 1 w 579"/>
                      <a:gd name="T33" fmla="*/ 1 h 500"/>
                      <a:gd name="T34" fmla="*/ 1 w 579"/>
                      <a:gd name="T35" fmla="*/ 1 h 500"/>
                      <a:gd name="T36" fmla="*/ 1 w 579"/>
                      <a:gd name="T37" fmla="*/ 1 h 500"/>
                      <a:gd name="T38" fmla="*/ 1 w 579"/>
                      <a:gd name="T39" fmla="*/ 1 h 500"/>
                      <a:gd name="T40" fmla="*/ 1 w 579"/>
                      <a:gd name="T41" fmla="*/ 1 h 500"/>
                      <a:gd name="T42" fmla="*/ 1 w 579"/>
                      <a:gd name="T43" fmla="*/ 1 h 500"/>
                      <a:gd name="T44" fmla="*/ 1 w 579"/>
                      <a:gd name="T45" fmla="*/ 1 h 500"/>
                      <a:gd name="T46" fmla="*/ 1 w 579"/>
                      <a:gd name="T47" fmla="*/ 1 h 500"/>
                      <a:gd name="T48" fmla="*/ 1 w 579"/>
                      <a:gd name="T49" fmla="*/ 1 h 500"/>
                      <a:gd name="T50" fmla="*/ 1 w 579"/>
                      <a:gd name="T51" fmla="*/ 1 h 500"/>
                      <a:gd name="T52" fmla="*/ 1 w 579"/>
                      <a:gd name="T53" fmla="*/ 1 h 500"/>
                      <a:gd name="T54" fmla="*/ 1 w 579"/>
                      <a:gd name="T55" fmla="*/ 1 h 500"/>
                      <a:gd name="T56" fmla="*/ 1 w 579"/>
                      <a:gd name="T57" fmla="*/ 1 h 500"/>
                      <a:gd name="T58" fmla="*/ 1 w 579"/>
                      <a:gd name="T59" fmla="*/ 1 h 500"/>
                      <a:gd name="T60" fmla="*/ 1 w 579"/>
                      <a:gd name="T61" fmla="*/ 1 h 500"/>
                      <a:gd name="T62" fmla="*/ 0 w 579"/>
                      <a:gd name="T63" fmla="*/ 1 h 500"/>
                      <a:gd name="T64" fmla="*/ 1 w 579"/>
                      <a:gd name="T65" fmla="*/ 1 h 500"/>
                      <a:gd name="T66" fmla="*/ 1 w 579"/>
                      <a:gd name="T67" fmla="*/ 1 h 500"/>
                      <a:gd name="T68" fmla="*/ 1 w 579"/>
                      <a:gd name="T69" fmla="*/ 1 h 500"/>
                      <a:gd name="T70" fmla="*/ 1 w 579"/>
                      <a:gd name="T71" fmla="*/ 1 h 500"/>
                      <a:gd name="T72" fmla="*/ 1 w 579"/>
                      <a:gd name="T73" fmla="*/ 1 h 500"/>
                      <a:gd name="T74" fmla="*/ 1 w 579"/>
                      <a:gd name="T75" fmla="*/ 1 h 500"/>
                      <a:gd name="T76" fmla="*/ 1 w 579"/>
                      <a:gd name="T77" fmla="*/ 0 h 500"/>
                      <a:gd name="T78" fmla="*/ 1 w 579"/>
                      <a:gd name="T79" fmla="*/ 1 h 500"/>
                      <a:gd name="T80" fmla="*/ 1 w 579"/>
                      <a:gd name="T81" fmla="*/ 1 h 500"/>
                      <a:gd name="T82" fmla="*/ 1 w 579"/>
                      <a:gd name="T83" fmla="*/ 1 h 500"/>
                      <a:gd name="T84" fmla="*/ 1 w 579"/>
                      <a:gd name="T85" fmla="*/ 1 h 500"/>
                      <a:gd name="T86" fmla="*/ 1 w 579"/>
                      <a:gd name="T87" fmla="*/ 1 h 500"/>
                      <a:gd name="T88" fmla="*/ 1 w 579"/>
                      <a:gd name="T89" fmla="*/ 1 h 500"/>
                      <a:gd name="T90" fmla="*/ 1 w 579"/>
                      <a:gd name="T91" fmla="*/ 1 h 500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579"/>
                      <a:gd name="T139" fmla="*/ 0 h 500"/>
                      <a:gd name="T140" fmla="*/ 579 w 579"/>
                      <a:gd name="T141" fmla="*/ 500 h 500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579" h="500">
                        <a:moveTo>
                          <a:pt x="567" y="129"/>
                        </a:moveTo>
                        <a:lnTo>
                          <a:pt x="519" y="92"/>
                        </a:lnTo>
                        <a:lnTo>
                          <a:pt x="497" y="76"/>
                        </a:lnTo>
                        <a:lnTo>
                          <a:pt x="469" y="61"/>
                        </a:lnTo>
                        <a:lnTo>
                          <a:pt x="431" y="47"/>
                        </a:lnTo>
                        <a:lnTo>
                          <a:pt x="396" y="36"/>
                        </a:lnTo>
                        <a:lnTo>
                          <a:pt x="325" y="28"/>
                        </a:lnTo>
                        <a:lnTo>
                          <a:pt x="179" y="55"/>
                        </a:lnTo>
                        <a:lnTo>
                          <a:pt x="136" y="76"/>
                        </a:lnTo>
                        <a:lnTo>
                          <a:pt x="98" y="108"/>
                        </a:lnTo>
                        <a:lnTo>
                          <a:pt x="54" y="155"/>
                        </a:lnTo>
                        <a:lnTo>
                          <a:pt x="35" y="218"/>
                        </a:lnTo>
                        <a:lnTo>
                          <a:pt x="37" y="269"/>
                        </a:lnTo>
                        <a:lnTo>
                          <a:pt x="50" y="316"/>
                        </a:lnTo>
                        <a:lnTo>
                          <a:pt x="76" y="353"/>
                        </a:lnTo>
                        <a:lnTo>
                          <a:pt x="117" y="366"/>
                        </a:lnTo>
                        <a:lnTo>
                          <a:pt x="232" y="367"/>
                        </a:lnTo>
                        <a:lnTo>
                          <a:pt x="281" y="382"/>
                        </a:lnTo>
                        <a:lnTo>
                          <a:pt x="324" y="418"/>
                        </a:lnTo>
                        <a:lnTo>
                          <a:pt x="361" y="449"/>
                        </a:lnTo>
                        <a:lnTo>
                          <a:pt x="397" y="468"/>
                        </a:lnTo>
                        <a:lnTo>
                          <a:pt x="484" y="483"/>
                        </a:lnTo>
                        <a:lnTo>
                          <a:pt x="484" y="500"/>
                        </a:lnTo>
                        <a:lnTo>
                          <a:pt x="381" y="495"/>
                        </a:lnTo>
                        <a:lnTo>
                          <a:pt x="295" y="446"/>
                        </a:lnTo>
                        <a:lnTo>
                          <a:pt x="258" y="417"/>
                        </a:lnTo>
                        <a:lnTo>
                          <a:pt x="216" y="405"/>
                        </a:lnTo>
                        <a:lnTo>
                          <a:pt x="117" y="405"/>
                        </a:lnTo>
                        <a:lnTo>
                          <a:pt x="62" y="388"/>
                        </a:lnTo>
                        <a:lnTo>
                          <a:pt x="25" y="342"/>
                        </a:lnTo>
                        <a:lnTo>
                          <a:pt x="5" y="281"/>
                        </a:lnTo>
                        <a:lnTo>
                          <a:pt x="0" y="215"/>
                        </a:lnTo>
                        <a:lnTo>
                          <a:pt x="21" y="139"/>
                        </a:lnTo>
                        <a:lnTo>
                          <a:pt x="41" y="110"/>
                        </a:lnTo>
                        <a:lnTo>
                          <a:pt x="70" y="80"/>
                        </a:lnTo>
                        <a:lnTo>
                          <a:pt x="117" y="45"/>
                        </a:lnTo>
                        <a:lnTo>
                          <a:pt x="170" y="22"/>
                        </a:lnTo>
                        <a:lnTo>
                          <a:pt x="251" y="3"/>
                        </a:lnTo>
                        <a:lnTo>
                          <a:pt x="346" y="0"/>
                        </a:lnTo>
                        <a:lnTo>
                          <a:pt x="456" y="29"/>
                        </a:lnTo>
                        <a:lnTo>
                          <a:pt x="528" y="76"/>
                        </a:lnTo>
                        <a:lnTo>
                          <a:pt x="576" y="114"/>
                        </a:lnTo>
                        <a:lnTo>
                          <a:pt x="579" y="126"/>
                        </a:lnTo>
                        <a:lnTo>
                          <a:pt x="567" y="1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44" name="Freeform 536"/>
                  <p:cNvSpPr>
                    <a:spLocks/>
                  </p:cNvSpPr>
                  <p:nvPr/>
                </p:nvSpPr>
                <p:spPr bwMode="auto">
                  <a:xfrm>
                    <a:off x="4094" y="2594"/>
                    <a:ext cx="86" cy="111"/>
                  </a:xfrm>
                  <a:custGeom>
                    <a:avLst/>
                    <a:gdLst>
                      <a:gd name="T0" fmla="*/ 1 w 165"/>
                      <a:gd name="T1" fmla="*/ 1 h 217"/>
                      <a:gd name="T2" fmla="*/ 1 w 165"/>
                      <a:gd name="T3" fmla="*/ 1 h 217"/>
                      <a:gd name="T4" fmla="*/ 1 w 165"/>
                      <a:gd name="T5" fmla="*/ 1 h 217"/>
                      <a:gd name="T6" fmla="*/ 1 w 165"/>
                      <a:gd name="T7" fmla="*/ 1 h 217"/>
                      <a:gd name="T8" fmla="*/ 1 w 165"/>
                      <a:gd name="T9" fmla="*/ 1 h 217"/>
                      <a:gd name="T10" fmla="*/ 1 w 165"/>
                      <a:gd name="T11" fmla="*/ 1 h 217"/>
                      <a:gd name="T12" fmla="*/ 0 w 165"/>
                      <a:gd name="T13" fmla="*/ 1 h 217"/>
                      <a:gd name="T14" fmla="*/ 1 w 165"/>
                      <a:gd name="T15" fmla="*/ 1 h 217"/>
                      <a:gd name="T16" fmla="*/ 1 w 165"/>
                      <a:gd name="T17" fmla="*/ 1 h 217"/>
                      <a:gd name="T18" fmla="*/ 1 w 165"/>
                      <a:gd name="T19" fmla="*/ 1 h 217"/>
                      <a:gd name="T20" fmla="*/ 1 w 165"/>
                      <a:gd name="T21" fmla="*/ 1 h 217"/>
                      <a:gd name="T22" fmla="*/ 1 w 165"/>
                      <a:gd name="T23" fmla="*/ 1 h 217"/>
                      <a:gd name="T24" fmla="*/ 1 w 165"/>
                      <a:gd name="T25" fmla="*/ 0 h 217"/>
                      <a:gd name="T26" fmla="*/ 1 w 165"/>
                      <a:gd name="T27" fmla="*/ 1 h 217"/>
                      <a:gd name="T28" fmla="*/ 1 w 165"/>
                      <a:gd name="T29" fmla="*/ 1 h 217"/>
                      <a:gd name="T30" fmla="*/ 1 w 165"/>
                      <a:gd name="T31" fmla="*/ 1 h 217"/>
                      <a:gd name="T32" fmla="*/ 1 w 165"/>
                      <a:gd name="T33" fmla="*/ 1 h 21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65"/>
                      <a:gd name="T52" fmla="*/ 0 h 217"/>
                      <a:gd name="T53" fmla="*/ 165 w 165"/>
                      <a:gd name="T54" fmla="*/ 217 h 21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65" h="217">
                        <a:moveTo>
                          <a:pt x="162" y="15"/>
                        </a:moveTo>
                        <a:lnTo>
                          <a:pt x="61" y="110"/>
                        </a:lnTo>
                        <a:lnTo>
                          <a:pt x="35" y="177"/>
                        </a:lnTo>
                        <a:lnTo>
                          <a:pt x="36" y="207"/>
                        </a:lnTo>
                        <a:lnTo>
                          <a:pt x="32" y="217"/>
                        </a:lnTo>
                        <a:lnTo>
                          <a:pt x="20" y="212"/>
                        </a:lnTo>
                        <a:lnTo>
                          <a:pt x="0" y="177"/>
                        </a:lnTo>
                        <a:lnTo>
                          <a:pt x="13" y="132"/>
                        </a:lnTo>
                        <a:lnTo>
                          <a:pt x="32" y="89"/>
                        </a:lnTo>
                        <a:lnTo>
                          <a:pt x="60" y="62"/>
                        </a:lnTo>
                        <a:lnTo>
                          <a:pt x="89" y="41"/>
                        </a:lnTo>
                        <a:lnTo>
                          <a:pt x="120" y="22"/>
                        </a:lnTo>
                        <a:lnTo>
                          <a:pt x="152" y="0"/>
                        </a:lnTo>
                        <a:lnTo>
                          <a:pt x="165" y="3"/>
                        </a:lnTo>
                        <a:lnTo>
                          <a:pt x="162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45" name="Freeform 537"/>
                  <p:cNvSpPr>
                    <a:spLocks/>
                  </p:cNvSpPr>
                  <p:nvPr/>
                </p:nvSpPr>
                <p:spPr bwMode="auto">
                  <a:xfrm>
                    <a:off x="3999" y="2511"/>
                    <a:ext cx="130" cy="79"/>
                  </a:xfrm>
                  <a:custGeom>
                    <a:avLst/>
                    <a:gdLst>
                      <a:gd name="T0" fmla="*/ 1 w 256"/>
                      <a:gd name="T1" fmla="*/ 1 h 154"/>
                      <a:gd name="T2" fmla="*/ 1 w 256"/>
                      <a:gd name="T3" fmla="*/ 1 h 154"/>
                      <a:gd name="T4" fmla="*/ 1 w 256"/>
                      <a:gd name="T5" fmla="*/ 1 h 154"/>
                      <a:gd name="T6" fmla="*/ 1 w 256"/>
                      <a:gd name="T7" fmla="*/ 1 h 154"/>
                      <a:gd name="T8" fmla="*/ 1 w 256"/>
                      <a:gd name="T9" fmla="*/ 1 h 154"/>
                      <a:gd name="T10" fmla="*/ 0 w 256"/>
                      <a:gd name="T11" fmla="*/ 1 h 154"/>
                      <a:gd name="T12" fmla="*/ 1 w 256"/>
                      <a:gd name="T13" fmla="*/ 1 h 154"/>
                      <a:gd name="T14" fmla="*/ 1 w 256"/>
                      <a:gd name="T15" fmla="*/ 1 h 154"/>
                      <a:gd name="T16" fmla="*/ 1 w 256"/>
                      <a:gd name="T17" fmla="*/ 1 h 154"/>
                      <a:gd name="T18" fmla="*/ 1 w 256"/>
                      <a:gd name="T19" fmla="*/ 1 h 154"/>
                      <a:gd name="T20" fmla="*/ 1 w 256"/>
                      <a:gd name="T21" fmla="*/ 0 h 154"/>
                      <a:gd name="T22" fmla="*/ 1 w 256"/>
                      <a:gd name="T23" fmla="*/ 1 h 154"/>
                      <a:gd name="T24" fmla="*/ 1 w 256"/>
                      <a:gd name="T25" fmla="*/ 1 h 154"/>
                      <a:gd name="T26" fmla="*/ 1 w 256"/>
                      <a:gd name="T27" fmla="*/ 1 h 154"/>
                      <a:gd name="T28" fmla="*/ 1 w 256"/>
                      <a:gd name="T29" fmla="*/ 1 h 15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56"/>
                      <a:gd name="T46" fmla="*/ 0 h 154"/>
                      <a:gd name="T47" fmla="*/ 256 w 256"/>
                      <a:gd name="T48" fmla="*/ 154 h 15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56" h="154">
                        <a:moveTo>
                          <a:pt x="251" y="16"/>
                        </a:moveTo>
                        <a:lnTo>
                          <a:pt x="109" y="79"/>
                        </a:lnTo>
                        <a:lnTo>
                          <a:pt x="50" y="124"/>
                        </a:lnTo>
                        <a:lnTo>
                          <a:pt x="22" y="152"/>
                        </a:lnTo>
                        <a:lnTo>
                          <a:pt x="2" y="154"/>
                        </a:lnTo>
                        <a:lnTo>
                          <a:pt x="0" y="132"/>
                        </a:lnTo>
                        <a:lnTo>
                          <a:pt x="25" y="98"/>
                        </a:lnTo>
                        <a:lnTo>
                          <a:pt x="89" y="48"/>
                        </a:lnTo>
                        <a:lnTo>
                          <a:pt x="128" y="29"/>
                        </a:lnTo>
                        <a:lnTo>
                          <a:pt x="166" y="19"/>
                        </a:lnTo>
                        <a:lnTo>
                          <a:pt x="246" y="0"/>
                        </a:lnTo>
                        <a:lnTo>
                          <a:pt x="256" y="6"/>
                        </a:lnTo>
                        <a:lnTo>
                          <a:pt x="251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46" name="Freeform 538"/>
                  <p:cNvSpPr>
                    <a:spLocks/>
                  </p:cNvSpPr>
                  <p:nvPr/>
                </p:nvSpPr>
                <p:spPr bwMode="auto">
                  <a:xfrm>
                    <a:off x="3957" y="2496"/>
                    <a:ext cx="89" cy="20"/>
                  </a:xfrm>
                  <a:custGeom>
                    <a:avLst/>
                    <a:gdLst>
                      <a:gd name="T0" fmla="*/ 1 w 170"/>
                      <a:gd name="T1" fmla="*/ 0 h 41"/>
                      <a:gd name="T2" fmla="*/ 1 w 170"/>
                      <a:gd name="T3" fmla="*/ 0 h 41"/>
                      <a:gd name="T4" fmla="*/ 1 w 170"/>
                      <a:gd name="T5" fmla="*/ 0 h 41"/>
                      <a:gd name="T6" fmla="*/ 1 w 170"/>
                      <a:gd name="T7" fmla="*/ 0 h 41"/>
                      <a:gd name="T8" fmla="*/ 1 w 170"/>
                      <a:gd name="T9" fmla="*/ 0 h 41"/>
                      <a:gd name="T10" fmla="*/ 1 w 170"/>
                      <a:gd name="T11" fmla="*/ 0 h 41"/>
                      <a:gd name="T12" fmla="*/ 1 w 170"/>
                      <a:gd name="T13" fmla="*/ 0 h 41"/>
                      <a:gd name="T14" fmla="*/ 1 w 170"/>
                      <a:gd name="T15" fmla="*/ 0 h 41"/>
                      <a:gd name="T16" fmla="*/ 1 w 170"/>
                      <a:gd name="T17" fmla="*/ 0 h 41"/>
                      <a:gd name="T18" fmla="*/ 0 w 170"/>
                      <a:gd name="T19" fmla="*/ 0 h 41"/>
                      <a:gd name="T20" fmla="*/ 1 w 170"/>
                      <a:gd name="T21" fmla="*/ 0 h 41"/>
                      <a:gd name="T22" fmla="*/ 1 w 170"/>
                      <a:gd name="T23" fmla="*/ 0 h 41"/>
                      <a:gd name="T24" fmla="*/ 1 w 170"/>
                      <a:gd name="T25" fmla="*/ 0 h 4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0"/>
                      <a:gd name="T40" fmla="*/ 0 h 41"/>
                      <a:gd name="T41" fmla="*/ 170 w 170"/>
                      <a:gd name="T42" fmla="*/ 41 h 4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0" h="41">
                        <a:moveTo>
                          <a:pt x="11" y="1"/>
                        </a:moveTo>
                        <a:lnTo>
                          <a:pt x="33" y="0"/>
                        </a:lnTo>
                        <a:lnTo>
                          <a:pt x="103" y="0"/>
                        </a:lnTo>
                        <a:lnTo>
                          <a:pt x="166" y="25"/>
                        </a:lnTo>
                        <a:lnTo>
                          <a:pt x="170" y="36"/>
                        </a:lnTo>
                        <a:lnTo>
                          <a:pt x="160" y="41"/>
                        </a:lnTo>
                        <a:lnTo>
                          <a:pt x="100" y="28"/>
                        </a:lnTo>
                        <a:lnTo>
                          <a:pt x="33" y="28"/>
                        </a:lnTo>
                        <a:lnTo>
                          <a:pt x="11" y="25"/>
                        </a:lnTo>
                        <a:lnTo>
                          <a:pt x="0" y="13"/>
                        </a:lnTo>
                        <a:lnTo>
                          <a:pt x="11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47" name="Freeform 539"/>
                  <p:cNvSpPr>
                    <a:spLocks/>
                  </p:cNvSpPr>
                  <p:nvPr/>
                </p:nvSpPr>
                <p:spPr bwMode="auto">
                  <a:xfrm>
                    <a:off x="3825" y="2633"/>
                    <a:ext cx="410" cy="189"/>
                  </a:xfrm>
                  <a:custGeom>
                    <a:avLst/>
                    <a:gdLst>
                      <a:gd name="T0" fmla="*/ 1 w 799"/>
                      <a:gd name="T1" fmla="*/ 0 h 369"/>
                      <a:gd name="T2" fmla="*/ 1 w 799"/>
                      <a:gd name="T3" fmla="*/ 1 h 369"/>
                      <a:gd name="T4" fmla="*/ 1 w 799"/>
                      <a:gd name="T5" fmla="*/ 1 h 369"/>
                      <a:gd name="T6" fmla="*/ 1 w 799"/>
                      <a:gd name="T7" fmla="*/ 1 h 369"/>
                      <a:gd name="T8" fmla="*/ 1 w 799"/>
                      <a:gd name="T9" fmla="*/ 1 h 369"/>
                      <a:gd name="T10" fmla="*/ 1 w 799"/>
                      <a:gd name="T11" fmla="*/ 1 h 369"/>
                      <a:gd name="T12" fmla="*/ 1 w 799"/>
                      <a:gd name="T13" fmla="*/ 1 h 369"/>
                      <a:gd name="T14" fmla="*/ 1 w 799"/>
                      <a:gd name="T15" fmla="*/ 1 h 369"/>
                      <a:gd name="T16" fmla="*/ 1 w 799"/>
                      <a:gd name="T17" fmla="*/ 1 h 369"/>
                      <a:gd name="T18" fmla="*/ 1 w 799"/>
                      <a:gd name="T19" fmla="*/ 1 h 369"/>
                      <a:gd name="T20" fmla="*/ 1 w 799"/>
                      <a:gd name="T21" fmla="*/ 1 h 369"/>
                      <a:gd name="T22" fmla="*/ 1 w 799"/>
                      <a:gd name="T23" fmla="*/ 1 h 369"/>
                      <a:gd name="T24" fmla="*/ 1 w 799"/>
                      <a:gd name="T25" fmla="*/ 1 h 369"/>
                      <a:gd name="T26" fmla="*/ 1 w 799"/>
                      <a:gd name="T27" fmla="*/ 1 h 369"/>
                      <a:gd name="T28" fmla="*/ 1 w 799"/>
                      <a:gd name="T29" fmla="*/ 1 h 369"/>
                      <a:gd name="T30" fmla="*/ 1 w 799"/>
                      <a:gd name="T31" fmla="*/ 1 h 369"/>
                      <a:gd name="T32" fmla="*/ 1 w 799"/>
                      <a:gd name="T33" fmla="*/ 1 h 369"/>
                      <a:gd name="T34" fmla="*/ 1 w 799"/>
                      <a:gd name="T35" fmla="*/ 1 h 369"/>
                      <a:gd name="T36" fmla="*/ 1 w 799"/>
                      <a:gd name="T37" fmla="*/ 1 h 369"/>
                      <a:gd name="T38" fmla="*/ 1 w 799"/>
                      <a:gd name="T39" fmla="*/ 1 h 369"/>
                      <a:gd name="T40" fmla="*/ 1 w 799"/>
                      <a:gd name="T41" fmla="*/ 1 h 369"/>
                      <a:gd name="T42" fmla="*/ 1 w 799"/>
                      <a:gd name="T43" fmla="*/ 1 h 369"/>
                      <a:gd name="T44" fmla="*/ 1 w 799"/>
                      <a:gd name="T45" fmla="*/ 1 h 369"/>
                      <a:gd name="T46" fmla="*/ 1 w 799"/>
                      <a:gd name="T47" fmla="*/ 1 h 369"/>
                      <a:gd name="T48" fmla="*/ 1 w 799"/>
                      <a:gd name="T49" fmla="*/ 1 h 369"/>
                      <a:gd name="T50" fmla="*/ 1 w 799"/>
                      <a:gd name="T51" fmla="*/ 1 h 369"/>
                      <a:gd name="T52" fmla="*/ 1 w 799"/>
                      <a:gd name="T53" fmla="*/ 1 h 369"/>
                      <a:gd name="T54" fmla="*/ 1 w 799"/>
                      <a:gd name="T55" fmla="*/ 1 h 369"/>
                      <a:gd name="T56" fmla="*/ 1 w 799"/>
                      <a:gd name="T57" fmla="*/ 1 h 369"/>
                      <a:gd name="T58" fmla="*/ 0 w 799"/>
                      <a:gd name="T59" fmla="*/ 1 h 369"/>
                      <a:gd name="T60" fmla="*/ 1 w 799"/>
                      <a:gd name="T61" fmla="*/ 0 h 369"/>
                      <a:gd name="T62" fmla="*/ 1 w 799"/>
                      <a:gd name="T63" fmla="*/ 0 h 369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799"/>
                      <a:gd name="T97" fmla="*/ 0 h 369"/>
                      <a:gd name="T98" fmla="*/ 799 w 799"/>
                      <a:gd name="T99" fmla="*/ 369 h 369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799" h="369">
                        <a:moveTo>
                          <a:pt x="19" y="0"/>
                        </a:moveTo>
                        <a:lnTo>
                          <a:pt x="73" y="26"/>
                        </a:lnTo>
                        <a:lnTo>
                          <a:pt x="123" y="66"/>
                        </a:lnTo>
                        <a:lnTo>
                          <a:pt x="163" y="124"/>
                        </a:lnTo>
                        <a:lnTo>
                          <a:pt x="186" y="203"/>
                        </a:lnTo>
                        <a:lnTo>
                          <a:pt x="252" y="262"/>
                        </a:lnTo>
                        <a:lnTo>
                          <a:pt x="327" y="295"/>
                        </a:lnTo>
                        <a:lnTo>
                          <a:pt x="476" y="325"/>
                        </a:lnTo>
                        <a:lnTo>
                          <a:pt x="610" y="303"/>
                        </a:lnTo>
                        <a:lnTo>
                          <a:pt x="721" y="249"/>
                        </a:lnTo>
                        <a:lnTo>
                          <a:pt x="761" y="194"/>
                        </a:lnTo>
                        <a:lnTo>
                          <a:pt x="766" y="139"/>
                        </a:lnTo>
                        <a:lnTo>
                          <a:pt x="696" y="73"/>
                        </a:lnTo>
                        <a:lnTo>
                          <a:pt x="700" y="49"/>
                        </a:lnTo>
                        <a:lnTo>
                          <a:pt x="717" y="42"/>
                        </a:lnTo>
                        <a:lnTo>
                          <a:pt x="771" y="71"/>
                        </a:lnTo>
                        <a:lnTo>
                          <a:pt x="797" y="126"/>
                        </a:lnTo>
                        <a:lnTo>
                          <a:pt x="799" y="194"/>
                        </a:lnTo>
                        <a:lnTo>
                          <a:pt x="753" y="273"/>
                        </a:lnTo>
                        <a:lnTo>
                          <a:pt x="695" y="325"/>
                        </a:lnTo>
                        <a:lnTo>
                          <a:pt x="608" y="351"/>
                        </a:lnTo>
                        <a:lnTo>
                          <a:pt x="522" y="364"/>
                        </a:lnTo>
                        <a:lnTo>
                          <a:pt x="450" y="369"/>
                        </a:lnTo>
                        <a:lnTo>
                          <a:pt x="337" y="348"/>
                        </a:lnTo>
                        <a:lnTo>
                          <a:pt x="199" y="287"/>
                        </a:lnTo>
                        <a:lnTo>
                          <a:pt x="147" y="216"/>
                        </a:lnTo>
                        <a:lnTo>
                          <a:pt x="125" y="162"/>
                        </a:lnTo>
                        <a:lnTo>
                          <a:pt x="97" y="107"/>
                        </a:lnTo>
                        <a:lnTo>
                          <a:pt x="57" y="57"/>
                        </a:lnTo>
                        <a:lnTo>
                          <a:pt x="0" y="17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448" name="Freeform 540"/>
                  <p:cNvSpPr>
                    <a:spLocks/>
                  </p:cNvSpPr>
                  <p:nvPr/>
                </p:nvSpPr>
                <p:spPr bwMode="auto">
                  <a:xfrm>
                    <a:off x="3791" y="2612"/>
                    <a:ext cx="63" cy="63"/>
                  </a:xfrm>
                  <a:custGeom>
                    <a:avLst/>
                    <a:gdLst>
                      <a:gd name="T0" fmla="*/ 1 w 126"/>
                      <a:gd name="T1" fmla="*/ 1 h 125"/>
                      <a:gd name="T2" fmla="*/ 1 w 126"/>
                      <a:gd name="T3" fmla="*/ 1 h 125"/>
                      <a:gd name="T4" fmla="*/ 1 w 126"/>
                      <a:gd name="T5" fmla="*/ 1 h 125"/>
                      <a:gd name="T6" fmla="*/ 1 w 126"/>
                      <a:gd name="T7" fmla="*/ 1 h 125"/>
                      <a:gd name="T8" fmla="*/ 1 w 126"/>
                      <a:gd name="T9" fmla="*/ 1 h 125"/>
                      <a:gd name="T10" fmla="*/ 0 w 126"/>
                      <a:gd name="T11" fmla="*/ 1 h 125"/>
                      <a:gd name="T12" fmla="*/ 1 w 126"/>
                      <a:gd name="T13" fmla="*/ 1 h 125"/>
                      <a:gd name="T14" fmla="*/ 1 w 126"/>
                      <a:gd name="T15" fmla="*/ 1 h 125"/>
                      <a:gd name="T16" fmla="*/ 1 w 126"/>
                      <a:gd name="T17" fmla="*/ 0 h 125"/>
                      <a:gd name="T18" fmla="*/ 1 w 126"/>
                      <a:gd name="T19" fmla="*/ 1 h 125"/>
                      <a:gd name="T20" fmla="*/ 1 w 126"/>
                      <a:gd name="T21" fmla="*/ 1 h 125"/>
                      <a:gd name="T22" fmla="*/ 1 w 126"/>
                      <a:gd name="T23" fmla="*/ 1 h 1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6"/>
                      <a:gd name="T37" fmla="*/ 0 h 125"/>
                      <a:gd name="T38" fmla="*/ 126 w 126"/>
                      <a:gd name="T39" fmla="*/ 125 h 12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6" h="125">
                        <a:moveTo>
                          <a:pt x="126" y="16"/>
                        </a:moveTo>
                        <a:lnTo>
                          <a:pt x="104" y="47"/>
                        </a:lnTo>
                        <a:lnTo>
                          <a:pt x="82" y="73"/>
                        </a:lnTo>
                        <a:lnTo>
                          <a:pt x="33" y="125"/>
                        </a:lnTo>
                        <a:lnTo>
                          <a:pt x="5" y="125"/>
                        </a:lnTo>
                        <a:lnTo>
                          <a:pt x="0" y="113"/>
                        </a:lnTo>
                        <a:lnTo>
                          <a:pt x="5" y="98"/>
                        </a:lnTo>
                        <a:lnTo>
                          <a:pt x="107" y="3"/>
                        </a:lnTo>
                        <a:lnTo>
                          <a:pt x="123" y="0"/>
                        </a:lnTo>
                        <a:lnTo>
                          <a:pt x="126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405" name="Freeform 541"/>
                <p:cNvSpPr>
                  <a:spLocks/>
                </p:cNvSpPr>
                <p:nvPr/>
              </p:nvSpPr>
              <p:spPr bwMode="auto">
                <a:xfrm flipH="1">
                  <a:off x="2688" y="1221"/>
                  <a:ext cx="1002" cy="40"/>
                </a:xfrm>
                <a:custGeom>
                  <a:avLst/>
                  <a:gdLst>
                    <a:gd name="T0" fmla="*/ 0 w 2311"/>
                    <a:gd name="T1" fmla="*/ 0 h 94"/>
                    <a:gd name="T2" fmla="*/ 0 w 2311"/>
                    <a:gd name="T3" fmla="*/ 0 h 94"/>
                    <a:gd name="T4" fmla="*/ 0 w 2311"/>
                    <a:gd name="T5" fmla="*/ 0 h 94"/>
                    <a:gd name="T6" fmla="*/ 0 w 2311"/>
                    <a:gd name="T7" fmla="*/ 0 h 94"/>
                    <a:gd name="T8" fmla="*/ 0 w 2311"/>
                    <a:gd name="T9" fmla="*/ 0 h 94"/>
                    <a:gd name="T10" fmla="*/ 0 w 2311"/>
                    <a:gd name="T11" fmla="*/ 0 h 94"/>
                    <a:gd name="T12" fmla="*/ 0 w 2311"/>
                    <a:gd name="T13" fmla="*/ 0 h 94"/>
                    <a:gd name="T14" fmla="*/ 0 w 2311"/>
                    <a:gd name="T15" fmla="*/ 0 h 94"/>
                    <a:gd name="T16" fmla="*/ 0 w 2311"/>
                    <a:gd name="T17" fmla="*/ 0 h 94"/>
                    <a:gd name="T18" fmla="*/ 0 w 2311"/>
                    <a:gd name="T19" fmla="*/ 0 h 94"/>
                    <a:gd name="T20" fmla="*/ 0 w 2311"/>
                    <a:gd name="T21" fmla="*/ 0 h 94"/>
                    <a:gd name="T22" fmla="*/ 0 w 2311"/>
                    <a:gd name="T23" fmla="*/ 0 h 94"/>
                    <a:gd name="T24" fmla="*/ 0 w 2311"/>
                    <a:gd name="T25" fmla="*/ 0 h 94"/>
                    <a:gd name="T26" fmla="*/ 0 w 2311"/>
                    <a:gd name="T27" fmla="*/ 0 h 94"/>
                    <a:gd name="T28" fmla="*/ 0 w 2311"/>
                    <a:gd name="T29" fmla="*/ 0 h 94"/>
                    <a:gd name="T30" fmla="*/ 0 w 2311"/>
                    <a:gd name="T31" fmla="*/ 0 h 94"/>
                    <a:gd name="T32" fmla="*/ 0 w 2311"/>
                    <a:gd name="T33" fmla="*/ 0 h 94"/>
                    <a:gd name="T34" fmla="*/ 0 w 2311"/>
                    <a:gd name="T35" fmla="*/ 0 h 94"/>
                    <a:gd name="T36" fmla="*/ 0 w 2311"/>
                    <a:gd name="T37" fmla="*/ 0 h 94"/>
                    <a:gd name="T38" fmla="*/ 0 w 2311"/>
                    <a:gd name="T39" fmla="*/ 0 h 94"/>
                    <a:gd name="T40" fmla="*/ 0 w 2311"/>
                    <a:gd name="T41" fmla="*/ 0 h 94"/>
                    <a:gd name="T42" fmla="*/ 0 w 2311"/>
                    <a:gd name="T43" fmla="*/ 0 h 94"/>
                    <a:gd name="T44" fmla="*/ 0 w 2311"/>
                    <a:gd name="T45" fmla="*/ 0 h 94"/>
                    <a:gd name="T46" fmla="*/ 0 w 2311"/>
                    <a:gd name="T47" fmla="*/ 0 h 94"/>
                    <a:gd name="T48" fmla="*/ 0 w 2311"/>
                    <a:gd name="T49" fmla="*/ 0 h 94"/>
                    <a:gd name="T50" fmla="*/ 0 w 2311"/>
                    <a:gd name="T51" fmla="*/ 0 h 94"/>
                    <a:gd name="T52" fmla="*/ 0 w 2311"/>
                    <a:gd name="T53" fmla="*/ 0 h 94"/>
                    <a:gd name="T54" fmla="*/ 0 w 2311"/>
                    <a:gd name="T55" fmla="*/ 0 h 94"/>
                    <a:gd name="T56" fmla="*/ 0 w 2311"/>
                    <a:gd name="T57" fmla="*/ 0 h 94"/>
                    <a:gd name="T58" fmla="*/ 0 w 2311"/>
                    <a:gd name="T59" fmla="*/ 0 h 94"/>
                    <a:gd name="T60" fmla="*/ 0 w 2311"/>
                    <a:gd name="T61" fmla="*/ 0 h 9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311"/>
                    <a:gd name="T94" fmla="*/ 0 h 94"/>
                    <a:gd name="T95" fmla="*/ 2311 w 2311"/>
                    <a:gd name="T96" fmla="*/ 94 h 94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311" h="94">
                      <a:moveTo>
                        <a:pt x="19" y="16"/>
                      </a:moveTo>
                      <a:lnTo>
                        <a:pt x="146" y="26"/>
                      </a:lnTo>
                      <a:lnTo>
                        <a:pt x="249" y="12"/>
                      </a:lnTo>
                      <a:lnTo>
                        <a:pt x="338" y="3"/>
                      </a:lnTo>
                      <a:lnTo>
                        <a:pt x="530" y="0"/>
                      </a:lnTo>
                      <a:lnTo>
                        <a:pt x="610" y="0"/>
                      </a:lnTo>
                      <a:lnTo>
                        <a:pt x="1457" y="16"/>
                      </a:lnTo>
                      <a:lnTo>
                        <a:pt x="1528" y="18"/>
                      </a:lnTo>
                      <a:lnTo>
                        <a:pt x="1564" y="19"/>
                      </a:lnTo>
                      <a:lnTo>
                        <a:pt x="1772" y="25"/>
                      </a:lnTo>
                      <a:lnTo>
                        <a:pt x="1807" y="31"/>
                      </a:lnTo>
                      <a:lnTo>
                        <a:pt x="2256" y="47"/>
                      </a:lnTo>
                      <a:lnTo>
                        <a:pt x="2311" y="47"/>
                      </a:lnTo>
                      <a:lnTo>
                        <a:pt x="2291" y="86"/>
                      </a:lnTo>
                      <a:lnTo>
                        <a:pt x="2256" y="94"/>
                      </a:lnTo>
                      <a:lnTo>
                        <a:pt x="2030" y="82"/>
                      </a:lnTo>
                      <a:lnTo>
                        <a:pt x="1806" y="70"/>
                      </a:lnTo>
                      <a:lnTo>
                        <a:pt x="1769" y="69"/>
                      </a:lnTo>
                      <a:lnTo>
                        <a:pt x="1561" y="63"/>
                      </a:lnTo>
                      <a:lnTo>
                        <a:pt x="1526" y="57"/>
                      </a:lnTo>
                      <a:lnTo>
                        <a:pt x="1457" y="60"/>
                      </a:lnTo>
                      <a:lnTo>
                        <a:pt x="610" y="43"/>
                      </a:lnTo>
                      <a:lnTo>
                        <a:pt x="530" y="43"/>
                      </a:lnTo>
                      <a:lnTo>
                        <a:pt x="339" y="35"/>
                      </a:lnTo>
                      <a:lnTo>
                        <a:pt x="149" y="48"/>
                      </a:lnTo>
                      <a:lnTo>
                        <a:pt x="13" y="48"/>
                      </a:lnTo>
                      <a:lnTo>
                        <a:pt x="0" y="29"/>
                      </a:lnTo>
                      <a:lnTo>
                        <a:pt x="5" y="19"/>
                      </a:lnTo>
                      <a:lnTo>
                        <a:pt x="19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06" name="Freeform 542"/>
                <p:cNvSpPr>
                  <a:spLocks/>
                </p:cNvSpPr>
                <p:nvPr/>
              </p:nvSpPr>
              <p:spPr bwMode="auto">
                <a:xfrm flipH="1">
                  <a:off x="2967" y="1052"/>
                  <a:ext cx="535" cy="57"/>
                </a:xfrm>
                <a:custGeom>
                  <a:avLst/>
                  <a:gdLst>
                    <a:gd name="T0" fmla="*/ 0 w 1232"/>
                    <a:gd name="T1" fmla="*/ 0 h 128"/>
                    <a:gd name="T2" fmla="*/ 0 w 1232"/>
                    <a:gd name="T3" fmla="*/ 0 h 128"/>
                    <a:gd name="T4" fmla="*/ 0 w 1232"/>
                    <a:gd name="T5" fmla="*/ 0 h 128"/>
                    <a:gd name="T6" fmla="*/ 0 w 1232"/>
                    <a:gd name="T7" fmla="*/ 0 h 128"/>
                    <a:gd name="T8" fmla="*/ 0 w 1232"/>
                    <a:gd name="T9" fmla="*/ 0 h 128"/>
                    <a:gd name="T10" fmla="*/ 0 w 1232"/>
                    <a:gd name="T11" fmla="*/ 0 h 128"/>
                    <a:gd name="T12" fmla="*/ 0 w 1232"/>
                    <a:gd name="T13" fmla="*/ 0 h 128"/>
                    <a:gd name="T14" fmla="*/ 0 w 1232"/>
                    <a:gd name="T15" fmla="*/ 0 h 128"/>
                    <a:gd name="T16" fmla="*/ 0 w 1232"/>
                    <a:gd name="T17" fmla="*/ 0 h 128"/>
                    <a:gd name="T18" fmla="*/ 0 w 1232"/>
                    <a:gd name="T19" fmla="*/ 0 h 128"/>
                    <a:gd name="T20" fmla="*/ 0 w 1232"/>
                    <a:gd name="T21" fmla="*/ 0 h 128"/>
                    <a:gd name="T22" fmla="*/ 0 w 1232"/>
                    <a:gd name="T23" fmla="*/ 0 h 128"/>
                    <a:gd name="T24" fmla="*/ 0 w 1232"/>
                    <a:gd name="T25" fmla="*/ 0 h 128"/>
                    <a:gd name="T26" fmla="*/ 0 w 1232"/>
                    <a:gd name="T27" fmla="*/ 0 h 128"/>
                    <a:gd name="T28" fmla="*/ 0 w 1232"/>
                    <a:gd name="T29" fmla="*/ 0 h 128"/>
                    <a:gd name="T30" fmla="*/ 0 w 1232"/>
                    <a:gd name="T31" fmla="*/ 0 h 128"/>
                    <a:gd name="T32" fmla="*/ 0 w 1232"/>
                    <a:gd name="T33" fmla="*/ 0 h 12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232"/>
                    <a:gd name="T52" fmla="*/ 0 h 128"/>
                    <a:gd name="T53" fmla="*/ 1232 w 1232"/>
                    <a:gd name="T54" fmla="*/ 128 h 12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232" h="128">
                      <a:moveTo>
                        <a:pt x="22" y="0"/>
                      </a:moveTo>
                      <a:lnTo>
                        <a:pt x="307" y="11"/>
                      </a:lnTo>
                      <a:lnTo>
                        <a:pt x="495" y="30"/>
                      </a:lnTo>
                      <a:lnTo>
                        <a:pt x="659" y="45"/>
                      </a:lnTo>
                      <a:lnTo>
                        <a:pt x="1012" y="76"/>
                      </a:lnTo>
                      <a:lnTo>
                        <a:pt x="1116" y="92"/>
                      </a:lnTo>
                      <a:lnTo>
                        <a:pt x="1221" y="105"/>
                      </a:lnTo>
                      <a:lnTo>
                        <a:pt x="1232" y="117"/>
                      </a:lnTo>
                      <a:lnTo>
                        <a:pt x="1221" y="127"/>
                      </a:lnTo>
                      <a:lnTo>
                        <a:pt x="1008" y="128"/>
                      </a:lnTo>
                      <a:lnTo>
                        <a:pt x="301" y="62"/>
                      </a:lnTo>
                      <a:lnTo>
                        <a:pt x="17" y="39"/>
                      </a:lnTo>
                      <a:lnTo>
                        <a:pt x="0" y="17"/>
                      </a:lnTo>
                      <a:lnTo>
                        <a:pt x="7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07" name="Freeform 543"/>
                <p:cNvSpPr>
                  <a:spLocks/>
                </p:cNvSpPr>
                <p:nvPr/>
              </p:nvSpPr>
              <p:spPr bwMode="auto">
                <a:xfrm flipH="1">
                  <a:off x="3140" y="1103"/>
                  <a:ext cx="388" cy="42"/>
                </a:xfrm>
                <a:custGeom>
                  <a:avLst/>
                  <a:gdLst>
                    <a:gd name="T0" fmla="*/ 0 w 897"/>
                    <a:gd name="T1" fmla="*/ 0 h 95"/>
                    <a:gd name="T2" fmla="*/ 0 w 897"/>
                    <a:gd name="T3" fmla="*/ 0 h 95"/>
                    <a:gd name="T4" fmla="*/ 0 w 897"/>
                    <a:gd name="T5" fmla="*/ 0 h 95"/>
                    <a:gd name="T6" fmla="*/ 0 w 897"/>
                    <a:gd name="T7" fmla="*/ 0 h 95"/>
                    <a:gd name="T8" fmla="*/ 0 w 897"/>
                    <a:gd name="T9" fmla="*/ 0 h 95"/>
                    <a:gd name="T10" fmla="*/ 0 w 897"/>
                    <a:gd name="T11" fmla="*/ 0 h 95"/>
                    <a:gd name="T12" fmla="*/ 0 w 897"/>
                    <a:gd name="T13" fmla="*/ 0 h 95"/>
                    <a:gd name="T14" fmla="*/ 0 w 897"/>
                    <a:gd name="T15" fmla="*/ 0 h 95"/>
                    <a:gd name="T16" fmla="*/ 0 w 897"/>
                    <a:gd name="T17" fmla="*/ 0 h 95"/>
                    <a:gd name="T18" fmla="*/ 0 w 897"/>
                    <a:gd name="T19" fmla="*/ 0 h 95"/>
                    <a:gd name="T20" fmla="*/ 0 w 897"/>
                    <a:gd name="T21" fmla="*/ 0 h 95"/>
                    <a:gd name="T22" fmla="*/ 0 w 897"/>
                    <a:gd name="T23" fmla="*/ 0 h 95"/>
                    <a:gd name="T24" fmla="*/ 0 w 897"/>
                    <a:gd name="T25" fmla="*/ 0 h 95"/>
                    <a:gd name="T26" fmla="*/ 0 w 897"/>
                    <a:gd name="T27" fmla="*/ 0 h 95"/>
                    <a:gd name="T28" fmla="*/ 0 w 897"/>
                    <a:gd name="T29" fmla="*/ 0 h 95"/>
                    <a:gd name="T30" fmla="*/ 0 w 897"/>
                    <a:gd name="T31" fmla="*/ 0 h 9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7"/>
                    <a:gd name="T49" fmla="*/ 0 h 95"/>
                    <a:gd name="T50" fmla="*/ 897 w 897"/>
                    <a:gd name="T51" fmla="*/ 95 h 9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7" h="95">
                      <a:moveTo>
                        <a:pt x="12" y="0"/>
                      </a:moveTo>
                      <a:lnTo>
                        <a:pt x="283" y="11"/>
                      </a:lnTo>
                      <a:lnTo>
                        <a:pt x="448" y="25"/>
                      </a:lnTo>
                      <a:lnTo>
                        <a:pt x="668" y="47"/>
                      </a:lnTo>
                      <a:lnTo>
                        <a:pt x="769" y="61"/>
                      </a:lnTo>
                      <a:lnTo>
                        <a:pt x="886" y="74"/>
                      </a:lnTo>
                      <a:lnTo>
                        <a:pt x="897" y="86"/>
                      </a:lnTo>
                      <a:lnTo>
                        <a:pt x="885" y="95"/>
                      </a:lnTo>
                      <a:lnTo>
                        <a:pt x="447" y="71"/>
                      </a:lnTo>
                      <a:lnTo>
                        <a:pt x="278" y="58"/>
                      </a:lnTo>
                      <a:lnTo>
                        <a:pt x="145" y="35"/>
                      </a:lnTo>
                      <a:lnTo>
                        <a:pt x="12" y="22"/>
                      </a:lnTo>
                      <a:lnTo>
                        <a:pt x="0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08" name="Freeform 544"/>
                <p:cNvSpPr>
                  <a:spLocks/>
                </p:cNvSpPr>
                <p:nvPr/>
              </p:nvSpPr>
              <p:spPr bwMode="auto">
                <a:xfrm flipH="1">
                  <a:off x="2776" y="1091"/>
                  <a:ext cx="115" cy="23"/>
                </a:xfrm>
                <a:custGeom>
                  <a:avLst/>
                  <a:gdLst>
                    <a:gd name="T0" fmla="*/ 0 w 271"/>
                    <a:gd name="T1" fmla="*/ 0 h 53"/>
                    <a:gd name="T2" fmla="*/ 0 w 271"/>
                    <a:gd name="T3" fmla="*/ 0 h 53"/>
                    <a:gd name="T4" fmla="*/ 0 w 271"/>
                    <a:gd name="T5" fmla="*/ 0 h 53"/>
                    <a:gd name="T6" fmla="*/ 0 w 271"/>
                    <a:gd name="T7" fmla="*/ 0 h 53"/>
                    <a:gd name="T8" fmla="*/ 0 w 271"/>
                    <a:gd name="T9" fmla="*/ 0 h 53"/>
                    <a:gd name="T10" fmla="*/ 0 w 271"/>
                    <a:gd name="T11" fmla="*/ 0 h 53"/>
                    <a:gd name="T12" fmla="*/ 0 w 271"/>
                    <a:gd name="T13" fmla="*/ 0 h 53"/>
                    <a:gd name="T14" fmla="*/ 0 w 271"/>
                    <a:gd name="T15" fmla="*/ 0 h 53"/>
                    <a:gd name="T16" fmla="*/ 0 w 271"/>
                    <a:gd name="T17" fmla="*/ 0 h 53"/>
                    <a:gd name="T18" fmla="*/ 0 w 271"/>
                    <a:gd name="T19" fmla="*/ 0 h 53"/>
                    <a:gd name="T20" fmla="*/ 0 w 271"/>
                    <a:gd name="T21" fmla="*/ 0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71"/>
                    <a:gd name="T34" fmla="*/ 0 h 53"/>
                    <a:gd name="T35" fmla="*/ 271 w 271"/>
                    <a:gd name="T36" fmla="*/ 53 h 5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71" h="53">
                      <a:moveTo>
                        <a:pt x="12" y="0"/>
                      </a:moveTo>
                      <a:lnTo>
                        <a:pt x="248" y="6"/>
                      </a:lnTo>
                      <a:lnTo>
                        <a:pt x="271" y="29"/>
                      </a:lnTo>
                      <a:lnTo>
                        <a:pt x="265" y="45"/>
                      </a:lnTo>
                      <a:lnTo>
                        <a:pt x="248" y="53"/>
                      </a:lnTo>
                      <a:lnTo>
                        <a:pt x="128" y="41"/>
                      </a:lnTo>
                      <a:lnTo>
                        <a:pt x="9" y="22"/>
                      </a:lnTo>
                      <a:lnTo>
                        <a:pt x="0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09" name="Freeform 545"/>
                <p:cNvSpPr>
                  <a:spLocks/>
                </p:cNvSpPr>
                <p:nvPr/>
              </p:nvSpPr>
              <p:spPr bwMode="auto">
                <a:xfrm flipH="1">
                  <a:off x="2747" y="1120"/>
                  <a:ext cx="118" cy="22"/>
                </a:xfrm>
                <a:custGeom>
                  <a:avLst/>
                  <a:gdLst>
                    <a:gd name="T0" fmla="*/ 0 w 276"/>
                    <a:gd name="T1" fmla="*/ 0 h 47"/>
                    <a:gd name="T2" fmla="*/ 0 w 276"/>
                    <a:gd name="T3" fmla="*/ 0 h 47"/>
                    <a:gd name="T4" fmla="*/ 0 w 276"/>
                    <a:gd name="T5" fmla="*/ 0 h 47"/>
                    <a:gd name="T6" fmla="*/ 0 w 276"/>
                    <a:gd name="T7" fmla="*/ 0 h 47"/>
                    <a:gd name="T8" fmla="*/ 0 w 276"/>
                    <a:gd name="T9" fmla="*/ 0 h 47"/>
                    <a:gd name="T10" fmla="*/ 0 w 276"/>
                    <a:gd name="T11" fmla="*/ 0 h 47"/>
                    <a:gd name="T12" fmla="*/ 0 w 276"/>
                    <a:gd name="T13" fmla="*/ 0 h 47"/>
                    <a:gd name="T14" fmla="*/ 0 w 276"/>
                    <a:gd name="T15" fmla="*/ 0 h 47"/>
                    <a:gd name="T16" fmla="*/ 0 w 276"/>
                    <a:gd name="T17" fmla="*/ 0 h 47"/>
                    <a:gd name="T18" fmla="*/ 0 w 276"/>
                    <a:gd name="T19" fmla="*/ 0 h 47"/>
                    <a:gd name="T20" fmla="*/ 0 w 276"/>
                    <a:gd name="T21" fmla="*/ 0 h 47"/>
                    <a:gd name="T22" fmla="*/ 0 w 276"/>
                    <a:gd name="T23" fmla="*/ 0 h 4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76"/>
                    <a:gd name="T37" fmla="*/ 0 h 47"/>
                    <a:gd name="T38" fmla="*/ 276 w 276"/>
                    <a:gd name="T39" fmla="*/ 47 h 4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76" h="47">
                      <a:moveTo>
                        <a:pt x="12" y="14"/>
                      </a:moveTo>
                      <a:lnTo>
                        <a:pt x="131" y="13"/>
                      </a:lnTo>
                      <a:lnTo>
                        <a:pt x="251" y="0"/>
                      </a:lnTo>
                      <a:lnTo>
                        <a:pt x="276" y="22"/>
                      </a:lnTo>
                      <a:lnTo>
                        <a:pt x="271" y="38"/>
                      </a:lnTo>
                      <a:lnTo>
                        <a:pt x="255" y="47"/>
                      </a:lnTo>
                      <a:lnTo>
                        <a:pt x="132" y="47"/>
                      </a:lnTo>
                      <a:lnTo>
                        <a:pt x="9" y="36"/>
                      </a:lnTo>
                      <a:lnTo>
                        <a:pt x="0" y="25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0" name="Freeform 546"/>
                <p:cNvSpPr>
                  <a:spLocks/>
                </p:cNvSpPr>
                <p:nvPr/>
              </p:nvSpPr>
              <p:spPr bwMode="auto">
                <a:xfrm flipH="1">
                  <a:off x="2718" y="1157"/>
                  <a:ext cx="139" cy="23"/>
                </a:xfrm>
                <a:custGeom>
                  <a:avLst/>
                  <a:gdLst>
                    <a:gd name="T0" fmla="*/ 0 w 316"/>
                    <a:gd name="T1" fmla="*/ 0 h 56"/>
                    <a:gd name="T2" fmla="*/ 0 w 316"/>
                    <a:gd name="T3" fmla="*/ 0 h 56"/>
                    <a:gd name="T4" fmla="*/ 0 w 316"/>
                    <a:gd name="T5" fmla="*/ 0 h 56"/>
                    <a:gd name="T6" fmla="*/ 0 w 316"/>
                    <a:gd name="T7" fmla="*/ 0 h 56"/>
                    <a:gd name="T8" fmla="*/ 0 w 316"/>
                    <a:gd name="T9" fmla="*/ 0 h 56"/>
                    <a:gd name="T10" fmla="*/ 0 w 316"/>
                    <a:gd name="T11" fmla="*/ 0 h 56"/>
                    <a:gd name="T12" fmla="*/ 0 w 316"/>
                    <a:gd name="T13" fmla="*/ 0 h 56"/>
                    <a:gd name="T14" fmla="*/ 0 w 316"/>
                    <a:gd name="T15" fmla="*/ 0 h 56"/>
                    <a:gd name="T16" fmla="*/ 0 w 316"/>
                    <a:gd name="T17" fmla="*/ 0 h 56"/>
                    <a:gd name="T18" fmla="*/ 0 w 316"/>
                    <a:gd name="T19" fmla="*/ 0 h 56"/>
                    <a:gd name="T20" fmla="*/ 0 w 316"/>
                    <a:gd name="T21" fmla="*/ 0 h 56"/>
                    <a:gd name="T22" fmla="*/ 0 w 316"/>
                    <a:gd name="T23" fmla="*/ 0 h 56"/>
                    <a:gd name="T24" fmla="*/ 0 w 316"/>
                    <a:gd name="T25" fmla="*/ 0 h 56"/>
                    <a:gd name="T26" fmla="*/ 0 w 316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56"/>
                    <a:gd name="T44" fmla="*/ 316 w 316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56">
                      <a:moveTo>
                        <a:pt x="19" y="13"/>
                      </a:moveTo>
                      <a:lnTo>
                        <a:pt x="252" y="10"/>
                      </a:lnTo>
                      <a:lnTo>
                        <a:pt x="303" y="0"/>
                      </a:lnTo>
                      <a:lnTo>
                        <a:pt x="316" y="8"/>
                      </a:lnTo>
                      <a:lnTo>
                        <a:pt x="310" y="21"/>
                      </a:lnTo>
                      <a:lnTo>
                        <a:pt x="285" y="37"/>
                      </a:lnTo>
                      <a:lnTo>
                        <a:pt x="259" y="53"/>
                      </a:lnTo>
                      <a:lnTo>
                        <a:pt x="139" y="56"/>
                      </a:lnTo>
                      <a:lnTo>
                        <a:pt x="19" y="51"/>
                      </a:lnTo>
                      <a:lnTo>
                        <a:pt x="0" y="32"/>
                      </a:lnTo>
                      <a:lnTo>
                        <a:pt x="4" y="19"/>
                      </a:lnTo>
                      <a:lnTo>
                        <a:pt x="19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1" name="Freeform 547"/>
                <p:cNvSpPr>
                  <a:spLocks/>
                </p:cNvSpPr>
                <p:nvPr/>
              </p:nvSpPr>
              <p:spPr bwMode="auto">
                <a:xfrm flipH="1">
                  <a:off x="2791" y="0"/>
                  <a:ext cx="730" cy="198"/>
                </a:xfrm>
                <a:custGeom>
                  <a:avLst/>
                  <a:gdLst>
                    <a:gd name="T0" fmla="*/ 0 w 1683"/>
                    <a:gd name="T1" fmla="*/ 0 h 459"/>
                    <a:gd name="T2" fmla="*/ 0 w 1683"/>
                    <a:gd name="T3" fmla="*/ 0 h 459"/>
                    <a:gd name="T4" fmla="*/ 0 w 1683"/>
                    <a:gd name="T5" fmla="*/ 0 h 459"/>
                    <a:gd name="T6" fmla="*/ 0 w 1683"/>
                    <a:gd name="T7" fmla="*/ 0 h 459"/>
                    <a:gd name="T8" fmla="*/ 0 w 1683"/>
                    <a:gd name="T9" fmla="*/ 0 h 459"/>
                    <a:gd name="T10" fmla="*/ 0 w 1683"/>
                    <a:gd name="T11" fmla="*/ 0 h 459"/>
                    <a:gd name="T12" fmla="*/ 0 w 1683"/>
                    <a:gd name="T13" fmla="*/ 0 h 459"/>
                    <a:gd name="T14" fmla="*/ 0 w 1683"/>
                    <a:gd name="T15" fmla="*/ 0 h 459"/>
                    <a:gd name="T16" fmla="*/ 0 w 1683"/>
                    <a:gd name="T17" fmla="*/ 0 h 459"/>
                    <a:gd name="T18" fmla="*/ 0 w 1683"/>
                    <a:gd name="T19" fmla="*/ 0 h 459"/>
                    <a:gd name="T20" fmla="*/ 0 w 1683"/>
                    <a:gd name="T21" fmla="*/ 0 h 459"/>
                    <a:gd name="T22" fmla="*/ 0 w 1683"/>
                    <a:gd name="T23" fmla="*/ 0 h 459"/>
                    <a:gd name="T24" fmla="*/ 0 w 1683"/>
                    <a:gd name="T25" fmla="*/ 0 h 459"/>
                    <a:gd name="T26" fmla="*/ 0 w 1683"/>
                    <a:gd name="T27" fmla="*/ 0 h 459"/>
                    <a:gd name="T28" fmla="*/ 0 w 1683"/>
                    <a:gd name="T29" fmla="*/ 0 h 459"/>
                    <a:gd name="T30" fmla="*/ 0 w 1683"/>
                    <a:gd name="T31" fmla="*/ 0 h 459"/>
                    <a:gd name="T32" fmla="*/ 0 w 1683"/>
                    <a:gd name="T33" fmla="*/ 0 h 459"/>
                    <a:gd name="T34" fmla="*/ 0 w 1683"/>
                    <a:gd name="T35" fmla="*/ 0 h 459"/>
                    <a:gd name="T36" fmla="*/ 0 w 1683"/>
                    <a:gd name="T37" fmla="*/ 0 h 459"/>
                    <a:gd name="T38" fmla="*/ 0 w 1683"/>
                    <a:gd name="T39" fmla="*/ 0 h 459"/>
                    <a:gd name="T40" fmla="*/ 0 w 1683"/>
                    <a:gd name="T41" fmla="*/ 0 h 459"/>
                    <a:gd name="T42" fmla="*/ 0 w 1683"/>
                    <a:gd name="T43" fmla="*/ 0 h 459"/>
                    <a:gd name="T44" fmla="*/ 0 w 1683"/>
                    <a:gd name="T45" fmla="*/ 0 h 459"/>
                    <a:gd name="T46" fmla="*/ 0 w 1683"/>
                    <a:gd name="T47" fmla="*/ 0 h 459"/>
                    <a:gd name="T48" fmla="*/ 0 w 1683"/>
                    <a:gd name="T49" fmla="*/ 0 h 459"/>
                    <a:gd name="T50" fmla="*/ 0 w 1683"/>
                    <a:gd name="T51" fmla="*/ 0 h 459"/>
                    <a:gd name="T52" fmla="*/ 0 w 1683"/>
                    <a:gd name="T53" fmla="*/ 0 h 459"/>
                    <a:gd name="T54" fmla="*/ 0 w 1683"/>
                    <a:gd name="T55" fmla="*/ 0 h 459"/>
                    <a:gd name="T56" fmla="*/ 0 w 1683"/>
                    <a:gd name="T57" fmla="*/ 0 h 459"/>
                    <a:gd name="T58" fmla="*/ 0 w 1683"/>
                    <a:gd name="T59" fmla="*/ 0 h 459"/>
                    <a:gd name="T60" fmla="*/ 0 w 1683"/>
                    <a:gd name="T61" fmla="*/ 0 h 459"/>
                    <a:gd name="T62" fmla="*/ 0 w 1683"/>
                    <a:gd name="T63" fmla="*/ 0 h 459"/>
                    <a:gd name="T64" fmla="*/ 0 w 1683"/>
                    <a:gd name="T65" fmla="*/ 0 h 4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83"/>
                    <a:gd name="T100" fmla="*/ 0 h 459"/>
                    <a:gd name="T101" fmla="*/ 1683 w 1683"/>
                    <a:gd name="T102" fmla="*/ 459 h 45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83" h="459">
                      <a:moveTo>
                        <a:pt x="3" y="440"/>
                      </a:moveTo>
                      <a:lnTo>
                        <a:pt x="63" y="397"/>
                      </a:lnTo>
                      <a:lnTo>
                        <a:pt x="120" y="361"/>
                      </a:lnTo>
                      <a:lnTo>
                        <a:pt x="230" y="304"/>
                      </a:lnTo>
                      <a:lnTo>
                        <a:pt x="347" y="258"/>
                      </a:lnTo>
                      <a:lnTo>
                        <a:pt x="483" y="219"/>
                      </a:lnTo>
                      <a:lnTo>
                        <a:pt x="575" y="192"/>
                      </a:lnTo>
                      <a:lnTo>
                        <a:pt x="655" y="166"/>
                      </a:lnTo>
                      <a:lnTo>
                        <a:pt x="735" y="141"/>
                      </a:lnTo>
                      <a:lnTo>
                        <a:pt x="827" y="121"/>
                      </a:lnTo>
                      <a:lnTo>
                        <a:pt x="959" y="88"/>
                      </a:lnTo>
                      <a:lnTo>
                        <a:pt x="1094" y="50"/>
                      </a:lnTo>
                      <a:lnTo>
                        <a:pt x="1245" y="21"/>
                      </a:lnTo>
                      <a:lnTo>
                        <a:pt x="1380" y="6"/>
                      </a:lnTo>
                      <a:lnTo>
                        <a:pt x="1671" y="0"/>
                      </a:lnTo>
                      <a:lnTo>
                        <a:pt x="1683" y="12"/>
                      </a:lnTo>
                      <a:lnTo>
                        <a:pt x="1671" y="24"/>
                      </a:lnTo>
                      <a:lnTo>
                        <a:pt x="1387" y="46"/>
                      </a:lnTo>
                      <a:lnTo>
                        <a:pt x="1255" y="74"/>
                      </a:lnTo>
                      <a:lnTo>
                        <a:pt x="1107" y="109"/>
                      </a:lnTo>
                      <a:lnTo>
                        <a:pt x="972" y="145"/>
                      </a:lnTo>
                      <a:lnTo>
                        <a:pt x="838" y="176"/>
                      </a:lnTo>
                      <a:lnTo>
                        <a:pt x="668" y="222"/>
                      </a:lnTo>
                      <a:lnTo>
                        <a:pt x="589" y="246"/>
                      </a:lnTo>
                      <a:lnTo>
                        <a:pt x="496" y="273"/>
                      </a:lnTo>
                      <a:lnTo>
                        <a:pt x="362" y="306"/>
                      </a:lnTo>
                      <a:lnTo>
                        <a:pt x="244" y="340"/>
                      </a:lnTo>
                      <a:lnTo>
                        <a:pt x="132" y="387"/>
                      </a:lnTo>
                      <a:lnTo>
                        <a:pt x="76" y="419"/>
                      </a:lnTo>
                      <a:lnTo>
                        <a:pt x="16" y="459"/>
                      </a:lnTo>
                      <a:lnTo>
                        <a:pt x="0" y="456"/>
                      </a:lnTo>
                      <a:lnTo>
                        <a:pt x="3" y="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2" name="Freeform 548"/>
                <p:cNvSpPr>
                  <a:spLocks/>
                </p:cNvSpPr>
                <p:nvPr/>
              </p:nvSpPr>
              <p:spPr bwMode="auto">
                <a:xfrm flipH="1">
                  <a:off x="2691" y="17"/>
                  <a:ext cx="75" cy="113"/>
                </a:xfrm>
                <a:custGeom>
                  <a:avLst/>
                  <a:gdLst>
                    <a:gd name="T0" fmla="*/ 0 w 173"/>
                    <a:gd name="T1" fmla="*/ 0 h 261"/>
                    <a:gd name="T2" fmla="*/ 0 w 173"/>
                    <a:gd name="T3" fmla="*/ 0 h 261"/>
                    <a:gd name="T4" fmla="*/ 0 w 173"/>
                    <a:gd name="T5" fmla="*/ 0 h 261"/>
                    <a:gd name="T6" fmla="*/ 0 w 173"/>
                    <a:gd name="T7" fmla="*/ 0 h 261"/>
                    <a:gd name="T8" fmla="*/ 0 w 173"/>
                    <a:gd name="T9" fmla="*/ 0 h 261"/>
                    <a:gd name="T10" fmla="*/ 0 w 173"/>
                    <a:gd name="T11" fmla="*/ 0 h 261"/>
                    <a:gd name="T12" fmla="*/ 0 w 173"/>
                    <a:gd name="T13" fmla="*/ 0 h 261"/>
                    <a:gd name="T14" fmla="*/ 0 w 173"/>
                    <a:gd name="T15" fmla="*/ 0 h 261"/>
                    <a:gd name="T16" fmla="*/ 0 w 173"/>
                    <a:gd name="T17" fmla="*/ 0 h 261"/>
                    <a:gd name="T18" fmla="*/ 0 w 173"/>
                    <a:gd name="T19" fmla="*/ 0 h 261"/>
                    <a:gd name="T20" fmla="*/ 0 w 173"/>
                    <a:gd name="T21" fmla="*/ 0 h 261"/>
                    <a:gd name="T22" fmla="*/ 0 w 173"/>
                    <a:gd name="T23" fmla="*/ 0 h 261"/>
                    <a:gd name="T24" fmla="*/ 0 w 173"/>
                    <a:gd name="T25" fmla="*/ 0 h 261"/>
                    <a:gd name="T26" fmla="*/ 0 w 173"/>
                    <a:gd name="T27" fmla="*/ 0 h 261"/>
                    <a:gd name="T28" fmla="*/ 0 w 173"/>
                    <a:gd name="T29" fmla="*/ 0 h 261"/>
                    <a:gd name="T30" fmla="*/ 0 w 173"/>
                    <a:gd name="T31" fmla="*/ 0 h 261"/>
                    <a:gd name="T32" fmla="*/ 0 w 173"/>
                    <a:gd name="T33" fmla="*/ 0 h 261"/>
                    <a:gd name="T34" fmla="*/ 0 w 173"/>
                    <a:gd name="T35" fmla="*/ 0 h 26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3"/>
                    <a:gd name="T55" fmla="*/ 0 h 261"/>
                    <a:gd name="T56" fmla="*/ 173 w 173"/>
                    <a:gd name="T57" fmla="*/ 261 h 26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3" h="261">
                      <a:moveTo>
                        <a:pt x="19" y="0"/>
                      </a:moveTo>
                      <a:lnTo>
                        <a:pt x="70" y="53"/>
                      </a:lnTo>
                      <a:lnTo>
                        <a:pt x="111" y="103"/>
                      </a:lnTo>
                      <a:lnTo>
                        <a:pt x="173" y="224"/>
                      </a:lnTo>
                      <a:lnTo>
                        <a:pt x="172" y="248"/>
                      </a:lnTo>
                      <a:lnTo>
                        <a:pt x="155" y="261"/>
                      </a:lnTo>
                      <a:lnTo>
                        <a:pt x="133" y="261"/>
                      </a:lnTo>
                      <a:lnTo>
                        <a:pt x="119" y="243"/>
                      </a:lnTo>
                      <a:lnTo>
                        <a:pt x="95" y="179"/>
                      </a:lnTo>
                      <a:lnTo>
                        <a:pt x="75" y="122"/>
                      </a:lnTo>
                      <a:lnTo>
                        <a:pt x="46" y="69"/>
                      </a:lnTo>
                      <a:lnTo>
                        <a:pt x="27" y="43"/>
                      </a:lnTo>
                      <a:lnTo>
                        <a:pt x="3" y="16"/>
                      </a:ln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3" name="Freeform 549"/>
                <p:cNvSpPr>
                  <a:spLocks/>
                </p:cNvSpPr>
                <p:nvPr/>
              </p:nvSpPr>
              <p:spPr bwMode="auto">
                <a:xfrm flipH="1">
                  <a:off x="2691" y="114"/>
                  <a:ext cx="125" cy="661"/>
                </a:xfrm>
                <a:custGeom>
                  <a:avLst/>
                  <a:gdLst>
                    <a:gd name="T0" fmla="*/ 0 w 291"/>
                    <a:gd name="T1" fmla="*/ 0 h 1527"/>
                    <a:gd name="T2" fmla="*/ 0 w 291"/>
                    <a:gd name="T3" fmla="*/ 0 h 1527"/>
                    <a:gd name="T4" fmla="*/ 0 w 291"/>
                    <a:gd name="T5" fmla="*/ 0 h 1527"/>
                    <a:gd name="T6" fmla="*/ 0 w 291"/>
                    <a:gd name="T7" fmla="*/ 0 h 1527"/>
                    <a:gd name="T8" fmla="*/ 0 w 291"/>
                    <a:gd name="T9" fmla="*/ 0 h 1527"/>
                    <a:gd name="T10" fmla="*/ 0 w 291"/>
                    <a:gd name="T11" fmla="*/ 0 h 1527"/>
                    <a:gd name="T12" fmla="*/ 0 w 291"/>
                    <a:gd name="T13" fmla="*/ 0 h 1527"/>
                    <a:gd name="T14" fmla="*/ 0 w 291"/>
                    <a:gd name="T15" fmla="*/ 0 h 1527"/>
                    <a:gd name="T16" fmla="*/ 0 w 291"/>
                    <a:gd name="T17" fmla="*/ 0 h 1527"/>
                    <a:gd name="T18" fmla="*/ 0 w 291"/>
                    <a:gd name="T19" fmla="*/ 0 h 1527"/>
                    <a:gd name="T20" fmla="*/ 0 w 291"/>
                    <a:gd name="T21" fmla="*/ 0 h 1527"/>
                    <a:gd name="T22" fmla="*/ 0 w 291"/>
                    <a:gd name="T23" fmla="*/ 0 h 1527"/>
                    <a:gd name="T24" fmla="*/ 0 w 291"/>
                    <a:gd name="T25" fmla="*/ 0 h 1527"/>
                    <a:gd name="T26" fmla="*/ 0 w 291"/>
                    <a:gd name="T27" fmla="*/ 0 h 1527"/>
                    <a:gd name="T28" fmla="*/ 0 w 291"/>
                    <a:gd name="T29" fmla="*/ 0 h 1527"/>
                    <a:gd name="T30" fmla="*/ 0 w 291"/>
                    <a:gd name="T31" fmla="*/ 0 h 1527"/>
                    <a:gd name="T32" fmla="*/ 0 w 291"/>
                    <a:gd name="T33" fmla="*/ 0 h 1527"/>
                    <a:gd name="T34" fmla="*/ 0 w 291"/>
                    <a:gd name="T35" fmla="*/ 0 h 1527"/>
                    <a:gd name="T36" fmla="*/ 0 w 291"/>
                    <a:gd name="T37" fmla="*/ 0 h 1527"/>
                    <a:gd name="T38" fmla="*/ 0 w 291"/>
                    <a:gd name="T39" fmla="*/ 0 h 1527"/>
                    <a:gd name="T40" fmla="*/ 0 w 291"/>
                    <a:gd name="T41" fmla="*/ 0 h 1527"/>
                    <a:gd name="T42" fmla="*/ 0 w 291"/>
                    <a:gd name="T43" fmla="*/ 0 h 1527"/>
                    <a:gd name="T44" fmla="*/ 0 w 291"/>
                    <a:gd name="T45" fmla="*/ 0 h 1527"/>
                    <a:gd name="T46" fmla="*/ 0 w 291"/>
                    <a:gd name="T47" fmla="*/ 0 h 1527"/>
                    <a:gd name="T48" fmla="*/ 0 w 291"/>
                    <a:gd name="T49" fmla="*/ 0 h 1527"/>
                    <a:gd name="T50" fmla="*/ 0 w 291"/>
                    <a:gd name="T51" fmla="*/ 0 h 152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91"/>
                    <a:gd name="T79" fmla="*/ 0 h 1527"/>
                    <a:gd name="T80" fmla="*/ 291 w 291"/>
                    <a:gd name="T81" fmla="*/ 1527 h 152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91" h="1527">
                      <a:moveTo>
                        <a:pt x="291" y="27"/>
                      </a:moveTo>
                      <a:lnTo>
                        <a:pt x="246" y="379"/>
                      </a:lnTo>
                      <a:lnTo>
                        <a:pt x="225" y="490"/>
                      </a:lnTo>
                      <a:lnTo>
                        <a:pt x="204" y="600"/>
                      </a:lnTo>
                      <a:lnTo>
                        <a:pt x="184" y="691"/>
                      </a:lnTo>
                      <a:lnTo>
                        <a:pt x="168" y="773"/>
                      </a:lnTo>
                      <a:lnTo>
                        <a:pt x="138" y="924"/>
                      </a:lnTo>
                      <a:lnTo>
                        <a:pt x="91" y="1251"/>
                      </a:lnTo>
                      <a:lnTo>
                        <a:pt x="57" y="1499"/>
                      </a:lnTo>
                      <a:lnTo>
                        <a:pt x="47" y="1521"/>
                      </a:lnTo>
                      <a:lnTo>
                        <a:pt x="26" y="1527"/>
                      </a:lnTo>
                      <a:lnTo>
                        <a:pt x="0" y="1497"/>
                      </a:lnTo>
                      <a:lnTo>
                        <a:pt x="15" y="1372"/>
                      </a:lnTo>
                      <a:lnTo>
                        <a:pt x="35" y="1246"/>
                      </a:lnTo>
                      <a:lnTo>
                        <a:pt x="57" y="1070"/>
                      </a:lnTo>
                      <a:lnTo>
                        <a:pt x="85" y="916"/>
                      </a:lnTo>
                      <a:lnTo>
                        <a:pt x="119" y="764"/>
                      </a:lnTo>
                      <a:lnTo>
                        <a:pt x="136" y="682"/>
                      </a:lnTo>
                      <a:lnTo>
                        <a:pt x="155" y="591"/>
                      </a:lnTo>
                      <a:lnTo>
                        <a:pt x="201" y="372"/>
                      </a:lnTo>
                      <a:lnTo>
                        <a:pt x="243" y="19"/>
                      </a:lnTo>
                      <a:lnTo>
                        <a:pt x="253" y="3"/>
                      </a:lnTo>
                      <a:lnTo>
                        <a:pt x="271" y="0"/>
                      </a:lnTo>
                      <a:lnTo>
                        <a:pt x="291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4" name="Freeform 550"/>
                <p:cNvSpPr>
                  <a:spLocks/>
                </p:cNvSpPr>
                <p:nvPr/>
              </p:nvSpPr>
              <p:spPr bwMode="auto">
                <a:xfrm flipH="1">
                  <a:off x="2768" y="59"/>
                  <a:ext cx="82" cy="600"/>
                </a:xfrm>
                <a:custGeom>
                  <a:avLst/>
                  <a:gdLst>
                    <a:gd name="T0" fmla="*/ 0 w 187"/>
                    <a:gd name="T1" fmla="*/ 0 h 1383"/>
                    <a:gd name="T2" fmla="*/ 0 w 187"/>
                    <a:gd name="T3" fmla="*/ 0 h 1383"/>
                    <a:gd name="T4" fmla="*/ 0 w 187"/>
                    <a:gd name="T5" fmla="*/ 0 h 1383"/>
                    <a:gd name="T6" fmla="*/ 0 w 187"/>
                    <a:gd name="T7" fmla="*/ 0 h 1383"/>
                    <a:gd name="T8" fmla="*/ 0 w 187"/>
                    <a:gd name="T9" fmla="*/ 0 h 1383"/>
                    <a:gd name="T10" fmla="*/ 0 w 187"/>
                    <a:gd name="T11" fmla="*/ 0 h 1383"/>
                    <a:gd name="T12" fmla="*/ 0 w 187"/>
                    <a:gd name="T13" fmla="*/ 0 h 1383"/>
                    <a:gd name="T14" fmla="*/ 0 w 187"/>
                    <a:gd name="T15" fmla="*/ 0 h 1383"/>
                    <a:gd name="T16" fmla="*/ 0 w 187"/>
                    <a:gd name="T17" fmla="*/ 0 h 1383"/>
                    <a:gd name="T18" fmla="*/ 0 w 187"/>
                    <a:gd name="T19" fmla="*/ 0 h 1383"/>
                    <a:gd name="T20" fmla="*/ 0 w 187"/>
                    <a:gd name="T21" fmla="*/ 0 h 1383"/>
                    <a:gd name="T22" fmla="*/ 0 w 187"/>
                    <a:gd name="T23" fmla="*/ 0 h 1383"/>
                    <a:gd name="T24" fmla="*/ 0 w 187"/>
                    <a:gd name="T25" fmla="*/ 0 h 1383"/>
                    <a:gd name="T26" fmla="*/ 0 w 187"/>
                    <a:gd name="T27" fmla="*/ 0 h 1383"/>
                    <a:gd name="T28" fmla="*/ 0 w 187"/>
                    <a:gd name="T29" fmla="*/ 0 h 1383"/>
                    <a:gd name="T30" fmla="*/ 0 w 187"/>
                    <a:gd name="T31" fmla="*/ 0 h 1383"/>
                    <a:gd name="T32" fmla="*/ 0 w 187"/>
                    <a:gd name="T33" fmla="*/ 0 h 1383"/>
                    <a:gd name="T34" fmla="*/ 0 w 187"/>
                    <a:gd name="T35" fmla="*/ 0 h 1383"/>
                    <a:gd name="T36" fmla="*/ 0 w 187"/>
                    <a:gd name="T37" fmla="*/ 0 h 1383"/>
                    <a:gd name="T38" fmla="*/ 0 w 187"/>
                    <a:gd name="T39" fmla="*/ 0 h 1383"/>
                    <a:gd name="T40" fmla="*/ 0 w 187"/>
                    <a:gd name="T41" fmla="*/ 0 h 1383"/>
                    <a:gd name="T42" fmla="*/ 0 w 187"/>
                    <a:gd name="T43" fmla="*/ 0 h 1383"/>
                    <a:gd name="T44" fmla="*/ 0 w 187"/>
                    <a:gd name="T45" fmla="*/ 0 h 138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7"/>
                    <a:gd name="T70" fmla="*/ 0 h 1383"/>
                    <a:gd name="T71" fmla="*/ 187 w 187"/>
                    <a:gd name="T72" fmla="*/ 1383 h 1383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7" h="1383">
                      <a:moveTo>
                        <a:pt x="187" y="19"/>
                      </a:moveTo>
                      <a:lnTo>
                        <a:pt x="186" y="190"/>
                      </a:lnTo>
                      <a:lnTo>
                        <a:pt x="178" y="256"/>
                      </a:lnTo>
                      <a:lnTo>
                        <a:pt x="167" y="468"/>
                      </a:lnTo>
                      <a:lnTo>
                        <a:pt x="156" y="680"/>
                      </a:lnTo>
                      <a:lnTo>
                        <a:pt x="130" y="862"/>
                      </a:lnTo>
                      <a:lnTo>
                        <a:pt x="99" y="1045"/>
                      </a:lnTo>
                      <a:lnTo>
                        <a:pt x="80" y="1133"/>
                      </a:lnTo>
                      <a:lnTo>
                        <a:pt x="60" y="1209"/>
                      </a:lnTo>
                      <a:lnTo>
                        <a:pt x="22" y="1373"/>
                      </a:lnTo>
                      <a:lnTo>
                        <a:pt x="8" y="1383"/>
                      </a:lnTo>
                      <a:lnTo>
                        <a:pt x="0" y="1369"/>
                      </a:lnTo>
                      <a:lnTo>
                        <a:pt x="41" y="1035"/>
                      </a:lnTo>
                      <a:lnTo>
                        <a:pt x="98" y="676"/>
                      </a:lnTo>
                      <a:lnTo>
                        <a:pt x="112" y="465"/>
                      </a:lnTo>
                      <a:lnTo>
                        <a:pt x="126" y="253"/>
                      </a:lnTo>
                      <a:lnTo>
                        <a:pt x="130" y="190"/>
                      </a:lnTo>
                      <a:lnTo>
                        <a:pt x="149" y="20"/>
                      </a:lnTo>
                      <a:lnTo>
                        <a:pt x="154" y="6"/>
                      </a:lnTo>
                      <a:lnTo>
                        <a:pt x="167" y="0"/>
                      </a:lnTo>
                      <a:lnTo>
                        <a:pt x="187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5" name="Freeform 551"/>
                <p:cNvSpPr>
                  <a:spLocks/>
                </p:cNvSpPr>
                <p:nvPr/>
              </p:nvSpPr>
              <p:spPr bwMode="auto">
                <a:xfrm flipH="1">
                  <a:off x="3381" y="215"/>
                  <a:ext cx="140" cy="560"/>
                </a:xfrm>
                <a:custGeom>
                  <a:avLst/>
                  <a:gdLst>
                    <a:gd name="T0" fmla="*/ 0 w 324"/>
                    <a:gd name="T1" fmla="*/ 0 h 1288"/>
                    <a:gd name="T2" fmla="*/ 0 w 324"/>
                    <a:gd name="T3" fmla="*/ 0 h 1288"/>
                    <a:gd name="T4" fmla="*/ 0 w 324"/>
                    <a:gd name="T5" fmla="*/ 0 h 1288"/>
                    <a:gd name="T6" fmla="*/ 0 w 324"/>
                    <a:gd name="T7" fmla="*/ 0 h 1288"/>
                    <a:gd name="T8" fmla="*/ 0 w 324"/>
                    <a:gd name="T9" fmla="*/ 0 h 1288"/>
                    <a:gd name="T10" fmla="*/ 0 w 324"/>
                    <a:gd name="T11" fmla="*/ 0 h 1288"/>
                    <a:gd name="T12" fmla="*/ 0 w 324"/>
                    <a:gd name="T13" fmla="*/ 0 h 1288"/>
                    <a:gd name="T14" fmla="*/ 0 w 324"/>
                    <a:gd name="T15" fmla="*/ 0 h 1288"/>
                    <a:gd name="T16" fmla="*/ 0 w 324"/>
                    <a:gd name="T17" fmla="*/ 0 h 1288"/>
                    <a:gd name="T18" fmla="*/ 0 w 324"/>
                    <a:gd name="T19" fmla="*/ 0 h 1288"/>
                    <a:gd name="T20" fmla="*/ 0 w 324"/>
                    <a:gd name="T21" fmla="*/ 0 h 1288"/>
                    <a:gd name="T22" fmla="*/ 0 w 324"/>
                    <a:gd name="T23" fmla="*/ 0 h 1288"/>
                    <a:gd name="T24" fmla="*/ 0 w 324"/>
                    <a:gd name="T25" fmla="*/ 0 h 1288"/>
                    <a:gd name="T26" fmla="*/ 0 w 324"/>
                    <a:gd name="T27" fmla="*/ 0 h 1288"/>
                    <a:gd name="T28" fmla="*/ 0 w 324"/>
                    <a:gd name="T29" fmla="*/ 0 h 1288"/>
                    <a:gd name="T30" fmla="*/ 0 w 324"/>
                    <a:gd name="T31" fmla="*/ 0 h 1288"/>
                    <a:gd name="T32" fmla="*/ 0 w 324"/>
                    <a:gd name="T33" fmla="*/ 0 h 1288"/>
                    <a:gd name="T34" fmla="*/ 0 w 324"/>
                    <a:gd name="T35" fmla="*/ 0 h 1288"/>
                    <a:gd name="T36" fmla="*/ 0 w 324"/>
                    <a:gd name="T37" fmla="*/ 0 h 1288"/>
                    <a:gd name="T38" fmla="*/ 0 w 324"/>
                    <a:gd name="T39" fmla="*/ 0 h 1288"/>
                    <a:gd name="T40" fmla="*/ 0 w 324"/>
                    <a:gd name="T41" fmla="*/ 0 h 1288"/>
                    <a:gd name="T42" fmla="*/ 0 w 324"/>
                    <a:gd name="T43" fmla="*/ 0 h 1288"/>
                    <a:gd name="T44" fmla="*/ 0 w 324"/>
                    <a:gd name="T45" fmla="*/ 0 h 1288"/>
                    <a:gd name="T46" fmla="*/ 0 w 324"/>
                    <a:gd name="T47" fmla="*/ 0 h 1288"/>
                    <a:gd name="T48" fmla="*/ 0 w 324"/>
                    <a:gd name="T49" fmla="*/ 0 h 1288"/>
                    <a:gd name="T50" fmla="*/ 0 w 324"/>
                    <a:gd name="T51" fmla="*/ 0 h 1288"/>
                    <a:gd name="T52" fmla="*/ 0 w 324"/>
                    <a:gd name="T53" fmla="*/ 0 h 128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24"/>
                    <a:gd name="T82" fmla="*/ 0 h 1288"/>
                    <a:gd name="T83" fmla="*/ 324 w 324"/>
                    <a:gd name="T84" fmla="*/ 1288 h 128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24" h="1288">
                      <a:moveTo>
                        <a:pt x="24" y="10"/>
                      </a:moveTo>
                      <a:lnTo>
                        <a:pt x="43" y="180"/>
                      </a:lnTo>
                      <a:lnTo>
                        <a:pt x="57" y="255"/>
                      </a:lnTo>
                      <a:lnTo>
                        <a:pt x="75" y="326"/>
                      </a:lnTo>
                      <a:lnTo>
                        <a:pt x="97" y="398"/>
                      </a:lnTo>
                      <a:lnTo>
                        <a:pt x="120" y="473"/>
                      </a:lnTo>
                      <a:lnTo>
                        <a:pt x="145" y="550"/>
                      </a:lnTo>
                      <a:lnTo>
                        <a:pt x="173" y="635"/>
                      </a:lnTo>
                      <a:lnTo>
                        <a:pt x="257" y="987"/>
                      </a:lnTo>
                      <a:lnTo>
                        <a:pt x="321" y="1244"/>
                      </a:lnTo>
                      <a:lnTo>
                        <a:pt x="324" y="1262"/>
                      </a:lnTo>
                      <a:lnTo>
                        <a:pt x="314" y="1288"/>
                      </a:lnTo>
                      <a:lnTo>
                        <a:pt x="289" y="1279"/>
                      </a:lnTo>
                      <a:lnTo>
                        <a:pt x="273" y="1259"/>
                      </a:lnTo>
                      <a:lnTo>
                        <a:pt x="261" y="1189"/>
                      </a:lnTo>
                      <a:lnTo>
                        <a:pt x="246" y="1127"/>
                      </a:lnTo>
                      <a:lnTo>
                        <a:pt x="230" y="1067"/>
                      </a:lnTo>
                      <a:lnTo>
                        <a:pt x="210" y="1000"/>
                      </a:lnTo>
                      <a:lnTo>
                        <a:pt x="138" y="647"/>
                      </a:lnTo>
                      <a:lnTo>
                        <a:pt x="110" y="561"/>
                      </a:lnTo>
                      <a:lnTo>
                        <a:pt x="87" y="480"/>
                      </a:lnTo>
                      <a:lnTo>
                        <a:pt x="47" y="334"/>
                      </a:lnTo>
                      <a:lnTo>
                        <a:pt x="0" y="12"/>
                      </a:lnTo>
                      <a:lnTo>
                        <a:pt x="11" y="0"/>
                      </a:lnTo>
                      <a:lnTo>
                        <a:pt x="24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6" name="Freeform 552"/>
                <p:cNvSpPr>
                  <a:spLocks/>
                </p:cNvSpPr>
                <p:nvPr/>
              </p:nvSpPr>
              <p:spPr bwMode="auto">
                <a:xfrm flipH="1">
                  <a:off x="2908" y="778"/>
                  <a:ext cx="459" cy="29"/>
                </a:xfrm>
                <a:custGeom>
                  <a:avLst/>
                  <a:gdLst>
                    <a:gd name="T0" fmla="*/ 0 w 1059"/>
                    <a:gd name="T1" fmla="*/ 0 h 67"/>
                    <a:gd name="T2" fmla="*/ 0 w 1059"/>
                    <a:gd name="T3" fmla="*/ 0 h 67"/>
                    <a:gd name="T4" fmla="*/ 0 w 1059"/>
                    <a:gd name="T5" fmla="*/ 0 h 67"/>
                    <a:gd name="T6" fmla="*/ 0 w 1059"/>
                    <a:gd name="T7" fmla="*/ 0 h 67"/>
                    <a:gd name="T8" fmla="*/ 0 w 1059"/>
                    <a:gd name="T9" fmla="*/ 0 h 67"/>
                    <a:gd name="T10" fmla="*/ 0 w 1059"/>
                    <a:gd name="T11" fmla="*/ 0 h 67"/>
                    <a:gd name="T12" fmla="*/ 0 w 1059"/>
                    <a:gd name="T13" fmla="*/ 0 h 67"/>
                    <a:gd name="T14" fmla="*/ 0 w 1059"/>
                    <a:gd name="T15" fmla="*/ 0 h 67"/>
                    <a:gd name="T16" fmla="*/ 0 w 1059"/>
                    <a:gd name="T17" fmla="*/ 0 h 67"/>
                    <a:gd name="T18" fmla="*/ 0 w 1059"/>
                    <a:gd name="T19" fmla="*/ 0 h 67"/>
                    <a:gd name="T20" fmla="*/ 0 w 1059"/>
                    <a:gd name="T21" fmla="*/ 0 h 67"/>
                    <a:gd name="T22" fmla="*/ 0 w 1059"/>
                    <a:gd name="T23" fmla="*/ 0 h 67"/>
                    <a:gd name="T24" fmla="*/ 0 w 1059"/>
                    <a:gd name="T25" fmla="*/ 0 h 67"/>
                    <a:gd name="T26" fmla="*/ 0 w 1059"/>
                    <a:gd name="T27" fmla="*/ 0 h 67"/>
                    <a:gd name="T28" fmla="*/ 0 w 1059"/>
                    <a:gd name="T29" fmla="*/ 0 h 67"/>
                    <a:gd name="T30" fmla="*/ 0 w 1059"/>
                    <a:gd name="T31" fmla="*/ 0 h 6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59"/>
                    <a:gd name="T49" fmla="*/ 0 h 67"/>
                    <a:gd name="T50" fmla="*/ 1059 w 1059"/>
                    <a:gd name="T51" fmla="*/ 67 h 6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59" h="67">
                      <a:moveTo>
                        <a:pt x="13" y="7"/>
                      </a:moveTo>
                      <a:lnTo>
                        <a:pt x="153" y="11"/>
                      </a:lnTo>
                      <a:lnTo>
                        <a:pt x="293" y="0"/>
                      </a:lnTo>
                      <a:lnTo>
                        <a:pt x="1030" y="8"/>
                      </a:lnTo>
                      <a:lnTo>
                        <a:pt x="1052" y="17"/>
                      </a:lnTo>
                      <a:lnTo>
                        <a:pt x="1059" y="38"/>
                      </a:lnTo>
                      <a:lnTo>
                        <a:pt x="1052" y="58"/>
                      </a:lnTo>
                      <a:lnTo>
                        <a:pt x="1030" y="67"/>
                      </a:lnTo>
                      <a:lnTo>
                        <a:pt x="662" y="58"/>
                      </a:lnTo>
                      <a:lnTo>
                        <a:pt x="293" y="49"/>
                      </a:lnTo>
                      <a:lnTo>
                        <a:pt x="150" y="48"/>
                      </a:lnTo>
                      <a:lnTo>
                        <a:pt x="9" y="30"/>
                      </a:lnTo>
                      <a:lnTo>
                        <a:pt x="0" y="16"/>
                      </a:lnTo>
                      <a:lnTo>
                        <a:pt x="1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7" name="Freeform 553"/>
                <p:cNvSpPr>
                  <a:spLocks/>
                </p:cNvSpPr>
                <p:nvPr/>
              </p:nvSpPr>
              <p:spPr bwMode="auto">
                <a:xfrm flipH="1">
                  <a:off x="2812" y="779"/>
                  <a:ext cx="87" cy="31"/>
                </a:xfrm>
                <a:custGeom>
                  <a:avLst/>
                  <a:gdLst>
                    <a:gd name="T0" fmla="*/ 0 w 201"/>
                    <a:gd name="T1" fmla="*/ 0 h 73"/>
                    <a:gd name="T2" fmla="*/ 0 w 201"/>
                    <a:gd name="T3" fmla="*/ 0 h 73"/>
                    <a:gd name="T4" fmla="*/ 0 w 201"/>
                    <a:gd name="T5" fmla="*/ 0 h 73"/>
                    <a:gd name="T6" fmla="*/ 0 w 201"/>
                    <a:gd name="T7" fmla="*/ 0 h 73"/>
                    <a:gd name="T8" fmla="*/ 0 w 201"/>
                    <a:gd name="T9" fmla="*/ 0 h 73"/>
                    <a:gd name="T10" fmla="*/ 0 w 201"/>
                    <a:gd name="T11" fmla="*/ 0 h 73"/>
                    <a:gd name="T12" fmla="*/ 0 w 201"/>
                    <a:gd name="T13" fmla="*/ 0 h 73"/>
                    <a:gd name="T14" fmla="*/ 0 w 201"/>
                    <a:gd name="T15" fmla="*/ 0 h 73"/>
                    <a:gd name="T16" fmla="*/ 0 w 201"/>
                    <a:gd name="T17" fmla="*/ 0 h 73"/>
                    <a:gd name="T18" fmla="*/ 0 w 201"/>
                    <a:gd name="T19" fmla="*/ 0 h 73"/>
                    <a:gd name="T20" fmla="*/ 0 w 201"/>
                    <a:gd name="T21" fmla="*/ 0 h 73"/>
                    <a:gd name="T22" fmla="*/ 0 w 201"/>
                    <a:gd name="T23" fmla="*/ 0 h 73"/>
                    <a:gd name="T24" fmla="*/ 0 w 201"/>
                    <a:gd name="T25" fmla="*/ 0 h 7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1"/>
                    <a:gd name="T40" fmla="*/ 0 h 73"/>
                    <a:gd name="T41" fmla="*/ 201 w 201"/>
                    <a:gd name="T42" fmla="*/ 73 h 7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1" h="73">
                      <a:moveTo>
                        <a:pt x="21" y="30"/>
                      </a:moveTo>
                      <a:lnTo>
                        <a:pt x="80" y="19"/>
                      </a:lnTo>
                      <a:lnTo>
                        <a:pt x="186" y="0"/>
                      </a:lnTo>
                      <a:lnTo>
                        <a:pt x="201" y="5"/>
                      </a:lnTo>
                      <a:lnTo>
                        <a:pt x="194" y="21"/>
                      </a:lnTo>
                      <a:lnTo>
                        <a:pt x="143" y="45"/>
                      </a:lnTo>
                      <a:lnTo>
                        <a:pt x="93" y="70"/>
                      </a:lnTo>
                      <a:lnTo>
                        <a:pt x="21" y="73"/>
                      </a:lnTo>
                      <a:lnTo>
                        <a:pt x="0" y="52"/>
                      </a:lnTo>
                      <a:lnTo>
                        <a:pt x="5" y="38"/>
                      </a:lnTo>
                      <a:lnTo>
                        <a:pt x="21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8" name="Freeform 554"/>
                <p:cNvSpPr>
                  <a:spLocks/>
                </p:cNvSpPr>
                <p:nvPr/>
              </p:nvSpPr>
              <p:spPr bwMode="auto">
                <a:xfrm flipH="1">
                  <a:off x="3251" y="785"/>
                  <a:ext cx="70" cy="95"/>
                </a:xfrm>
                <a:custGeom>
                  <a:avLst/>
                  <a:gdLst>
                    <a:gd name="T0" fmla="*/ 0 w 161"/>
                    <a:gd name="T1" fmla="*/ 0 h 218"/>
                    <a:gd name="T2" fmla="*/ 0 w 161"/>
                    <a:gd name="T3" fmla="*/ 0 h 218"/>
                    <a:gd name="T4" fmla="*/ 0 w 161"/>
                    <a:gd name="T5" fmla="*/ 0 h 218"/>
                    <a:gd name="T6" fmla="*/ 0 w 161"/>
                    <a:gd name="T7" fmla="*/ 0 h 218"/>
                    <a:gd name="T8" fmla="*/ 0 w 161"/>
                    <a:gd name="T9" fmla="*/ 0 h 218"/>
                    <a:gd name="T10" fmla="*/ 0 w 161"/>
                    <a:gd name="T11" fmla="*/ 0 h 218"/>
                    <a:gd name="T12" fmla="*/ 0 w 161"/>
                    <a:gd name="T13" fmla="*/ 0 h 218"/>
                    <a:gd name="T14" fmla="*/ 0 w 161"/>
                    <a:gd name="T15" fmla="*/ 0 h 218"/>
                    <a:gd name="T16" fmla="*/ 0 w 161"/>
                    <a:gd name="T17" fmla="*/ 0 h 218"/>
                    <a:gd name="T18" fmla="*/ 0 w 161"/>
                    <a:gd name="T19" fmla="*/ 0 h 218"/>
                    <a:gd name="T20" fmla="*/ 0 w 161"/>
                    <a:gd name="T21" fmla="*/ 0 h 218"/>
                    <a:gd name="T22" fmla="*/ 0 w 161"/>
                    <a:gd name="T23" fmla="*/ 0 h 218"/>
                    <a:gd name="T24" fmla="*/ 0 w 161"/>
                    <a:gd name="T25" fmla="*/ 0 h 218"/>
                    <a:gd name="T26" fmla="*/ 0 w 161"/>
                    <a:gd name="T27" fmla="*/ 0 h 218"/>
                    <a:gd name="T28" fmla="*/ 0 w 161"/>
                    <a:gd name="T29" fmla="*/ 0 h 218"/>
                    <a:gd name="T30" fmla="*/ 0 w 161"/>
                    <a:gd name="T31" fmla="*/ 0 h 218"/>
                    <a:gd name="T32" fmla="*/ 0 w 161"/>
                    <a:gd name="T33" fmla="*/ 0 h 2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61"/>
                    <a:gd name="T52" fmla="*/ 0 h 218"/>
                    <a:gd name="T53" fmla="*/ 161 w 161"/>
                    <a:gd name="T54" fmla="*/ 218 h 2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61" h="218">
                      <a:moveTo>
                        <a:pt x="131" y="15"/>
                      </a:moveTo>
                      <a:lnTo>
                        <a:pt x="161" y="76"/>
                      </a:lnTo>
                      <a:lnTo>
                        <a:pt x="160" y="95"/>
                      </a:lnTo>
                      <a:lnTo>
                        <a:pt x="135" y="142"/>
                      </a:lnTo>
                      <a:lnTo>
                        <a:pt x="103" y="174"/>
                      </a:lnTo>
                      <a:lnTo>
                        <a:pt x="62" y="198"/>
                      </a:lnTo>
                      <a:lnTo>
                        <a:pt x="16" y="218"/>
                      </a:lnTo>
                      <a:lnTo>
                        <a:pt x="0" y="212"/>
                      </a:lnTo>
                      <a:lnTo>
                        <a:pt x="6" y="198"/>
                      </a:lnTo>
                      <a:lnTo>
                        <a:pt x="65" y="152"/>
                      </a:lnTo>
                      <a:lnTo>
                        <a:pt x="100" y="85"/>
                      </a:lnTo>
                      <a:lnTo>
                        <a:pt x="79" y="37"/>
                      </a:lnTo>
                      <a:lnTo>
                        <a:pt x="79" y="15"/>
                      </a:lnTo>
                      <a:lnTo>
                        <a:pt x="94" y="0"/>
                      </a:lnTo>
                      <a:lnTo>
                        <a:pt x="131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19" name="Freeform 555"/>
                <p:cNvSpPr>
                  <a:spLocks/>
                </p:cNvSpPr>
                <p:nvPr/>
              </p:nvSpPr>
              <p:spPr bwMode="auto">
                <a:xfrm flipH="1">
                  <a:off x="3327" y="871"/>
                  <a:ext cx="33" cy="43"/>
                </a:xfrm>
                <a:custGeom>
                  <a:avLst/>
                  <a:gdLst>
                    <a:gd name="T0" fmla="*/ 0 w 78"/>
                    <a:gd name="T1" fmla="*/ 0 h 99"/>
                    <a:gd name="T2" fmla="*/ 0 w 78"/>
                    <a:gd name="T3" fmla="*/ 0 h 99"/>
                    <a:gd name="T4" fmla="*/ 0 w 78"/>
                    <a:gd name="T5" fmla="*/ 0 h 99"/>
                    <a:gd name="T6" fmla="*/ 0 w 78"/>
                    <a:gd name="T7" fmla="*/ 0 h 99"/>
                    <a:gd name="T8" fmla="*/ 0 w 78"/>
                    <a:gd name="T9" fmla="*/ 0 h 99"/>
                    <a:gd name="T10" fmla="*/ 0 w 78"/>
                    <a:gd name="T11" fmla="*/ 0 h 99"/>
                    <a:gd name="T12" fmla="*/ 0 w 78"/>
                    <a:gd name="T13" fmla="*/ 0 h 99"/>
                    <a:gd name="T14" fmla="*/ 0 w 78"/>
                    <a:gd name="T15" fmla="*/ 0 h 99"/>
                    <a:gd name="T16" fmla="*/ 0 w 78"/>
                    <a:gd name="T17" fmla="*/ 0 h 99"/>
                    <a:gd name="T18" fmla="*/ 0 w 78"/>
                    <a:gd name="T19" fmla="*/ 0 h 99"/>
                    <a:gd name="T20" fmla="*/ 0 w 78"/>
                    <a:gd name="T21" fmla="*/ 0 h 99"/>
                    <a:gd name="T22" fmla="*/ 0 w 78"/>
                    <a:gd name="T23" fmla="*/ 0 h 99"/>
                    <a:gd name="T24" fmla="*/ 0 w 78"/>
                    <a:gd name="T25" fmla="*/ 0 h 9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99"/>
                    <a:gd name="T41" fmla="*/ 78 w 78"/>
                    <a:gd name="T42" fmla="*/ 99 h 9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99">
                      <a:moveTo>
                        <a:pt x="22" y="93"/>
                      </a:moveTo>
                      <a:lnTo>
                        <a:pt x="0" y="61"/>
                      </a:lnTo>
                      <a:lnTo>
                        <a:pt x="3" y="44"/>
                      </a:lnTo>
                      <a:lnTo>
                        <a:pt x="29" y="19"/>
                      </a:lnTo>
                      <a:lnTo>
                        <a:pt x="60" y="0"/>
                      </a:lnTo>
                      <a:lnTo>
                        <a:pt x="78" y="4"/>
                      </a:lnTo>
                      <a:lnTo>
                        <a:pt x="73" y="22"/>
                      </a:lnTo>
                      <a:lnTo>
                        <a:pt x="41" y="58"/>
                      </a:lnTo>
                      <a:lnTo>
                        <a:pt x="47" y="80"/>
                      </a:lnTo>
                      <a:lnTo>
                        <a:pt x="41" y="99"/>
                      </a:lnTo>
                      <a:lnTo>
                        <a:pt x="22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0" name="Freeform 556"/>
                <p:cNvSpPr>
                  <a:spLocks/>
                </p:cNvSpPr>
                <p:nvPr/>
              </p:nvSpPr>
              <p:spPr bwMode="auto">
                <a:xfrm flipH="1">
                  <a:off x="2876" y="784"/>
                  <a:ext cx="101" cy="61"/>
                </a:xfrm>
                <a:custGeom>
                  <a:avLst/>
                  <a:gdLst>
                    <a:gd name="T0" fmla="*/ 0 w 235"/>
                    <a:gd name="T1" fmla="*/ 0 h 143"/>
                    <a:gd name="T2" fmla="*/ 0 w 235"/>
                    <a:gd name="T3" fmla="*/ 0 h 143"/>
                    <a:gd name="T4" fmla="*/ 0 w 235"/>
                    <a:gd name="T5" fmla="*/ 0 h 143"/>
                    <a:gd name="T6" fmla="*/ 0 w 235"/>
                    <a:gd name="T7" fmla="*/ 0 h 143"/>
                    <a:gd name="T8" fmla="*/ 0 w 235"/>
                    <a:gd name="T9" fmla="*/ 0 h 143"/>
                    <a:gd name="T10" fmla="*/ 0 w 235"/>
                    <a:gd name="T11" fmla="*/ 0 h 143"/>
                    <a:gd name="T12" fmla="*/ 0 w 235"/>
                    <a:gd name="T13" fmla="*/ 0 h 143"/>
                    <a:gd name="T14" fmla="*/ 0 w 235"/>
                    <a:gd name="T15" fmla="*/ 0 h 143"/>
                    <a:gd name="T16" fmla="*/ 0 w 235"/>
                    <a:gd name="T17" fmla="*/ 0 h 143"/>
                    <a:gd name="T18" fmla="*/ 0 w 235"/>
                    <a:gd name="T19" fmla="*/ 0 h 143"/>
                    <a:gd name="T20" fmla="*/ 0 w 235"/>
                    <a:gd name="T21" fmla="*/ 0 h 143"/>
                    <a:gd name="T22" fmla="*/ 0 w 235"/>
                    <a:gd name="T23" fmla="*/ 0 h 143"/>
                    <a:gd name="T24" fmla="*/ 0 w 235"/>
                    <a:gd name="T25" fmla="*/ 0 h 143"/>
                    <a:gd name="T26" fmla="*/ 0 w 235"/>
                    <a:gd name="T27" fmla="*/ 0 h 143"/>
                    <a:gd name="T28" fmla="*/ 0 w 235"/>
                    <a:gd name="T29" fmla="*/ 0 h 143"/>
                    <a:gd name="T30" fmla="*/ 0 w 235"/>
                    <a:gd name="T31" fmla="*/ 0 h 143"/>
                    <a:gd name="T32" fmla="*/ 0 w 235"/>
                    <a:gd name="T33" fmla="*/ 0 h 1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5"/>
                    <a:gd name="T52" fmla="*/ 0 h 143"/>
                    <a:gd name="T53" fmla="*/ 235 w 235"/>
                    <a:gd name="T54" fmla="*/ 143 h 1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5" h="143">
                      <a:moveTo>
                        <a:pt x="52" y="22"/>
                      </a:moveTo>
                      <a:lnTo>
                        <a:pt x="59" y="48"/>
                      </a:lnTo>
                      <a:lnTo>
                        <a:pt x="74" y="67"/>
                      </a:lnTo>
                      <a:lnTo>
                        <a:pt x="94" y="82"/>
                      </a:lnTo>
                      <a:lnTo>
                        <a:pt x="117" y="95"/>
                      </a:lnTo>
                      <a:lnTo>
                        <a:pt x="222" y="98"/>
                      </a:lnTo>
                      <a:lnTo>
                        <a:pt x="235" y="108"/>
                      </a:lnTo>
                      <a:lnTo>
                        <a:pt x="226" y="120"/>
                      </a:lnTo>
                      <a:lnTo>
                        <a:pt x="166" y="134"/>
                      </a:lnTo>
                      <a:lnTo>
                        <a:pt x="107" y="143"/>
                      </a:lnTo>
                      <a:lnTo>
                        <a:pt x="37" y="99"/>
                      </a:lnTo>
                      <a:lnTo>
                        <a:pt x="0" y="28"/>
                      </a:lnTo>
                      <a:lnTo>
                        <a:pt x="6" y="7"/>
                      </a:lnTo>
                      <a:lnTo>
                        <a:pt x="24" y="0"/>
                      </a:lnTo>
                      <a:lnTo>
                        <a:pt x="5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1" name="Freeform 557"/>
                <p:cNvSpPr>
                  <a:spLocks/>
                </p:cNvSpPr>
                <p:nvPr/>
              </p:nvSpPr>
              <p:spPr bwMode="auto">
                <a:xfrm flipH="1">
                  <a:off x="2846" y="830"/>
                  <a:ext cx="17" cy="56"/>
                </a:xfrm>
                <a:custGeom>
                  <a:avLst/>
                  <a:gdLst>
                    <a:gd name="T0" fmla="*/ 0 w 38"/>
                    <a:gd name="T1" fmla="*/ 0 h 129"/>
                    <a:gd name="T2" fmla="*/ 0 w 38"/>
                    <a:gd name="T3" fmla="*/ 0 h 129"/>
                    <a:gd name="T4" fmla="*/ 0 w 38"/>
                    <a:gd name="T5" fmla="*/ 0 h 129"/>
                    <a:gd name="T6" fmla="*/ 0 w 38"/>
                    <a:gd name="T7" fmla="*/ 0 h 129"/>
                    <a:gd name="T8" fmla="*/ 0 w 38"/>
                    <a:gd name="T9" fmla="*/ 0 h 129"/>
                    <a:gd name="T10" fmla="*/ 0 w 38"/>
                    <a:gd name="T11" fmla="*/ 0 h 129"/>
                    <a:gd name="T12" fmla="*/ 0 w 38"/>
                    <a:gd name="T13" fmla="*/ 0 h 129"/>
                    <a:gd name="T14" fmla="*/ 0 w 38"/>
                    <a:gd name="T15" fmla="*/ 0 h 129"/>
                    <a:gd name="T16" fmla="*/ 0 w 38"/>
                    <a:gd name="T17" fmla="*/ 0 h 129"/>
                    <a:gd name="T18" fmla="*/ 0 w 38"/>
                    <a:gd name="T19" fmla="*/ 0 h 129"/>
                    <a:gd name="T20" fmla="*/ 0 w 38"/>
                    <a:gd name="T21" fmla="*/ 0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29"/>
                    <a:gd name="T35" fmla="*/ 38 w 38"/>
                    <a:gd name="T36" fmla="*/ 129 h 12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29">
                      <a:moveTo>
                        <a:pt x="34" y="13"/>
                      </a:moveTo>
                      <a:lnTo>
                        <a:pt x="38" y="54"/>
                      </a:lnTo>
                      <a:lnTo>
                        <a:pt x="31" y="117"/>
                      </a:lnTo>
                      <a:lnTo>
                        <a:pt x="19" y="129"/>
                      </a:lnTo>
                      <a:lnTo>
                        <a:pt x="7" y="117"/>
                      </a:lnTo>
                      <a:lnTo>
                        <a:pt x="0" y="54"/>
                      </a:lnTo>
                      <a:lnTo>
                        <a:pt x="4" y="13"/>
                      </a:lnTo>
                      <a:lnTo>
                        <a:pt x="19" y="0"/>
                      </a:lnTo>
                      <a:lnTo>
                        <a:pt x="3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2" name="Freeform 558"/>
                <p:cNvSpPr>
                  <a:spLocks/>
                </p:cNvSpPr>
                <p:nvPr/>
              </p:nvSpPr>
              <p:spPr bwMode="auto">
                <a:xfrm flipH="1">
                  <a:off x="3308" y="714"/>
                  <a:ext cx="21" cy="47"/>
                </a:xfrm>
                <a:custGeom>
                  <a:avLst/>
                  <a:gdLst>
                    <a:gd name="T0" fmla="*/ 0 w 51"/>
                    <a:gd name="T1" fmla="*/ 0 h 108"/>
                    <a:gd name="T2" fmla="*/ 0 w 51"/>
                    <a:gd name="T3" fmla="*/ 0 h 108"/>
                    <a:gd name="T4" fmla="*/ 0 w 51"/>
                    <a:gd name="T5" fmla="*/ 0 h 108"/>
                    <a:gd name="T6" fmla="*/ 0 w 51"/>
                    <a:gd name="T7" fmla="*/ 0 h 108"/>
                    <a:gd name="T8" fmla="*/ 0 w 51"/>
                    <a:gd name="T9" fmla="*/ 0 h 108"/>
                    <a:gd name="T10" fmla="*/ 0 w 51"/>
                    <a:gd name="T11" fmla="*/ 0 h 108"/>
                    <a:gd name="T12" fmla="*/ 0 w 51"/>
                    <a:gd name="T13" fmla="*/ 0 h 108"/>
                    <a:gd name="T14" fmla="*/ 0 w 51"/>
                    <a:gd name="T15" fmla="*/ 0 h 108"/>
                    <a:gd name="T16" fmla="*/ 0 w 51"/>
                    <a:gd name="T17" fmla="*/ 0 h 108"/>
                    <a:gd name="T18" fmla="*/ 0 w 51"/>
                    <a:gd name="T19" fmla="*/ 0 h 10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1"/>
                    <a:gd name="T31" fmla="*/ 0 h 108"/>
                    <a:gd name="T32" fmla="*/ 51 w 51"/>
                    <a:gd name="T33" fmla="*/ 108 h 10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1" h="108">
                      <a:moveTo>
                        <a:pt x="39" y="20"/>
                      </a:moveTo>
                      <a:lnTo>
                        <a:pt x="51" y="93"/>
                      </a:lnTo>
                      <a:lnTo>
                        <a:pt x="44" y="108"/>
                      </a:lnTo>
                      <a:lnTo>
                        <a:pt x="29" y="102"/>
                      </a:lnTo>
                      <a:lnTo>
                        <a:pt x="0" y="23"/>
                      </a:lnTo>
                      <a:lnTo>
                        <a:pt x="4" y="6"/>
                      </a:lnTo>
                      <a:lnTo>
                        <a:pt x="16" y="0"/>
                      </a:lnTo>
                      <a:lnTo>
                        <a:pt x="39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3" name="Freeform 559"/>
                <p:cNvSpPr>
                  <a:spLocks/>
                </p:cNvSpPr>
                <p:nvPr/>
              </p:nvSpPr>
              <p:spPr bwMode="auto">
                <a:xfrm flipH="1">
                  <a:off x="2923" y="685"/>
                  <a:ext cx="405" cy="41"/>
                </a:xfrm>
                <a:custGeom>
                  <a:avLst/>
                  <a:gdLst>
                    <a:gd name="T0" fmla="*/ 0 w 935"/>
                    <a:gd name="T1" fmla="*/ 0 h 92"/>
                    <a:gd name="T2" fmla="*/ 0 w 935"/>
                    <a:gd name="T3" fmla="*/ 0 h 92"/>
                    <a:gd name="T4" fmla="*/ 0 w 935"/>
                    <a:gd name="T5" fmla="*/ 0 h 92"/>
                    <a:gd name="T6" fmla="*/ 0 w 935"/>
                    <a:gd name="T7" fmla="*/ 0 h 92"/>
                    <a:gd name="T8" fmla="*/ 0 w 935"/>
                    <a:gd name="T9" fmla="*/ 0 h 92"/>
                    <a:gd name="T10" fmla="*/ 0 w 935"/>
                    <a:gd name="T11" fmla="*/ 0 h 92"/>
                    <a:gd name="T12" fmla="*/ 0 w 935"/>
                    <a:gd name="T13" fmla="*/ 0 h 92"/>
                    <a:gd name="T14" fmla="*/ 0 w 935"/>
                    <a:gd name="T15" fmla="*/ 0 h 92"/>
                    <a:gd name="T16" fmla="*/ 0 w 935"/>
                    <a:gd name="T17" fmla="*/ 0 h 92"/>
                    <a:gd name="T18" fmla="*/ 0 w 935"/>
                    <a:gd name="T19" fmla="*/ 0 h 92"/>
                    <a:gd name="T20" fmla="*/ 0 w 935"/>
                    <a:gd name="T21" fmla="*/ 0 h 92"/>
                    <a:gd name="T22" fmla="*/ 0 w 935"/>
                    <a:gd name="T23" fmla="*/ 0 h 92"/>
                    <a:gd name="T24" fmla="*/ 0 w 935"/>
                    <a:gd name="T25" fmla="*/ 0 h 92"/>
                    <a:gd name="T26" fmla="*/ 0 w 935"/>
                    <a:gd name="T27" fmla="*/ 0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35"/>
                    <a:gd name="T43" fmla="*/ 0 h 92"/>
                    <a:gd name="T44" fmla="*/ 935 w 935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35" h="92">
                      <a:moveTo>
                        <a:pt x="2" y="67"/>
                      </a:moveTo>
                      <a:lnTo>
                        <a:pt x="94" y="57"/>
                      </a:lnTo>
                      <a:lnTo>
                        <a:pt x="475" y="14"/>
                      </a:lnTo>
                      <a:lnTo>
                        <a:pt x="700" y="0"/>
                      </a:lnTo>
                      <a:lnTo>
                        <a:pt x="924" y="4"/>
                      </a:lnTo>
                      <a:lnTo>
                        <a:pt x="935" y="16"/>
                      </a:lnTo>
                      <a:lnTo>
                        <a:pt x="924" y="28"/>
                      </a:lnTo>
                      <a:lnTo>
                        <a:pt x="457" y="54"/>
                      </a:lnTo>
                      <a:lnTo>
                        <a:pt x="95" y="88"/>
                      </a:lnTo>
                      <a:lnTo>
                        <a:pt x="19" y="92"/>
                      </a:lnTo>
                      <a:lnTo>
                        <a:pt x="0" y="82"/>
                      </a:lnTo>
                      <a:lnTo>
                        <a:pt x="2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4" name="Freeform 560"/>
                <p:cNvSpPr>
                  <a:spLocks/>
                </p:cNvSpPr>
                <p:nvPr/>
              </p:nvSpPr>
              <p:spPr bwMode="auto">
                <a:xfrm flipH="1">
                  <a:off x="2918" y="688"/>
                  <a:ext cx="16" cy="52"/>
                </a:xfrm>
                <a:custGeom>
                  <a:avLst/>
                  <a:gdLst>
                    <a:gd name="T0" fmla="*/ 0 w 37"/>
                    <a:gd name="T1" fmla="*/ 0 h 123"/>
                    <a:gd name="T2" fmla="*/ 0 w 37"/>
                    <a:gd name="T3" fmla="*/ 0 h 123"/>
                    <a:gd name="T4" fmla="*/ 0 w 37"/>
                    <a:gd name="T5" fmla="*/ 0 h 123"/>
                    <a:gd name="T6" fmla="*/ 0 w 37"/>
                    <a:gd name="T7" fmla="*/ 0 h 123"/>
                    <a:gd name="T8" fmla="*/ 0 w 37"/>
                    <a:gd name="T9" fmla="*/ 0 h 123"/>
                    <a:gd name="T10" fmla="*/ 0 w 37"/>
                    <a:gd name="T11" fmla="*/ 0 h 123"/>
                    <a:gd name="T12" fmla="*/ 0 w 37"/>
                    <a:gd name="T13" fmla="*/ 0 h 123"/>
                    <a:gd name="T14" fmla="*/ 0 w 37"/>
                    <a:gd name="T15" fmla="*/ 0 h 123"/>
                    <a:gd name="T16" fmla="*/ 0 w 37"/>
                    <a:gd name="T17" fmla="*/ 0 h 123"/>
                    <a:gd name="T18" fmla="*/ 0 w 37"/>
                    <a:gd name="T19" fmla="*/ 0 h 1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7"/>
                    <a:gd name="T31" fmla="*/ 0 h 123"/>
                    <a:gd name="T32" fmla="*/ 37 w 37"/>
                    <a:gd name="T33" fmla="*/ 123 h 1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7" h="123">
                      <a:moveTo>
                        <a:pt x="37" y="19"/>
                      </a:moveTo>
                      <a:lnTo>
                        <a:pt x="30" y="113"/>
                      </a:lnTo>
                      <a:lnTo>
                        <a:pt x="18" y="123"/>
                      </a:lnTo>
                      <a:lnTo>
                        <a:pt x="6" y="113"/>
                      </a:lnTo>
                      <a:lnTo>
                        <a:pt x="0" y="19"/>
                      </a:lnTo>
                      <a:lnTo>
                        <a:pt x="6" y="5"/>
                      </a:lnTo>
                      <a:lnTo>
                        <a:pt x="18" y="0"/>
                      </a:lnTo>
                      <a:lnTo>
                        <a:pt x="37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5" name="Freeform 561"/>
                <p:cNvSpPr>
                  <a:spLocks/>
                </p:cNvSpPr>
                <p:nvPr/>
              </p:nvSpPr>
              <p:spPr bwMode="auto">
                <a:xfrm flipH="1">
                  <a:off x="3002" y="708"/>
                  <a:ext cx="15" cy="41"/>
                </a:xfrm>
                <a:custGeom>
                  <a:avLst/>
                  <a:gdLst>
                    <a:gd name="T0" fmla="*/ 0 w 36"/>
                    <a:gd name="T1" fmla="*/ 0 h 93"/>
                    <a:gd name="T2" fmla="*/ 0 w 36"/>
                    <a:gd name="T3" fmla="*/ 0 h 93"/>
                    <a:gd name="T4" fmla="*/ 0 w 36"/>
                    <a:gd name="T5" fmla="*/ 0 h 93"/>
                    <a:gd name="T6" fmla="*/ 0 w 36"/>
                    <a:gd name="T7" fmla="*/ 0 h 93"/>
                    <a:gd name="T8" fmla="*/ 0 w 36"/>
                    <a:gd name="T9" fmla="*/ 0 h 93"/>
                    <a:gd name="T10" fmla="*/ 0 w 36"/>
                    <a:gd name="T11" fmla="*/ 0 h 93"/>
                    <a:gd name="T12" fmla="*/ 0 w 36"/>
                    <a:gd name="T13" fmla="*/ 0 h 93"/>
                    <a:gd name="T14" fmla="*/ 0 w 36"/>
                    <a:gd name="T15" fmla="*/ 0 h 93"/>
                    <a:gd name="T16" fmla="*/ 0 w 36"/>
                    <a:gd name="T17" fmla="*/ 0 h 93"/>
                    <a:gd name="T18" fmla="*/ 0 w 36"/>
                    <a:gd name="T19" fmla="*/ 0 h 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6"/>
                    <a:gd name="T31" fmla="*/ 0 h 93"/>
                    <a:gd name="T32" fmla="*/ 36 w 36"/>
                    <a:gd name="T33" fmla="*/ 93 h 9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6" h="93">
                      <a:moveTo>
                        <a:pt x="36" y="17"/>
                      </a:moveTo>
                      <a:lnTo>
                        <a:pt x="30" y="83"/>
                      </a:lnTo>
                      <a:lnTo>
                        <a:pt x="18" y="93"/>
                      </a:lnTo>
                      <a:lnTo>
                        <a:pt x="8" y="80"/>
                      </a:lnTo>
                      <a:lnTo>
                        <a:pt x="0" y="17"/>
                      </a:lnTo>
                      <a:lnTo>
                        <a:pt x="6" y="4"/>
                      </a:lnTo>
                      <a:lnTo>
                        <a:pt x="18" y="0"/>
                      </a:lnTo>
                      <a:lnTo>
                        <a:pt x="36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6" name="Freeform 562"/>
                <p:cNvSpPr>
                  <a:spLocks/>
                </p:cNvSpPr>
                <p:nvPr/>
              </p:nvSpPr>
              <p:spPr bwMode="auto">
                <a:xfrm flipH="1">
                  <a:off x="3075" y="707"/>
                  <a:ext cx="18" cy="41"/>
                </a:xfrm>
                <a:custGeom>
                  <a:avLst/>
                  <a:gdLst>
                    <a:gd name="T0" fmla="*/ 0 w 44"/>
                    <a:gd name="T1" fmla="*/ 0 h 94"/>
                    <a:gd name="T2" fmla="*/ 0 w 44"/>
                    <a:gd name="T3" fmla="*/ 0 h 94"/>
                    <a:gd name="T4" fmla="*/ 0 w 44"/>
                    <a:gd name="T5" fmla="*/ 0 h 94"/>
                    <a:gd name="T6" fmla="*/ 0 w 44"/>
                    <a:gd name="T7" fmla="*/ 0 h 94"/>
                    <a:gd name="T8" fmla="*/ 0 w 44"/>
                    <a:gd name="T9" fmla="*/ 0 h 94"/>
                    <a:gd name="T10" fmla="*/ 0 w 44"/>
                    <a:gd name="T11" fmla="*/ 0 h 94"/>
                    <a:gd name="T12" fmla="*/ 0 w 44"/>
                    <a:gd name="T13" fmla="*/ 0 h 94"/>
                    <a:gd name="T14" fmla="*/ 0 w 44"/>
                    <a:gd name="T15" fmla="*/ 0 h 94"/>
                    <a:gd name="T16" fmla="*/ 0 w 44"/>
                    <a:gd name="T17" fmla="*/ 0 h 94"/>
                    <a:gd name="T18" fmla="*/ 0 w 44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94"/>
                    <a:gd name="T32" fmla="*/ 44 w 44"/>
                    <a:gd name="T33" fmla="*/ 94 h 9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94">
                      <a:moveTo>
                        <a:pt x="44" y="13"/>
                      </a:moveTo>
                      <a:lnTo>
                        <a:pt x="36" y="75"/>
                      </a:lnTo>
                      <a:lnTo>
                        <a:pt x="25" y="94"/>
                      </a:lnTo>
                      <a:lnTo>
                        <a:pt x="13" y="79"/>
                      </a:lnTo>
                      <a:lnTo>
                        <a:pt x="0" y="12"/>
                      </a:lnTo>
                      <a:lnTo>
                        <a:pt x="7" y="2"/>
                      </a:lnTo>
                      <a:lnTo>
                        <a:pt x="22" y="0"/>
                      </a:lnTo>
                      <a:lnTo>
                        <a:pt x="4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7" name="Freeform 563"/>
                <p:cNvSpPr>
                  <a:spLocks/>
                </p:cNvSpPr>
                <p:nvPr/>
              </p:nvSpPr>
              <p:spPr bwMode="auto">
                <a:xfrm flipH="1">
                  <a:off x="3164" y="705"/>
                  <a:ext cx="17" cy="42"/>
                </a:xfrm>
                <a:custGeom>
                  <a:avLst/>
                  <a:gdLst>
                    <a:gd name="T0" fmla="*/ 0 w 42"/>
                    <a:gd name="T1" fmla="*/ 0 h 98"/>
                    <a:gd name="T2" fmla="*/ 0 w 42"/>
                    <a:gd name="T3" fmla="*/ 0 h 98"/>
                    <a:gd name="T4" fmla="*/ 0 w 42"/>
                    <a:gd name="T5" fmla="*/ 0 h 98"/>
                    <a:gd name="T6" fmla="*/ 0 w 42"/>
                    <a:gd name="T7" fmla="*/ 0 h 98"/>
                    <a:gd name="T8" fmla="*/ 0 w 42"/>
                    <a:gd name="T9" fmla="*/ 0 h 98"/>
                    <a:gd name="T10" fmla="*/ 0 w 42"/>
                    <a:gd name="T11" fmla="*/ 0 h 98"/>
                    <a:gd name="T12" fmla="*/ 0 w 42"/>
                    <a:gd name="T13" fmla="*/ 0 h 98"/>
                    <a:gd name="T14" fmla="*/ 0 w 42"/>
                    <a:gd name="T15" fmla="*/ 0 h 98"/>
                    <a:gd name="T16" fmla="*/ 0 w 42"/>
                    <a:gd name="T17" fmla="*/ 0 h 98"/>
                    <a:gd name="T18" fmla="*/ 0 w 42"/>
                    <a:gd name="T19" fmla="*/ 0 h 9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2"/>
                    <a:gd name="T31" fmla="*/ 0 h 98"/>
                    <a:gd name="T32" fmla="*/ 42 w 42"/>
                    <a:gd name="T33" fmla="*/ 98 h 9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2" h="98">
                      <a:moveTo>
                        <a:pt x="42" y="19"/>
                      </a:moveTo>
                      <a:lnTo>
                        <a:pt x="37" y="81"/>
                      </a:lnTo>
                      <a:lnTo>
                        <a:pt x="24" y="98"/>
                      </a:lnTo>
                      <a:lnTo>
                        <a:pt x="9" y="84"/>
                      </a:lnTo>
                      <a:lnTo>
                        <a:pt x="0" y="19"/>
                      </a:lnTo>
                      <a:lnTo>
                        <a:pt x="6" y="6"/>
                      </a:lnTo>
                      <a:lnTo>
                        <a:pt x="21" y="0"/>
                      </a:lnTo>
                      <a:lnTo>
                        <a:pt x="42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8" name="Freeform 564"/>
                <p:cNvSpPr>
                  <a:spLocks/>
                </p:cNvSpPr>
                <p:nvPr/>
              </p:nvSpPr>
              <p:spPr bwMode="auto">
                <a:xfrm flipH="1">
                  <a:off x="3238" y="709"/>
                  <a:ext cx="19" cy="45"/>
                </a:xfrm>
                <a:custGeom>
                  <a:avLst/>
                  <a:gdLst>
                    <a:gd name="T0" fmla="*/ 0 w 44"/>
                    <a:gd name="T1" fmla="*/ 0 h 106"/>
                    <a:gd name="T2" fmla="*/ 0 w 44"/>
                    <a:gd name="T3" fmla="*/ 0 h 106"/>
                    <a:gd name="T4" fmla="*/ 0 w 44"/>
                    <a:gd name="T5" fmla="*/ 0 h 106"/>
                    <a:gd name="T6" fmla="*/ 0 w 44"/>
                    <a:gd name="T7" fmla="*/ 0 h 106"/>
                    <a:gd name="T8" fmla="*/ 0 w 44"/>
                    <a:gd name="T9" fmla="*/ 0 h 106"/>
                    <a:gd name="T10" fmla="*/ 0 w 44"/>
                    <a:gd name="T11" fmla="*/ 0 h 106"/>
                    <a:gd name="T12" fmla="*/ 0 w 44"/>
                    <a:gd name="T13" fmla="*/ 0 h 106"/>
                    <a:gd name="T14" fmla="*/ 0 w 44"/>
                    <a:gd name="T15" fmla="*/ 0 h 106"/>
                    <a:gd name="T16" fmla="*/ 0 w 44"/>
                    <a:gd name="T17" fmla="*/ 0 h 106"/>
                    <a:gd name="T18" fmla="*/ 0 w 44"/>
                    <a:gd name="T19" fmla="*/ 0 h 106"/>
                    <a:gd name="T20" fmla="*/ 0 w 44"/>
                    <a:gd name="T21" fmla="*/ 0 h 106"/>
                    <a:gd name="T22" fmla="*/ 0 w 44"/>
                    <a:gd name="T23" fmla="*/ 0 h 10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"/>
                    <a:gd name="T37" fmla="*/ 0 h 106"/>
                    <a:gd name="T38" fmla="*/ 44 w 44"/>
                    <a:gd name="T39" fmla="*/ 106 h 10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" h="106">
                      <a:moveTo>
                        <a:pt x="44" y="17"/>
                      </a:moveTo>
                      <a:lnTo>
                        <a:pt x="41" y="46"/>
                      </a:lnTo>
                      <a:lnTo>
                        <a:pt x="41" y="94"/>
                      </a:lnTo>
                      <a:lnTo>
                        <a:pt x="29" y="106"/>
                      </a:lnTo>
                      <a:lnTo>
                        <a:pt x="17" y="94"/>
                      </a:lnTo>
                      <a:lnTo>
                        <a:pt x="6" y="49"/>
                      </a:lnTo>
                      <a:lnTo>
                        <a:pt x="0" y="15"/>
                      </a:lnTo>
                      <a:lnTo>
                        <a:pt x="6" y="3"/>
                      </a:lnTo>
                      <a:lnTo>
                        <a:pt x="22" y="0"/>
                      </a:lnTo>
                      <a:lnTo>
                        <a:pt x="44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29" name="Freeform 565"/>
                <p:cNvSpPr>
                  <a:spLocks/>
                </p:cNvSpPr>
                <p:nvPr/>
              </p:nvSpPr>
              <p:spPr bwMode="auto">
                <a:xfrm flipH="1">
                  <a:off x="2889" y="139"/>
                  <a:ext cx="146" cy="63"/>
                </a:xfrm>
                <a:custGeom>
                  <a:avLst/>
                  <a:gdLst>
                    <a:gd name="T0" fmla="*/ 0 w 337"/>
                    <a:gd name="T1" fmla="*/ 0 h 142"/>
                    <a:gd name="T2" fmla="*/ 0 w 337"/>
                    <a:gd name="T3" fmla="*/ 0 h 142"/>
                    <a:gd name="T4" fmla="*/ 0 w 337"/>
                    <a:gd name="T5" fmla="*/ 0 h 142"/>
                    <a:gd name="T6" fmla="*/ 0 w 337"/>
                    <a:gd name="T7" fmla="*/ 0 h 142"/>
                    <a:gd name="T8" fmla="*/ 0 w 337"/>
                    <a:gd name="T9" fmla="*/ 0 h 142"/>
                    <a:gd name="T10" fmla="*/ 0 w 337"/>
                    <a:gd name="T11" fmla="*/ 0 h 142"/>
                    <a:gd name="T12" fmla="*/ 0 w 337"/>
                    <a:gd name="T13" fmla="*/ 0 h 142"/>
                    <a:gd name="T14" fmla="*/ 0 w 337"/>
                    <a:gd name="T15" fmla="*/ 0 h 142"/>
                    <a:gd name="T16" fmla="*/ 0 w 337"/>
                    <a:gd name="T17" fmla="*/ 0 h 142"/>
                    <a:gd name="T18" fmla="*/ 0 w 337"/>
                    <a:gd name="T19" fmla="*/ 0 h 142"/>
                    <a:gd name="T20" fmla="*/ 0 w 337"/>
                    <a:gd name="T21" fmla="*/ 0 h 142"/>
                    <a:gd name="T22" fmla="*/ 0 w 337"/>
                    <a:gd name="T23" fmla="*/ 0 h 142"/>
                    <a:gd name="T24" fmla="*/ 0 w 337"/>
                    <a:gd name="T25" fmla="*/ 0 h 142"/>
                    <a:gd name="T26" fmla="*/ 0 w 337"/>
                    <a:gd name="T27" fmla="*/ 0 h 142"/>
                    <a:gd name="T28" fmla="*/ 0 w 337"/>
                    <a:gd name="T29" fmla="*/ 0 h 142"/>
                    <a:gd name="T30" fmla="*/ 0 w 337"/>
                    <a:gd name="T31" fmla="*/ 0 h 142"/>
                    <a:gd name="T32" fmla="*/ 0 w 337"/>
                    <a:gd name="T33" fmla="*/ 0 h 142"/>
                    <a:gd name="T34" fmla="*/ 0 w 337"/>
                    <a:gd name="T35" fmla="*/ 0 h 1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37"/>
                    <a:gd name="T55" fmla="*/ 0 h 142"/>
                    <a:gd name="T56" fmla="*/ 337 w 337"/>
                    <a:gd name="T57" fmla="*/ 142 h 1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37" h="142">
                      <a:moveTo>
                        <a:pt x="13" y="0"/>
                      </a:moveTo>
                      <a:lnTo>
                        <a:pt x="189" y="7"/>
                      </a:lnTo>
                      <a:lnTo>
                        <a:pt x="264" y="33"/>
                      </a:lnTo>
                      <a:lnTo>
                        <a:pt x="324" y="89"/>
                      </a:lnTo>
                      <a:lnTo>
                        <a:pt x="332" y="106"/>
                      </a:lnTo>
                      <a:lnTo>
                        <a:pt x="337" y="127"/>
                      </a:lnTo>
                      <a:lnTo>
                        <a:pt x="325" y="142"/>
                      </a:lnTo>
                      <a:lnTo>
                        <a:pt x="290" y="133"/>
                      </a:lnTo>
                      <a:lnTo>
                        <a:pt x="278" y="118"/>
                      </a:lnTo>
                      <a:lnTo>
                        <a:pt x="255" y="89"/>
                      </a:lnTo>
                      <a:lnTo>
                        <a:pt x="227" y="65"/>
                      </a:lnTo>
                      <a:lnTo>
                        <a:pt x="196" y="49"/>
                      </a:lnTo>
                      <a:lnTo>
                        <a:pt x="164" y="38"/>
                      </a:lnTo>
                      <a:lnTo>
                        <a:pt x="13" y="23"/>
                      </a:lnTo>
                      <a:lnTo>
                        <a:pt x="0" y="1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30" name="Freeform 566"/>
                <p:cNvSpPr>
                  <a:spLocks/>
                </p:cNvSpPr>
                <p:nvPr/>
              </p:nvSpPr>
              <p:spPr bwMode="auto">
                <a:xfrm flipH="1">
                  <a:off x="3323" y="331"/>
                  <a:ext cx="117" cy="331"/>
                </a:xfrm>
                <a:custGeom>
                  <a:avLst/>
                  <a:gdLst>
                    <a:gd name="T0" fmla="*/ 0 w 270"/>
                    <a:gd name="T1" fmla="*/ 0 h 764"/>
                    <a:gd name="T2" fmla="*/ 0 w 270"/>
                    <a:gd name="T3" fmla="*/ 0 h 764"/>
                    <a:gd name="T4" fmla="*/ 0 w 270"/>
                    <a:gd name="T5" fmla="*/ 0 h 764"/>
                    <a:gd name="T6" fmla="*/ 0 w 270"/>
                    <a:gd name="T7" fmla="*/ 0 h 764"/>
                    <a:gd name="T8" fmla="*/ 0 w 270"/>
                    <a:gd name="T9" fmla="*/ 0 h 764"/>
                    <a:gd name="T10" fmla="*/ 0 w 270"/>
                    <a:gd name="T11" fmla="*/ 0 h 764"/>
                    <a:gd name="T12" fmla="*/ 0 w 270"/>
                    <a:gd name="T13" fmla="*/ 0 h 764"/>
                    <a:gd name="T14" fmla="*/ 0 w 270"/>
                    <a:gd name="T15" fmla="*/ 0 h 764"/>
                    <a:gd name="T16" fmla="*/ 0 w 270"/>
                    <a:gd name="T17" fmla="*/ 0 h 764"/>
                    <a:gd name="T18" fmla="*/ 0 w 270"/>
                    <a:gd name="T19" fmla="*/ 0 h 764"/>
                    <a:gd name="T20" fmla="*/ 0 w 270"/>
                    <a:gd name="T21" fmla="*/ 0 h 764"/>
                    <a:gd name="T22" fmla="*/ 0 w 270"/>
                    <a:gd name="T23" fmla="*/ 0 h 764"/>
                    <a:gd name="T24" fmla="*/ 0 w 270"/>
                    <a:gd name="T25" fmla="*/ 0 h 764"/>
                    <a:gd name="T26" fmla="*/ 0 w 270"/>
                    <a:gd name="T27" fmla="*/ 0 h 764"/>
                    <a:gd name="T28" fmla="*/ 0 w 270"/>
                    <a:gd name="T29" fmla="*/ 0 h 764"/>
                    <a:gd name="T30" fmla="*/ 0 w 270"/>
                    <a:gd name="T31" fmla="*/ 0 h 764"/>
                    <a:gd name="T32" fmla="*/ 0 w 270"/>
                    <a:gd name="T33" fmla="*/ 0 h 764"/>
                    <a:gd name="T34" fmla="*/ 0 w 270"/>
                    <a:gd name="T35" fmla="*/ 0 h 764"/>
                    <a:gd name="T36" fmla="*/ 0 w 270"/>
                    <a:gd name="T37" fmla="*/ 0 h 764"/>
                    <a:gd name="T38" fmla="*/ 0 w 270"/>
                    <a:gd name="T39" fmla="*/ 0 h 76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70"/>
                    <a:gd name="T61" fmla="*/ 0 h 764"/>
                    <a:gd name="T62" fmla="*/ 270 w 270"/>
                    <a:gd name="T63" fmla="*/ 764 h 76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70" h="764">
                      <a:moveTo>
                        <a:pt x="52" y="23"/>
                      </a:moveTo>
                      <a:lnTo>
                        <a:pt x="62" y="117"/>
                      </a:lnTo>
                      <a:lnTo>
                        <a:pt x="78" y="212"/>
                      </a:lnTo>
                      <a:lnTo>
                        <a:pt x="109" y="282"/>
                      </a:lnTo>
                      <a:lnTo>
                        <a:pt x="182" y="465"/>
                      </a:lnTo>
                      <a:lnTo>
                        <a:pt x="223" y="587"/>
                      </a:lnTo>
                      <a:lnTo>
                        <a:pt x="270" y="726"/>
                      </a:lnTo>
                      <a:lnTo>
                        <a:pt x="268" y="751"/>
                      </a:lnTo>
                      <a:lnTo>
                        <a:pt x="249" y="764"/>
                      </a:lnTo>
                      <a:lnTo>
                        <a:pt x="227" y="764"/>
                      </a:lnTo>
                      <a:lnTo>
                        <a:pt x="211" y="745"/>
                      </a:lnTo>
                      <a:lnTo>
                        <a:pt x="169" y="605"/>
                      </a:lnTo>
                      <a:lnTo>
                        <a:pt x="139" y="479"/>
                      </a:lnTo>
                      <a:lnTo>
                        <a:pt x="54" y="218"/>
                      </a:lnTo>
                      <a:lnTo>
                        <a:pt x="24" y="121"/>
                      </a:lnTo>
                      <a:lnTo>
                        <a:pt x="0" y="25"/>
                      </a:lnTo>
                      <a:lnTo>
                        <a:pt x="8" y="6"/>
                      </a:lnTo>
                      <a:lnTo>
                        <a:pt x="25" y="0"/>
                      </a:lnTo>
                      <a:lnTo>
                        <a:pt x="5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31" name="Freeform 567"/>
                <p:cNvSpPr>
                  <a:spLocks/>
                </p:cNvSpPr>
                <p:nvPr/>
              </p:nvSpPr>
              <p:spPr bwMode="auto">
                <a:xfrm flipH="1">
                  <a:off x="2907" y="613"/>
                  <a:ext cx="417" cy="62"/>
                </a:xfrm>
                <a:custGeom>
                  <a:avLst/>
                  <a:gdLst>
                    <a:gd name="T0" fmla="*/ 0 w 961"/>
                    <a:gd name="T1" fmla="*/ 0 h 140"/>
                    <a:gd name="T2" fmla="*/ 0 w 961"/>
                    <a:gd name="T3" fmla="*/ 0 h 140"/>
                    <a:gd name="T4" fmla="*/ 0 w 961"/>
                    <a:gd name="T5" fmla="*/ 0 h 140"/>
                    <a:gd name="T6" fmla="*/ 0 w 961"/>
                    <a:gd name="T7" fmla="*/ 0 h 140"/>
                    <a:gd name="T8" fmla="*/ 0 w 961"/>
                    <a:gd name="T9" fmla="*/ 0 h 140"/>
                    <a:gd name="T10" fmla="*/ 0 w 961"/>
                    <a:gd name="T11" fmla="*/ 0 h 140"/>
                    <a:gd name="T12" fmla="*/ 0 w 961"/>
                    <a:gd name="T13" fmla="*/ 0 h 140"/>
                    <a:gd name="T14" fmla="*/ 0 w 961"/>
                    <a:gd name="T15" fmla="*/ 0 h 140"/>
                    <a:gd name="T16" fmla="*/ 0 w 961"/>
                    <a:gd name="T17" fmla="*/ 0 h 140"/>
                    <a:gd name="T18" fmla="*/ 0 w 961"/>
                    <a:gd name="T19" fmla="*/ 0 h 140"/>
                    <a:gd name="T20" fmla="*/ 0 w 961"/>
                    <a:gd name="T21" fmla="*/ 0 h 140"/>
                    <a:gd name="T22" fmla="*/ 0 w 961"/>
                    <a:gd name="T23" fmla="*/ 0 h 140"/>
                    <a:gd name="T24" fmla="*/ 0 w 961"/>
                    <a:gd name="T25" fmla="*/ 0 h 140"/>
                    <a:gd name="T26" fmla="*/ 0 w 961"/>
                    <a:gd name="T27" fmla="*/ 0 h 140"/>
                    <a:gd name="T28" fmla="*/ 0 w 961"/>
                    <a:gd name="T29" fmla="*/ 0 h 140"/>
                    <a:gd name="T30" fmla="*/ 0 w 961"/>
                    <a:gd name="T31" fmla="*/ 0 h 140"/>
                    <a:gd name="T32" fmla="*/ 0 w 961"/>
                    <a:gd name="T33" fmla="*/ 0 h 140"/>
                    <a:gd name="T34" fmla="*/ 0 w 961"/>
                    <a:gd name="T35" fmla="*/ 0 h 1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61"/>
                    <a:gd name="T55" fmla="*/ 0 h 140"/>
                    <a:gd name="T56" fmla="*/ 961 w 961"/>
                    <a:gd name="T57" fmla="*/ 140 h 1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61" h="140">
                      <a:moveTo>
                        <a:pt x="29" y="102"/>
                      </a:moveTo>
                      <a:lnTo>
                        <a:pt x="204" y="79"/>
                      </a:lnTo>
                      <a:lnTo>
                        <a:pt x="368" y="64"/>
                      </a:lnTo>
                      <a:lnTo>
                        <a:pt x="649" y="26"/>
                      </a:lnTo>
                      <a:lnTo>
                        <a:pt x="781" y="9"/>
                      </a:lnTo>
                      <a:lnTo>
                        <a:pt x="930" y="0"/>
                      </a:lnTo>
                      <a:lnTo>
                        <a:pt x="954" y="10"/>
                      </a:lnTo>
                      <a:lnTo>
                        <a:pt x="961" y="29"/>
                      </a:lnTo>
                      <a:lnTo>
                        <a:pt x="954" y="50"/>
                      </a:lnTo>
                      <a:lnTo>
                        <a:pt x="930" y="58"/>
                      </a:lnTo>
                      <a:lnTo>
                        <a:pt x="652" y="80"/>
                      </a:lnTo>
                      <a:lnTo>
                        <a:pt x="521" y="99"/>
                      </a:lnTo>
                      <a:lnTo>
                        <a:pt x="372" y="114"/>
                      </a:lnTo>
                      <a:lnTo>
                        <a:pt x="0" y="140"/>
                      </a:lnTo>
                      <a:lnTo>
                        <a:pt x="3" y="124"/>
                      </a:lnTo>
                      <a:lnTo>
                        <a:pt x="29" y="1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32" name="Freeform 568"/>
                <p:cNvSpPr>
                  <a:spLocks/>
                </p:cNvSpPr>
                <p:nvPr/>
              </p:nvSpPr>
              <p:spPr bwMode="auto">
                <a:xfrm flipH="1">
                  <a:off x="2848" y="124"/>
                  <a:ext cx="88" cy="515"/>
                </a:xfrm>
                <a:custGeom>
                  <a:avLst/>
                  <a:gdLst>
                    <a:gd name="T0" fmla="*/ 0 w 199"/>
                    <a:gd name="T1" fmla="*/ 0 h 1190"/>
                    <a:gd name="T2" fmla="*/ 0 w 199"/>
                    <a:gd name="T3" fmla="*/ 0 h 1190"/>
                    <a:gd name="T4" fmla="*/ 0 w 199"/>
                    <a:gd name="T5" fmla="*/ 0 h 1190"/>
                    <a:gd name="T6" fmla="*/ 0 w 199"/>
                    <a:gd name="T7" fmla="*/ 0 h 1190"/>
                    <a:gd name="T8" fmla="*/ 0 w 199"/>
                    <a:gd name="T9" fmla="*/ 0 h 1190"/>
                    <a:gd name="T10" fmla="*/ 0 w 199"/>
                    <a:gd name="T11" fmla="*/ 0 h 1190"/>
                    <a:gd name="T12" fmla="*/ 0 w 199"/>
                    <a:gd name="T13" fmla="*/ 0 h 1190"/>
                    <a:gd name="T14" fmla="*/ 0 w 199"/>
                    <a:gd name="T15" fmla="*/ 0 h 1190"/>
                    <a:gd name="T16" fmla="*/ 0 w 199"/>
                    <a:gd name="T17" fmla="*/ 0 h 1190"/>
                    <a:gd name="T18" fmla="*/ 0 w 199"/>
                    <a:gd name="T19" fmla="*/ 0 h 1190"/>
                    <a:gd name="T20" fmla="*/ 0 w 199"/>
                    <a:gd name="T21" fmla="*/ 0 h 1190"/>
                    <a:gd name="T22" fmla="*/ 0 w 199"/>
                    <a:gd name="T23" fmla="*/ 0 h 1190"/>
                    <a:gd name="T24" fmla="*/ 0 w 199"/>
                    <a:gd name="T25" fmla="*/ 0 h 1190"/>
                    <a:gd name="T26" fmla="*/ 0 w 199"/>
                    <a:gd name="T27" fmla="*/ 0 h 1190"/>
                    <a:gd name="T28" fmla="*/ 0 w 199"/>
                    <a:gd name="T29" fmla="*/ 0 h 1190"/>
                    <a:gd name="T30" fmla="*/ 0 w 199"/>
                    <a:gd name="T31" fmla="*/ 0 h 1190"/>
                    <a:gd name="T32" fmla="*/ 0 w 199"/>
                    <a:gd name="T33" fmla="*/ 0 h 1190"/>
                    <a:gd name="T34" fmla="*/ 0 w 199"/>
                    <a:gd name="T35" fmla="*/ 0 h 1190"/>
                    <a:gd name="T36" fmla="*/ 0 w 199"/>
                    <a:gd name="T37" fmla="*/ 0 h 1190"/>
                    <a:gd name="T38" fmla="*/ 0 w 199"/>
                    <a:gd name="T39" fmla="*/ 0 h 1190"/>
                    <a:gd name="T40" fmla="*/ 0 w 199"/>
                    <a:gd name="T41" fmla="*/ 0 h 1190"/>
                    <a:gd name="T42" fmla="*/ 0 w 199"/>
                    <a:gd name="T43" fmla="*/ 0 h 1190"/>
                    <a:gd name="T44" fmla="*/ 0 w 199"/>
                    <a:gd name="T45" fmla="*/ 0 h 1190"/>
                    <a:gd name="T46" fmla="*/ 0 w 199"/>
                    <a:gd name="T47" fmla="*/ 0 h 1190"/>
                    <a:gd name="T48" fmla="*/ 0 w 199"/>
                    <a:gd name="T49" fmla="*/ 0 h 119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99"/>
                    <a:gd name="T76" fmla="*/ 0 h 1190"/>
                    <a:gd name="T77" fmla="*/ 199 w 199"/>
                    <a:gd name="T78" fmla="*/ 1190 h 119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99" h="1190">
                      <a:moveTo>
                        <a:pt x="187" y="16"/>
                      </a:moveTo>
                      <a:lnTo>
                        <a:pt x="199" y="127"/>
                      </a:lnTo>
                      <a:lnTo>
                        <a:pt x="190" y="306"/>
                      </a:lnTo>
                      <a:lnTo>
                        <a:pt x="168" y="459"/>
                      </a:lnTo>
                      <a:lnTo>
                        <a:pt x="139" y="613"/>
                      </a:lnTo>
                      <a:lnTo>
                        <a:pt x="107" y="793"/>
                      </a:lnTo>
                      <a:lnTo>
                        <a:pt x="83" y="983"/>
                      </a:lnTo>
                      <a:lnTo>
                        <a:pt x="75" y="1074"/>
                      </a:lnTo>
                      <a:lnTo>
                        <a:pt x="59" y="1165"/>
                      </a:lnTo>
                      <a:lnTo>
                        <a:pt x="47" y="1185"/>
                      </a:lnTo>
                      <a:lnTo>
                        <a:pt x="25" y="1190"/>
                      </a:lnTo>
                      <a:lnTo>
                        <a:pt x="0" y="1156"/>
                      </a:lnTo>
                      <a:lnTo>
                        <a:pt x="20" y="980"/>
                      </a:lnTo>
                      <a:lnTo>
                        <a:pt x="47" y="783"/>
                      </a:lnTo>
                      <a:lnTo>
                        <a:pt x="64" y="689"/>
                      </a:lnTo>
                      <a:lnTo>
                        <a:pt x="82" y="604"/>
                      </a:lnTo>
                      <a:lnTo>
                        <a:pt x="117" y="449"/>
                      </a:lnTo>
                      <a:lnTo>
                        <a:pt x="155" y="115"/>
                      </a:lnTo>
                      <a:lnTo>
                        <a:pt x="142" y="49"/>
                      </a:lnTo>
                      <a:lnTo>
                        <a:pt x="149" y="23"/>
                      </a:lnTo>
                      <a:lnTo>
                        <a:pt x="165" y="4"/>
                      </a:lnTo>
                      <a:lnTo>
                        <a:pt x="180" y="0"/>
                      </a:lnTo>
                      <a:lnTo>
                        <a:pt x="187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33" name="Freeform 569"/>
                <p:cNvSpPr>
                  <a:spLocks/>
                </p:cNvSpPr>
                <p:nvPr/>
              </p:nvSpPr>
              <p:spPr bwMode="auto">
                <a:xfrm flipH="1">
                  <a:off x="3563" y="1018"/>
                  <a:ext cx="145" cy="168"/>
                </a:xfrm>
                <a:custGeom>
                  <a:avLst/>
                  <a:gdLst>
                    <a:gd name="T0" fmla="*/ 0 w 338"/>
                    <a:gd name="T1" fmla="*/ 0 h 388"/>
                    <a:gd name="T2" fmla="*/ 0 w 338"/>
                    <a:gd name="T3" fmla="*/ 0 h 388"/>
                    <a:gd name="T4" fmla="*/ 0 w 338"/>
                    <a:gd name="T5" fmla="*/ 0 h 388"/>
                    <a:gd name="T6" fmla="*/ 0 w 338"/>
                    <a:gd name="T7" fmla="*/ 0 h 388"/>
                    <a:gd name="T8" fmla="*/ 0 w 338"/>
                    <a:gd name="T9" fmla="*/ 0 h 388"/>
                    <a:gd name="T10" fmla="*/ 0 w 338"/>
                    <a:gd name="T11" fmla="*/ 0 h 388"/>
                    <a:gd name="T12" fmla="*/ 0 w 338"/>
                    <a:gd name="T13" fmla="*/ 0 h 388"/>
                    <a:gd name="T14" fmla="*/ 0 w 338"/>
                    <a:gd name="T15" fmla="*/ 0 h 388"/>
                    <a:gd name="T16" fmla="*/ 0 w 338"/>
                    <a:gd name="T17" fmla="*/ 0 h 388"/>
                    <a:gd name="T18" fmla="*/ 0 w 338"/>
                    <a:gd name="T19" fmla="*/ 0 h 388"/>
                    <a:gd name="T20" fmla="*/ 0 w 338"/>
                    <a:gd name="T21" fmla="*/ 0 h 388"/>
                    <a:gd name="T22" fmla="*/ 0 w 338"/>
                    <a:gd name="T23" fmla="*/ 0 h 388"/>
                    <a:gd name="T24" fmla="*/ 0 w 338"/>
                    <a:gd name="T25" fmla="*/ 0 h 388"/>
                    <a:gd name="T26" fmla="*/ 0 w 338"/>
                    <a:gd name="T27" fmla="*/ 0 h 388"/>
                    <a:gd name="T28" fmla="*/ 0 w 338"/>
                    <a:gd name="T29" fmla="*/ 0 h 38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38"/>
                    <a:gd name="T46" fmla="*/ 0 h 388"/>
                    <a:gd name="T47" fmla="*/ 338 w 338"/>
                    <a:gd name="T48" fmla="*/ 388 h 38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38" h="388">
                      <a:moveTo>
                        <a:pt x="338" y="16"/>
                      </a:moveTo>
                      <a:lnTo>
                        <a:pt x="250" y="104"/>
                      </a:lnTo>
                      <a:lnTo>
                        <a:pt x="181" y="189"/>
                      </a:lnTo>
                      <a:lnTo>
                        <a:pt x="115" y="278"/>
                      </a:lnTo>
                      <a:lnTo>
                        <a:pt x="42" y="378"/>
                      </a:lnTo>
                      <a:lnTo>
                        <a:pt x="23" y="388"/>
                      </a:lnTo>
                      <a:lnTo>
                        <a:pt x="4" y="382"/>
                      </a:lnTo>
                      <a:lnTo>
                        <a:pt x="0" y="344"/>
                      </a:lnTo>
                      <a:lnTo>
                        <a:pt x="77" y="247"/>
                      </a:lnTo>
                      <a:lnTo>
                        <a:pt x="152" y="165"/>
                      </a:lnTo>
                      <a:lnTo>
                        <a:pt x="231" y="86"/>
                      </a:lnTo>
                      <a:lnTo>
                        <a:pt x="322" y="0"/>
                      </a:lnTo>
                      <a:lnTo>
                        <a:pt x="338" y="0"/>
                      </a:lnTo>
                      <a:lnTo>
                        <a:pt x="3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34" name="Freeform 570"/>
                <p:cNvSpPr>
                  <a:spLocks/>
                </p:cNvSpPr>
                <p:nvPr/>
              </p:nvSpPr>
              <p:spPr bwMode="auto">
                <a:xfrm flipH="1">
                  <a:off x="3674" y="1175"/>
                  <a:ext cx="42" cy="61"/>
                </a:xfrm>
                <a:custGeom>
                  <a:avLst/>
                  <a:gdLst>
                    <a:gd name="T0" fmla="*/ 0 w 99"/>
                    <a:gd name="T1" fmla="*/ 0 h 137"/>
                    <a:gd name="T2" fmla="*/ 0 w 99"/>
                    <a:gd name="T3" fmla="*/ 0 h 137"/>
                    <a:gd name="T4" fmla="*/ 0 w 99"/>
                    <a:gd name="T5" fmla="*/ 0 h 137"/>
                    <a:gd name="T6" fmla="*/ 0 w 99"/>
                    <a:gd name="T7" fmla="*/ 0 h 137"/>
                    <a:gd name="T8" fmla="*/ 0 w 99"/>
                    <a:gd name="T9" fmla="*/ 0 h 137"/>
                    <a:gd name="T10" fmla="*/ 0 w 99"/>
                    <a:gd name="T11" fmla="*/ 0 h 137"/>
                    <a:gd name="T12" fmla="*/ 0 w 99"/>
                    <a:gd name="T13" fmla="*/ 0 h 137"/>
                    <a:gd name="T14" fmla="*/ 0 w 99"/>
                    <a:gd name="T15" fmla="*/ 0 h 137"/>
                    <a:gd name="T16" fmla="*/ 0 w 99"/>
                    <a:gd name="T17" fmla="*/ 0 h 137"/>
                    <a:gd name="T18" fmla="*/ 0 w 99"/>
                    <a:gd name="T19" fmla="*/ 0 h 137"/>
                    <a:gd name="T20" fmla="*/ 0 w 99"/>
                    <a:gd name="T21" fmla="*/ 0 h 1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9"/>
                    <a:gd name="T34" fmla="*/ 0 h 137"/>
                    <a:gd name="T35" fmla="*/ 99 w 99"/>
                    <a:gd name="T36" fmla="*/ 137 h 1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9" h="137">
                      <a:moveTo>
                        <a:pt x="50" y="11"/>
                      </a:moveTo>
                      <a:lnTo>
                        <a:pt x="96" y="104"/>
                      </a:lnTo>
                      <a:lnTo>
                        <a:pt x="99" y="124"/>
                      </a:lnTo>
                      <a:lnTo>
                        <a:pt x="87" y="137"/>
                      </a:lnTo>
                      <a:lnTo>
                        <a:pt x="53" y="128"/>
                      </a:lnTo>
                      <a:lnTo>
                        <a:pt x="2" y="36"/>
                      </a:lnTo>
                      <a:lnTo>
                        <a:pt x="0" y="14"/>
                      </a:lnTo>
                      <a:lnTo>
                        <a:pt x="14" y="0"/>
                      </a:lnTo>
                      <a:lnTo>
                        <a:pt x="5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35" name="Freeform 571"/>
                <p:cNvSpPr>
                  <a:spLocks/>
                </p:cNvSpPr>
                <p:nvPr/>
              </p:nvSpPr>
              <p:spPr bwMode="auto">
                <a:xfrm flipH="1">
                  <a:off x="2872" y="118"/>
                  <a:ext cx="569" cy="157"/>
                </a:xfrm>
                <a:custGeom>
                  <a:avLst/>
                  <a:gdLst>
                    <a:gd name="T0" fmla="*/ 0 w 1314"/>
                    <a:gd name="T1" fmla="*/ 0 h 360"/>
                    <a:gd name="T2" fmla="*/ 0 w 1314"/>
                    <a:gd name="T3" fmla="*/ 0 h 360"/>
                    <a:gd name="T4" fmla="*/ 0 w 1314"/>
                    <a:gd name="T5" fmla="*/ 0 h 360"/>
                    <a:gd name="T6" fmla="*/ 0 w 1314"/>
                    <a:gd name="T7" fmla="*/ 0 h 360"/>
                    <a:gd name="T8" fmla="*/ 0 w 1314"/>
                    <a:gd name="T9" fmla="*/ 0 h 360"/>
                    <a:gd name="T10" fmla="*/ 0 w 1314"/>
                    <a:gd name="T11" fmla="*/ 0 h 360"/>
                    <a:gd name="T12" fmla="*/ 0 w 1314"/>
                    <a:gd name="T13" fmla="*/ 0 h 360"/>
                    <a:gd name="T14" fmla="*/ 0 w 1314"/>
                    <a:gd name="T15" fmla="*/ 0 h 360"/>
                    <a:gd name="T16" fmla="*/ 0 w 1314"/>
                    <a:gd name="T17" fmla="*/ 0 h 360"/>
                    <a:gd name="T18" fmla="*/ 0 w 1314"/>
                    <a:gd name="T19" fmla="*/ 0 h 360"/>
                    <a:gd name="T20" fmla="*/ 0 w 1314"/>
                    <a:gd name="T21" fmla="*/ 0 h 360"/>
                    <a:gd name="T22" fmla="*/ 0 w 1314"/>
                    <a:gd name="T23" fmla="*/ 0 h 360"/>
                    <a:gd name="T24" fmla="*/ 0 w 1314"/>
                    <a:gd name="T25" fmla="*/ 0 h 360"/>
                    <a:gd name="T26" fmla="*/ 0 w 1314"/>
                    <a:gd name="T27" fmla="*/ 0 h 360"/>
                    <a:gd name="T28" fmla="*/ 0 w 1314"/>
                    <a:gd name="T29" fmla="*/ 0 h 360"/>
                    <a:gd name="T30" fmla="*/ 0 w 1314"/>
                    <a:gd name="T31" fmla="*/ 0 h 360"/>
                    <a:gd name="T32" fmla="*/ 0 w 1314"/>
                    <a:gd name="T33" fmla="*/ 0 h 360"/>
                    <a:gd name="T34" fmla="*/ 0 w 1314"/>
                    <a:gd name="T35" fmla="*/ 0 h 360"/>
                    <a:gd name="T36" fmla="*/ 0 w 1314"/>
                    <a:gd name="T37" fmla="*/ 0 h 360"/>
                    <a:gd name="T38" fmla="*/ 0 w 1314"/>
                    <a:gd name="T39" fmla="*/ 0 h 360"/>
                    <a:gd name="T40" fmla="*/ 0 w 1314"/>
                    <a:gd name="T41" fmla="*/ 0 h 360"/>
                    <a:gd name="T42" fmla="*/ 0 w 1314"/>
                    <a:gd name="T43" fmla="*/ 0 h 360"/>
                    <a:gd name="T44" fmla="*/ 0 w 1314"/>
                    <a:gd name="T45" fmla="*/ 0 h 360"/>
                    <a:gd name="T46" fmla="*/ 0 w 1314"/>
                    <a:gd name="T47" fmla="*/ 0 h 360"/>
                    <a:gd name="T48" fmla="*/ 0 w 1314"/>
                    <a:gd name="T49" fmla="*/ 0 h 360"/>
                    <a:gd name="T50" fmla="*/ 0 w 1314"/>
                    <a:gd name="T51" fmla="*/ 0 h 360"/>
                    <a:gd name="T52" fmla="*/ 0 w 1314"/>
                    <a:gd name="T53" fmla="*/ 0 h 36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314"/>
                    <a:gd name="T82" fmla="*/ 0 h 360"/>
                    <a:gd name="T83" fmla="*/ 1314 w 1314"/>
                    <a:gd name="T84" fmla="*/ 360 h 360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314" h="360">
                      <a:moveTo>
                        <a:pt x="1304" y="23"/>
                      </a:moveTo>
                      <a:lnTo>
                        <a:pt x="1142" y="47"/>
                      </a:lnTo>
                      <a:lnTo>
                        <a:pt x="1002" y="66"/>
                      </a:lnTo>
                      <a:lnTo>
                        <a:pt x="703" y="111"/>
                      </a:lnTo>
                      <a:lnTo>
                        <a:pt x="543" y="152"/>
                      </a:lnTo>
                      <a:lnTo>
                        <a:pt x="388" y="200"/>
                      </a:lnTo>
                      <a:lnTo>
                        <a:pt x="288" y="227"/>
                      </a:lnTo>
                      <a:lnTo>
                        <a:pt x="202" y="253"/>
                      </a:lnTo>
                      <a:lnTo>
                        <a:pt x="123" y="291"/>
                      </a:lnTo>
                      <a:lnTo>
                        <a:pt x="44" y="351"/>
                      </a:lnTo>
                      <a:lnTo>
                        <a:pt x="25" y="360"/>
                      </a:lnTo>
                      <a:lnTo>
                        <a:pt x="7" y="351"/>
                      </a:lnTo>
                      <a:lnTo>
                        <a:pt x="0" y="335"/>
                      </a:lnTo>
                      <a:lnTo>
                        <a:pt x="7" y="316"/>
                      </a:lnTo>
                      <a:lnTo>
                        <a:pt x="50" y="279"/>
                      </a:lnTo>
                      <a:lnTo>
                        <a:pt x="91" y="250"/>
                      </a:lnTo>
                      <a:lnTo>
                        <a:pt x="176" y="209"/>
                      </a:lnTo>
                      <a:lnTo>
                        <a:pt x="268" y="180"/>
                      </a:lnTo>
                      <a:lnTo>
                        <a:pt x="373" y="152"/>
                      </a:lnTo>
                      <a:lnTo>
                        <a:pt x="532" y="104"/>
                      </a:lnTo>
                      <a:lnTo>
                        <a:pt x="693" y="64"/>
                      </a:lnTo>
                      <a:lnTo>
                        <a:pt x="989" y="16"/>
                      </a:lnTo>
                      <a:lnTo>
                        <a:pt x="1131" y="4"/>
                      </a:lnTo>
                      <a:lnTo>
                        <a:pt x="1299" y="0"/>
                      </a:lnTo>
                      <a:lnTo>
                        <a:pt x="1314" y="10"/>
                      </a:lnTo>
                      <a:lnTo>
                        <a:pt x="130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36" name="Freeform 572"/>
                <p:cNvSpPr>
                  <a:spLocks/>
                </p:cNvSpPr>
                <p:nvPr/>
              </p:nvSpPr>
              <p:spPr bwMode="auto">
                <a:xfrm flipH="1">
                  <a:off x="3170" y="164"/>
                  <a:ext cx="233" cy="261"/>
                </a:xfrm>
                <a:custGeom>
                  <a:avLst/>
                  <a:gdLst>
                    <a:gd name="T0" fmla="*/ 0 w 537"/>
                    <a:gd name="T1" fmla="*/ 0 h 602"/>
                    <a:gd name="T2" fmla="*/ 0 w 537"/>
                    <a:gd name="T3" fmla="*/ 0 h 602"/>
                    <a:gd name="T4" fmla="*/ 0 w 537"/>
                    <a:gd name="T5" fmla="*/ 0 h 602"/>
                    <a:gd name="T6" fmla="*/ 0 w 537"/>
                    <a:gd name="T7" fmla="*/ 0 h 602"/>
                    <a:gd name="T8" fmla="*/ 0 w 537"/>
                    <a:gd name="T9" fmla="*/ 0 h 602"/>
                    <a:gd name="T10" fmla="*/ 0 w 537"/>
                    <a:gd name="T11" fmla="*/ 0 h 602"/>
                    <a:gd name="T12" fmla="*/ 0 w 537"/>
                    <a:gd name="T13" fmla="*/ 0 h 602"/>
                    <a:gd name="T14" fmla="*/ 0 w 537"/>
                    <a:gd name="T15" fmla="*/ 0 h 602"/>
                    <a:gd name="T16" fmla="*/ 0 w 537"/>
                    <a:gd name="T17" fmla="*/ 0 h 602"/>
                    <a:gd name="T18" fmla="*/ 0 w 537"/>
                    <a:gd name="T19" fmla="*/ 0 h 602"/>
                    <a:gd name="T20" fmla="*/ 0 w 537"/>
                    <a:gd name="T21" fmla="*/ 0 h 602"/>
                    <a:gd name="T22" fmla="*/ 0 w 537"/>
                    <a:gd name="T23" fmla="*/ 0 h 602"/>
                    <a:gd name="T24" fmla="*/ 0 w 537"/>
                    <a:gd name="T25" fmla="*/ 0 h 602"/>
                    <a:gd name="T26" fmla="*/ 0 w 537"/>
                    <a:gd name="T27" fmla="*/ 0 h 602"/>
                    <a:gd name="T28" fmla="*/ 0 w 537"/>
                    <a:gd name="T29" fmla="*/ 0 h 602"/>
                    <a:gd name="T30" fmla="*/ 0 w 537"/>
                    <a:gd name="T31" fmla="*/ 0 h 602"/>
                    <a:gd name="T32" fmla="*/ 0 w 537"/>
                    <a:gd name="T33" fmla="*/ 0 h 602"/>
                    <a:gd name="T34" fmla="*/ 0 w 537"/>
                    <a:gd name="T35" fmla="*/ 0 h 602"/>
                    <a:gd name="T36" fmla="*/ 0 w 537"/>
                    <a:gd name="T37" fmla="*/ 0 h 602"/>
                    <a:gd name="T38" fmla="*/ 0 w 537"/>
                    <a:gd name="T39" fmla="*/ 0 h 602"/>
                    <a:gd name="T40" fmla="*/ 0 w 537"/>
                    <a:gd name="T41" fmla="*/ 0 h 602"/>
                    <a:gd name="T42" fmla="*/ 0 w 537"/>
                    <a:gd name="T43" fmla="*/ 0 h 602"/>
                    <a:gd name="T44" fmla="*/ 0 w 537"/>
                    <a:gd name="T45" fmla="*/ 0 h 602"/>
                    <a:gd name="T46" fmla="*/ 0 w 537"/>
                    <a:gd name="T47" fmla="*/ 0 h 602"/>
                    <a:gd name="T48" fmla="*/ 0 w 537"/>
                    <a:gd name="T49" fmla="*/ 0 h 602"/>
                    <a:gd name="T50" fmla="*/ 0 w 537"/>
                    <a:gd name="T51" fmla="*/ 0 h 60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37"/>
                    <a:gd name="T79" fmla="*/ 0 h 602"/>
                    <a:gd name="T80" fmla="*/ 537 w 537"/>
                    <a:gd name="T81" fmla="*/ 602 h 60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37" h="602">
                      <a:moveTo>
                        <a:pt x="35" y="593"/>
                      </a:moveTo>
                      <a:lnTo>
                        <a:pt x="0" y="355"/>
                      </a:lnTo>
                      <a:lnTo>
                        <a:pt x="6" y="302"/>
                      </a:lnTo>
                      <a:lnTo>
                        <a:pt x="22" y="249"/>
                      </a:lnTo>
                      <a:lnTo>
                        <a:pt x="48" y="201"/>
                      </a:lnTo>
                      <a:lnTo>
                        <a:pt x="86" y="153"/>
                      </a:lnTo>
                      <a:lnTo>
                        <a:pt x="164" y="107"/>
                      </a:lnTo>
                      <a:lnTo>
                        <a:pt x="256" y="72"/>
                      </a:lnTo>
                      <a:lnTo>
                        <a:pt x="340" y="47"/>
                      </a:lnTo>
                      <a:lnTo>
                        <a:pt x="425" y="25"/>
                      </a:lnTo>
                      <a:lnTo>
                        <a:pt x="523" y="0"/>
                      </a:lnTo>
                      <a:lnTo>
                        <a:pt x="537" y="8"/>
                      </a:lnTo>
                      <a:lnTo>
                        <a:pt x="530" y="22"/>
                      </a:lnTo>
                      <a:lnTo>
                        <a:pt x="435" y="53"/>
                      </a:lnTo>
                      <a:lnTo>
                        <a:pt x="356" y="85"/>
                      </a:lnTo>
                      <a:lnTo>
                        <a:pt x="277" y="120"/>
                      </a:lnTo>
                      <a:lnTo>
                        <a:pt x="187" y="160"/>
                      </a:lnTo>
                      <a:lnTo>
                        <a:pt x="127" y="195"/>
                      </a:lnTo>
                      <a:lnTo>
                        <a:pt x="91" y="239"/>
                      </a:lnTo>
                      <a:lnTo>
                        <a:pt x="64" y="283"/>
                      </a:lnTo>
                      <a:lnTo>
                        <a:pt x="38" y="377"/>
                      </a:lnTo>
                      <a:lnTo>
                        <a:pt x="39" y="476"/>
                      </a:lnTo>
                      <a:lnTo>
                        <a:pt x="58" y="587"/>
                      </a:lnTo>
                      <a:lnTo>
                        <a:pt x="50" y="602"/>
                      </a:lnTo>
                      <a:lnTo>
                        <a:pt x="35" y="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37" name="Freeform 573"/>
                <p:cNvSpPr>
                  <a:spLocks/>
                </p:cNvSpPr>
                <p:nvPr/>
              </p:nvSpPr>
              <p:spPr bwMode="auto">
                <a:xfrm flipH="1">
                  <a:off x="3489" y="920"/>
                  <a:ext cx="21" cy="88"/>
                </a:xfrm>
                <a:custGeom>
                  <a:avLst/>
                  <a:gdLst>
                    <a:gd name="T0" fmla="*/ 0 w 48"/>
                    <a:gd name="T1" fmla="*/ 0 h 202"/>
                    <a:gd name="T2" fmla="*/ 0 w 48"/>
                    <a:gd name="T3" fmla="*/ 0 h 202"/>
                    <a:gd name="T4" fmla="*/ 0 w 48"/>
                    <a:gd name="T5" fmla="*/ 0 h 202"/>
                    <a:gd name="T6" fmla="*/ 0 w 48"/>
                    <a:gd name="T7" fmla="*/ 0 h 202"/>
                    <a:gd name="T8" fmla="*/ 0 w 48"/>
                    <a:gd name="T9" fmla="*/ 0 h 202"/>
                    <a:gd name="T10" fmla="*/ 0 w 48"/>
                    <a:gd name="T11" fmla="*/ 0 h 202"/>
                    <a:gd name="T12" fmla="*/ 0 w 48"/>
                    <a:gd name="T13" fmla="*/ 0 h 202"/>
                    <a:gd name="T14" fmla="*/ 0 w 48"/>
                    <a:gd name="T15" fmla="*/ 0 h 202"/>
                    <a:gd name="T16" fmla="*/ 0 w 48"/>
                    <a:gd name="T17" fmla="*/ 0 h 20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8"/>
                    <a:gd name="T28" fmla="*/ 0 h 202"/>
                    <a:gd name="T29" fmla="*/ 48 w 48"/>
                    <a:gd name="T30" fmla="*/ 202 h 20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8" h="202">
                      <a:moveTo>
                        <a:pt x="33" y="65"/>
                      </a:moveTo>
                      <a:lnTo>
                        <a:pt x="33" y="106"/>
                      </a:lnTo>
                      <a:lnTo>
                        <a:pt x="48" y="202"/>
                      </a:lnTo>
                      <a:lnTo>
                        <a:pt x="1" y="202"/>
                      </a:lnTo>
                      <a:lnTo>
                        <a:pt x="0" y="7"/>
                      </a:lnTo>
                      <a:lnTo>
                        <a:pt x="30" y="0"/>
                      </a:lnTo>
                      <a:lnTo>
                        <a:pt x="41" y="19"/>
                      </a:lnTo>
                      <a:lnTo>
                        <a:pt x="33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376" name="Oval 574"/>
              <p:cNvSpPr>
                <a:spLocks noChangeArrowheads="1"/>
              </p:cNvSpPr>
              <p:nvPr/>
            </p:nvSpPr>
            <p:spPr bwMode="auto">
              <a:xfrm flipH="1">
                <a:off x="4190" y="2877"/>
                <a:ext cx="695" cy="273"/>
              </a:xfrm>
              <a:prstGeom prst="ellipse">
                <a:avLst/>
              </a:prstGeom>
              <a:solidFill>
                <a:srgbClr val="6060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77" name="Rectangle 575"/>
              <p:cNvSpPr>
                <a:spLocks noChangeArrowheads="1"/>
              </p:cNvSpPr>
              <p:nvPr/>
            </p:nvSpPr>
            <p:spPr bwMode="auto">
              <a:xfrm flipH="1">
                <a:off x="4446" y="2338"/>
                <a:ext cx="186" cy="617"/>
              </a:xfrm>
              <a:prstGeom prst="rect">
                <a:avLst/>
              </a:prstGeom>
              <a:solidFill>
                <a:srgbClr val="60606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1378" name="Group 576"/>
              <p:cNvGrpSpPr>
                <a:grpSpLocks/>
              </p:cNvGrpSpPr>
              <p:nvPr/>
            </p:nvGrpSpPr>
            <p:grpSpPr bwMode="auto">
              <a:xfrm flipH="1">
                <a:off x="4029" y="2106"/>
                <a:ext cx="921" cy="323"/>
                <a:chOff x="1510" y="2855"/>
                <a:chExt cx="968" cy="339"/>
              </a:xfrm>
            </p:grpSpPr>
            <p:sp>
              <p:nvSpPr>
                <p:cNvPr id="1379" name="Freeform 577"/>
                <p:cNvSpPr>
                  <a:spLocks/>
                </p:cNvSpPr>
                <p:nvPr/>
              </p:nvSpPr>
              <p:spPr bwMode="auto">
                <a:xfrm>
                  <a:off x="1510" y="2855"/>
                  <a:ext cx="968" cy="339"/>
                </a:xfrm>
                <a:custGeom>
                  <a:avLst/>
                  <a:gdLst>
                    <a:gd name="T0" fmla="*/ 1 w 1936"/>
                    <a:gd name="T1" fmla="*/ 1 h 677"/>
                    <a:gd name="T2" fmla="*/ 1 w 1936"/>
                    <a:gd name="T3" fmla="*/ 1 h 677"/>
                    <a:gd name="T4" fmla="*/ 1 w 1936"/>
                    <a:gd name="T5" fmla="*/ 1 h 677"/>
                    <a:gd name="T6" fmla="*/ 1 w 1936"/>
                    <a:gd name="T7" fmla="*/ 1 h 677"/>
                    <a:gd name="T8" fmla="*/ 1 w 1936"/>
                    <a:gd name="T9" fmla="*/ 1 h 677"/>
                    <a:gd name="T10" fmla="*/ 0 w 1936"/>
                    <a:gd name="T11" fmla="*/ 1 h 677"/>
                    <a:gd name="T12" fmla="*/ 1 w 1936"/>
                    <a:gd name="T13" fmla="*/ 0 h 677"/>
                    <a:gd name="T14" fmla="*/ 1 w 1936"/>
                    <a:gd name="T15" fmla="*/ 1 h 67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36"/>
                    <a:gd name="T25" fmla="*/ 0 h 677"/>
                    <a:gd name="T26" fmla="*/ 1936 w 1936"/>
                    <a:gd name="T27" fmla="*/ 677 h 67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36" h="677">
                      <a:moveTo>
                        <a:pt x="1936" y="353"/>
                      </a:moveTo>
                      <a:lnTo>
                        <a:pt x="1924" y="563"/>
                      </a:lnTo>
                      <a:lnTo>
                        <a:pt x="1287" y="677"/>
                      </a:lnTo>
                      <a:lnTo>
                        <a:pt x="583" y="677"/>
                      </a:lnTo>
                      <a:lnTo>
                        <a:pt x="32" y="505"/>
                      </a:lnTo>
                      <a:lnTo>
                        <a:pt x="0" y="18"/>
                      </a:lnTo>
                      <a:lnTo>
                        <a:pt x="1093" y="0"/>
                      </a:lnTo>
                      <a:lnTo>
                        <a:pt x="1936" y="353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80" name="Freeform 578"/>
                <p:cNvSpPr>
                  <a:spLocks/>
                </p:cNvSpPr>
                <p:nvPr/>
              </p:nvSpPr>
              <p:spPr bwMode="auto">
                <a:xfrm>
                  <a:off x="1531" y="2984"/>
                  <a:ext cx="923" cy="194"/>
                </a:xfrm>
                <a:custGeom>
                  <a:avLst/>
                  <a:gdLst>
                    <a:gd name="T0" fmla="*/ 1 w 1846"/>
                    <a:gd name="T1" fmla="*/ 1 h 388"/>
                    <a:gd name="T2" fmla="*/ 1 w 1846"/>
                    <a:gd name="T3" fmla="*/ 1 h 388"/>
                    <a:gd name="T4" fmla="*/ 1 w 1846"/>
                    <a:gd name="T5" fmla="*/ 1 h 388"/>
                    <a:gd name="T6" fmla="*/ 1 w 1846"/>
                    <a:gd name="T7" fmla="*/ 1 h 388"/>
                    <a:gd name="T8" fmla="*/ 0 w 1846"/>
                    <a:gd name="T9" fmla="*/ 1 h 388"/>
                    <a:gd name="T10" fmla="*/ 0 w 1846"/>
                    <a:gd name="T11" fmla="*/ 0 h 388"/>
                    <a:gd name="T12" fmla="*/ 1 w 1846"/>
                    <a:gd name="T13" fmla="*/ 1 h 388"/>
                    <a:gd name="T14" fmla="*/ 1 w 1846"/>
                    <a:gd name="T15" fmla="*/ 1 h 388"/>
                    <a:gd name="T16" fmla="*/ 1 w 1846"/>
                    <a:gd name="T17" fmla="*/ 1 h 3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46"/>
                    <a:gd name="T28" fmla="*/ 0 h 388"/>
                    <a:gd name="T29" fmla="*/ 1846 w 1846"/>
                    <a:gd name="T30" fmla="*/ 388 h 3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46" h="388">
                      <a:moveTo>
                        <a:pt x="1846" y="132"/>
                      </a:moveTo>
                      <a:lnTo>
                        <a:pt x="1836" y="284"/>
                      </a:lnTo>
                      <a:lnTo>
                        <a:pt x="1263" y="388"/>
                      </a:lnTo>
                      <a:lnTo>
                        <a:pt x="517" y="388"/>
                      </a:lnTo>
                      <a:lnTo>
                        <a:pt x="0" y="208"/>
                      </a:lnTo>
                      <a:lnTo>
                        <a:pt x="0" y="0"/>
                      </a:lnTo>
                      <a:lnTo>
                        <a:pt x="495" y="208"/>
                      </a:lnTo>
                      <a:lnTo>
                        <a:pt x="1253" y="218"/>
                      </a:lnTo>
                      <a:lnTo>
                        <a:pt x="1846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</p:grpSp>
        <p:grpSp>
          <p:nvGrpSpPr>
            <p:cNvPr id="1314" name="Group 579"/>
            <p:cNvGrpSpPr>
              <a:grpSpLocks/>
            </p:cNvGrpSpPr>
            <p:nvPr/>
          </p:nvGrpSpPr>
          <p:grpSpPr bwMode="auto">
            <a:xfrm flipH="1">
              <a:off x="5256" y="1994"/>
              <a:ext cx="162" cy="243"/>
              <a:chOff x="2372" y="175"/>
              <a:chExt cx="1542" cy="2562"/>
            </a:xfrm>
          </p:grpSpPr>
          <p:sp>
            <p:nvSpPr>
              <p:cNvPr id="1315" name="Freeform 580"/>
              <p:cNvSpPr>
                <a:spLocks/>
              </p:cNvSpPr>
              <p:nvPr/>
            </p:nvSpPr>
            <p:spPr bwMode="auto">
              <a:xfrm>
                <a:off x="3258" y="2392"/>
                <a:ext cx="523" cy="268"/>
              </a:xfrm>
              <a:custGeom>
                <a:avLst/>
                <a:gdLst>
                  <a:gd name="T0" fmla="*/ 0 w 1211"/>
                  <a:gd name="T1" fmla="*/ 0 h 621"/>
                  <a:gd name="T2" fmla="*/ 0 w 1211"/>
                  <a:gd name="T3" fmla="*/ 0 h 621"/>
                  <a:gd name="T4" fmla="*/ 0 w 1211"/>
                  <a:gd name="T5" fmla="*/ 0 h 621"/>
                  <a:gd name="T6" fmla="*/ 0 w 1211"/>
                  <a:gd name="T7" fmla="*/ 0 h 621"/>
                  <a:gd name="T8" fmla="*/ 0 w 1211"/>
                  <a:gd name="T9" fmla="*/ 0 h 621"/>
                  <a:gd name="T10" fmla="*/ 0 w 1211"/>
                  <a:gd name="T11" fmla="*/ 0 h 621"/>
                  <a:gd name="T12" fmla="*/ 0 w 1211"/>
                  <a:gd name="T13" fmla="*/ 0 h 621"/>
                  <a:gd name="T14" fmla="*/ 0 w 1211"/>
                  <a:gd name="T15" fmla="*/ 0 h 621"/>
                  <a:gd name="T16" fmla="*/ 0 w 1211"/>
                  <a:gd name="T17" fmla="*/ 0 h 621"/>
                  <a:gd name="T18" fmla="*/ 0 w 1211"/>
                  <a:gd name="T19" fmla="*/ 0 h 621"/>
                  <a:gd name="T20" fmla="*/ 0 w 1211"/>
                  <a:gd name="T21" fmla="*/ 0 h 621"/>
                  <a:gd name="T22" fmla="*/ 0 w 1211"/>
                  <a:gd name="T23" fmla="*/ 0 h 621"/>
                  <a:gd name="T24" fmla="*/ 0 w 1211"/>
                  <a:gd name="T25" fmla="*/ 0 h 621"/>
                  <a:gd name="T26" fmla="*/ 0 w 1211"/>
                  <a:gd name="T27" fmla="*/ 0 h 621"/>
                  <a:gd name="T28" fmla="*/ 0 w 1211"/>
                  <a:gd name="T29" fmla="*/ 0 h 621"/>
                  <a:gd name="T30" fmla="*/ 0 w 1211"/>
                  <a:gd name="T31" fmla="*/ 0 h 621"/>
                  <a:gd name="T32" fmla="*/ 0 w 1211"/>
                  <a:gd name="T33" fmla="*/ 0 h 621"/>
                  <a:gd name="T34" fmla="*/ 0 w 1211"/>
                  <a:gd name="T35" fmla="*/ 0 h 621"/>
                  <a:gd name="T36" fmla="*/ 0 w 1211"/>
                  <a:gd name="T37" fmla="*/ 0 h 621"/>
                  <a:gd name="T38" fmla="*/ 0 w 1211"/>
                  <a:gd name="T39" fmla="*/ 0 h 62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1"/>
                  <a:gd name="T61" fmla="*/ 0 h 621"/>
                  <a:gd name="T62" fmla="*/ 1211 w 1211"/>
                  <a:gd name="T63" fmla="*/ 621 h 62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1" h="621">
                    <a:moveTo>
                      <a:pt x="489" y="20"/>
                    </a:moveTo>
                    <a:lnTo>
                      <a:pt x="479" y="181"/>
                    </a:lnTo>
                    <a:lnTo>
                      <a:pt x="797" y="331"/>
                    </a:lnTo>
                    <a:lnTo>
                      <a:pt x="1063" y="395"/>
                    </a:lnTo>
                    <a:lnTo>
                      <a:pt x="1211" y="461"/>
                    </a:lnTo>
                    <a:lnTo>
                      <a:pt x="1203" y="547"/>
                    </a:lnTo>
                    <a:lnTo>
                      <a:pt x="1011" y="601"/>
                    </a:lnTo>
                    <a:lnTo>
                      <a:pt x="723" y="621"/>
                    </a:lnTo>
                    <a:lnTo>
                      <a:pt x="479" y="579"/>
                    </a:lnTo>
                    <a:lnTo>
                      <a:pt x="329" y="537"/>
                    </a:lnTo>
                    <a:lnTo>
                      <a:pt x="321" y="585"/>
                    </a:lnTo>
                    <a:lnTo>
                      <a:pt x="130" y="579"/>
                    </a:lnTo>
                    <a:lnTo>
                      <a:pt x="12" y="557"/>
                    </a:lnTo>
                    <a:lnTo>
                      <a:pt x="12" y="473"/>
                    </a:lnTo>
                    <a:lnTo>
                      <a:pt x="0" y="423"/>
                    </a:lnTo>
                    <a:lnTo>
                      <a:pt x="0" y="303"/>
                    </a:lnTo>
                    <a:lnTo>
                      <a:pt x="32" y="235"/>
                    </a:lnTo>
                    <a:lnTo>
                      <a:pt x="94" y="159"/>
                    </a:lnTo>
                    <a:lnTo>
                      <a:pt x="106" y="0"/>
                    </a:lnTo>
                    <a:lnTo>
                      <a:pt x="489" y="20"/>
                    </a:lnTo>
                    <a:close/>
                  </a:path>
                </a:pathLst>
              </a:custGeom>
              <a:solidFill>
                <a:srgbClr val="6060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16" name="Freeform 581"/>
              <p:cNvSpPr>
                <a:spLocks/>
              </p:cNvSpPr>
              <p:nvPr/>
            </p:nvSpPr>
            <p:spPr bwMode="auto">
              <a:xfrm>
                <a:off x="3432" y="2488"/>
                <a:ext cx="158" cy="83"/>
              </a:xfrm>
              <a:custGeom>
                <a:avLst/>
                <a:gdLst>
                  <a:gd name="T0" fmla="*/ 0 w 364"/>
                  <a:gd name="T1" fmla="*/ 0 h 194"/>
                  <a:gd name="T2" fmla="*/ 0 w 364"/>
                  <a:gd name="T3" fmla="*/ 0 h 194"/>
                  <a:gd name="T4" fmla="*/ 0 w 364"/>
                  <a:gd name="T5" fmla="*/ 0 h 194"/>
                  <a:gd name="T6" fmla="*/ 0 w 364"/>
                  <a:gd name="T7" fmla="*/ 0 h 194"/>
                  <a:gd name="T8" fmla="*/ 0 w 364"/>
                  <a:gd name="T9" fmla="*/ 0 h 1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4"/>
                  <a:gd name="T16" fmla="*/ 0 h 194"/>
                  <a:gd name="T17" fmla="*/ 364 w 364"/>
                  <a:gd name="T18" fmla="*/ 194 h 1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4" h="194">
                    <a:moveTo>
                      <a:pt x="92" y="0"/>
                    </a:moveTo>
                    <a:lnTo>
                      <a:pt x="0" y="102"/>
                    </a:lnTo>
                    <a:lnTo>
                      <a:pt x="326" y="194"/>
                    </a:lnTo>
                    <a:lnTo>
                      <a:pt x="364" y="12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17" name="Freeform 582"/>
              <p:cNvSpPr>
                <a:spLocks/>
              </p:cNvSpPr>
              <p:nvPr/>
            </p:nvSpPr>
            <p:spPr bwMode="auto">
              <a:xfrm>
                <a:off x="3588" y="2547"/>
                <a:ext cx="178" cy="51"/>
              </a:xfrm>
              <a:custGeom>
                <a:avLst/>
                <a:gdLst>
                  <a:gd name="T0" fmla="*/ 0 w 410"/>
                  <a:gd name="T1" fmla="*/ 0 h 118"/>
                  <a:gd name="T2" fmla="*/ 0 w 410"/>
                  <a:gd name="T3" fmla="*/ 0 h 118"/>
                  <a:gd name="T4" fmla="*/ 0 w 410"/>
                  <a:gd name="T5" fmla="*/ 0 h 118"/>
                  <a:gd name="T6" fmla="*/ 0 w 410"/>
                  <a:gd name="T7" fmla="*/ 0 h 118"/>
                  <a:gd name="T8" fmla="*/ 0 w 410"/>
                  <a:gd name="T9" fmla="*/ 0 h 118"/>
                  <a:gd name="T10" fmla="*/ 0 w 410"/>
                  <a:gd name="T11" fmla="*/ 0 h 118"/>
                  <a:gd name="T12" fmla="*/ 0 w 410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0"/>
                  <a:gd name="T22" fmla="*/ 0 h 118"/>
                  <a:gd name="T23" fmla="*/ 410 w 410"/>
                  <a:gd name="T24" fmla="*/ 118 h 1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0" h="118">
                    <a:moveTo>
                      <a:pt x="48" y="0"/>
                    </a:moveTo>
                    <a:lnTo>
                      <a:pt x="0" y="56"/>
                    </a:lnTo>
                    <a:lnTo>
                      <a:pt x="202" y="108"/>
                    </a:lnTo>
                    <a:lnTo>
                      <a:pt x="296" y="118"/>
                    </a:lnTo>
                    <a:lnTo>
                      <a:pt x="410" y="112"/>
                    </a:lnTo>
                    <a:lnTo>
                      <a:pt x="290" y="5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18" name="Freeform 583"/>
              <p:cNvSpPr>
                <a:spLocks/>
              </p:cNvSpPr>
              <p:nvPr/>
            </p:nvSpPr>
            <p:spPr bwMode="auto">
              <a:xfrm>
                <a:off x="3263" y="2488"/>
                <a:ext cx="506" cy="158"/>
              </a:xfrm>
              <a:custGeom>
                <a:avLst/>
                <a:gdLst>
                  <a:gd name="T0" fmla="*/ 0 w 1173"/>
                  <a:gd name="T1" fmla="*/ 0 h 368"/>
                  <a:gd name="T2" fmla="*/ 0 w 1173"/>
                  <a:gd name="T3" fmla="*/ 0 h 368"/>
                  <a:gd name="T4" fmla="*/ 0 w 1173"/>
                  <a:gd name="T5" fmla="*/ 0 h 368"/>
                  <a:gd name="T6" fmla="*/ 0 w 1173"/>
                  <a:gd name="T7" fmla="*/ 0 h 368"/>
                  <a:gd name="T8" fmla="*/ 0 w 1173"/>
                  <a:gd name="T9" fmla="*/ 0 h 368"/>
                  <a:gd name="T10" fmla="*/ 0 w 1173"/>
                  <a:gd name="T11" fmla="*/ 0 h 368"/>
                  <a:gd name="T12" fmla="*/ 0 w 1173"/>
                  <a:gd name="T13" fmla="*/ 0 h 368"/>
                  <a:gd name="T14" fmla="*/ 0 w 1173"/>
                  <a:gd name="T15" fmla="*/ 0 h 368"/>
                  <a:gd name="T16" fmla="*/ 0 w 1173"/>
                  <a:gd name="T17" fmla="*/ 0 h 368"/>
                  <a:gd name="T18" fmla="*/ 0 w 1173"/>
                  <a:gd name="T19" fmla="*/ 0 h 368"/>
                  <a:gd name="T20" fmla="*/ 0 w 1173"/>
                  <a:gd name="T21" fmla="*/ 0 h 368"/>
                  <a:gd name="T22" fmla="*/ 0 w 1173"/>
                  <a:gd name="T23" fmla="*/ 0 h 368"/>
                  <a:gd name="T24" fmla="*/ 0 w 1173"/>
                  <a:gd name="T25" fmla="*/ 0 h 368"/>
                  <a:gd name="T26" fmla="*/ 0 w 1173"/>
                  <a:gd name="T27" fmla="*/ 0 h 368"/>
                  <a:gd name="T28" fmla="*/ 0 w 1173"/>
                  <a:gd name="T29" fmla="*/ 0 h 368"/>
                  <a:gd name="T30" fmla="*/ 0 w 1173"/>
                  <a:gd name="T31" fmla="*/ 0 h 368"/>
                  <a:gd name="T32" fmla="*/ 0 w 1173"/>
                  <a:gd name="T33" fmla="*/ 0 h 368"/>
                  <a:gd name="T34" fmla="*/ 0 w 1173"/>
                  <a:gd name="T35" fmla="*/ 0 h 368"/>
                  <a:gd name="T36" fmla="*/ 0 w 1173"/>
                  <a:gd name="T37" fmla="*/ 0 h 3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3"/>
                  <a:gd name="T58" fmla="*/ 0 h 368"/>
                  <a:gd name="T59" fmla="*/ 1173 w 1173"/>
                  <a:gd name="T60" fmla="*/ 368 h 3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3" h="368">
                    <a:moveTo>
                      <a:pt x="1173" y="312"/>
                    </a:moveTo>
                    <a:lnTo>
                      <a:pt x="1173" y="256"/>
                    </a:lnTo>
                    <a:lnTo>
                      <a:pt x="1019" y="272"/>
                    </a:lnTo>
                    <a:lnTo>
                      <a:pt x="773" y="236"/>
                    </a:lnTo>
                    <a:lnTo>
                      <a:pt x="631" y="204"/>
                    </a:lnTo>
                    <a:lnTo>
                      <a:pt x="359" y="116"/>
                    </a:lnTo>
                    <a:lnTo>
                      <a:pt x="243" y="102"/>
                    </a:lnTo>
                    <a:lnTo>
                      <a:pt x="128" y="60"/>
                    </a:lnTo>
                    <a:lnTo>
                      <a:pt x="70" y="0"/>
                    </a:lnTo>
                    <a:lnTo>
                      <a:pt x="0" y="76"/>
                    </a:lnTo>
                    <a:lnTo>
                      <a:pt x="0" y="232"/>
                    </a:lnTo>
                    <a:lnTo>
                      <a:pt x="86" y="256"/>
                    </a:lnTo>
                    <a:lnTo>
                      <a:pt x="297" y="284"/>
                    </a:lnTo>
                    <a:lnTo>
                      <a:pt x="381" y="294"/>
                    </a:lnTo>
                    <a:lnTo>
                      <a:pt x="521" y="344"/>
                    </a:lnTo>
                    <a:lnTo>
                      <a:pt x="679" y="368"/>
                    </a:lnTo>
                    <a:lnTo>
                      <a:pt x="791" y="368"/>
                    </a:lnTo>
                    <a:lnTo>
                      <a:pt x="967" y="368"/>
                    </a:lnTo>
                    <a:lnTo>
                      <a:pt x="1173" y="312"/>
                    </a:lnTo>
                    <a:close/>
                  </a:path>
                </a:pathLst>
              </a:custGeom>
              <a:solidFill>
                <a:srgbClr val="5E6A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19" name="Freeform 584" descr="Light vertical"/>
              <p:cNvSpPr>
                <a:spLocks/>
              </p:cNvSpPr>
              <p:nvPr/>
            </p:nvSpPr>
            <p:spPr bwMode="auto">
              <a:xfrm>
                <a:off x="3298" y="2396"/>
                <a:ext cx="166" cy="131"/>
              </a:xfrm>
              <a:custGeom>
                <a:avLst/>
                <a:gdLst>
                  <a:gd name="T0" fmla="*/ 0 w 383"/>
                  <a:gd name="T1" fmla="*/ 0 h 299"/>
                  <a:gd name="T2" fmla="*/ 0 w 383"/>
                  <a:gd name="T3" fmla="*/ 0 h 299"/>
                  <a:gd name="T4" fmla="*/ 0 w 383"/>
                  <a:gd name="T5" fmla="*/ 0 h 299"/>
                  <a:gd name="T6" fmla="*/ 0 w 383"/>
                  <a:gd name="T7" fmla="*/ 0 h 299"/>
                  <a:gd name="T8" fmla="*/ 0 w 383"/>
                  <a:gd name="T9" fmla="*/ 0 h 299"/>
                  <a:gd name="T10" fmla="*/ 0 w 383"/>
                  <a:gd name="T11" fmla="*/ 0 h 299"/>
                  <a:gd name="T12" fmla="*/ 0 w 383"/>
                  <a:gd name="T13" fmla="*/ 0 h 299"/>
                  <a:gd name="T14" fmla="*/ 0 w 383"/>
                  <a:gd name="T15" fmla="*/ 0 h 299"/>
                  <a:gd name="T16" fmla="*/ 0 w 383"/>
                  <a:gd name="T17" fmla="*/ 0 h 299"/>
                  <a:gd name="T18" fmla="*/ 0 w 383"/>
                  <a:gd name="T19" fmla="*/ 0 h 29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3"/>
                  <a:gd name="T31" fmla="*/ 0 h 299"/>
                  <a:gd name="T32" fmla="*/ 383 w 383"/>
                  <a:gd name="T33" fmla="*/ 299 h 29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3" h="299">
                    <a:moveTo>
                      <a:pt x="373" y="20"/>
                    </a:moveTo>
                    <a:lnTo>
                      <a:pt x="361" y="167"/>
                    </a:lnTo>
                    <a:lnTo>
                      <a:pt x="383" y="199"/>
                    </a:lnTo>
                    <a:lnTo>
                      <a:pt x="297" y="299"/>
                    </a:lnTo>
                    <a:lnTo>
                      <a:pt x="179" y="299"/>
                    </a:lnTo>
                    <a:lnTo>
                      <a:pt x="46" y="255"/>
                    </a:lnTo>
                    <a:lnTo>
                      <a:pt x="0" y="195"/>
                    </a:lnTo>
                    <a:lnTo>
                      <a:pt x="26" y="155"/>
                    </a:lnTo>
                    <a:lnTo>
                      <a:pt x="34" y="0"/>
                    </a:lnTo>
                    <a:lnTo>
                      <a:pt x="373" y="20"/>
                    </a:lnTo>
                    <a:close/>
                  </a:path>
                </a:pathLst>
              </a:custGeom>
              <a:pattFill prst="ltVert">
                <a:fgClr>
                  <a:srgbClr val="A0A0A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1320" name="Group 585"/>
              <p:cNvGrpSpPr>
                <a:grpSpLocks/>
              </p:cNvGrpSpPr>
              <p:nvPr/>
            </p:nvGrpSpPr>
            <p:grpSpPr bwMode="auto">
              <a:xfrm>
                <a:off x="3268" y="1924"/>
                <a:ext cx="220" cy="534"/>
                <a:chOff x="2366" y="3030"/>
                <a:chExt cx="256" cy="621"/>
              </a:xfrm>
            </p:grpSpPr>
            <p:sp>
              <p:nvSpPr>
                <p:cNvPr id="1372" name="Freeform 586"/>
                <p:cNvSpPr>
                  <a:spLocks/>
                </p:cNvSpPr>
                <p:nvPr/>
              </p:nvSpPr>
              <p:spPr bwMode="auto">
                <a:xfrm>
                  <a:off x="2366" y="3030"/>
                  <a:ext cx="256" cy="621"/>
                </a:xfrm>
                <a:custGeom>
                  <a:avLst/>
                  <a:gdLst>
                    <a:gd name="T0" fmla="*/ 1 w 511"/>
                    <a:gd name="T1" fmla="*/ 0 h 1243"/>
                    <a:gd name="T2" fmla="*/ 1 w 511"/>
                    <a:gd name="T3" fmla="*/ 0 h 1243"/>
                    <a:gd name="T4" fmla="*/ 1 w 511"/>
                    <a:gd name="T5" fmla="*/ 0 h 1243"/>
                    <a:gd name="T6" fmla="*/ 0 w 511"/>
                    <a:gd name="T7" fmla="*/ 0 h 1243"/>
                    <a:gd name="T8" fmla="*/ 1 w 511"/>
                    <a:gd name="T9" fmla="*/ 0 h 1243"/>
                    <a:gd name="T10" fmla="*/ 1 w 511"/>
                    <a:gd name="T11" fmla="*/ 0 h 1243"/>
                    <a:gd name="T12" fmla="*/ 1 w 511"/>
                    <a:gd name="T13" fmla="*/ 0 h 1243"/>
                    <a:gd name="T14" fmla="*/ 1 w 511"/>
                    <a:gd name="T15" fmla="*/ 0 h 12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11"/>
                    <a:gd name="T25" fmla="*/ 0 h 1243"/>
                    <a:gd name="T26" fmla="*/ 511 w 511"/>
                    <a:gd name="T27" fmla="*/ 1243 h 12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11" h="1243">
                      <a:moveTo>
                        <a:pt x="42" y="26"/>
                      </a:moveTo>
                      <a:lnTo>
                        <a:pt x="10" y="448"/>
                      </a:lnTo>
                      <a:lnTo>
                        <a:pt x="18" y="796"/>
                      </a:lnTo>
                      <a:lnTo>
                        <a:pt x="0" y="1188"/>
                      </a:lnTo>
                      <a:lnTo>
                        <a:pt x="251" y="1243"/>
                      </a:lnTo>
                      <a:lnTo>
                        <a:pt x="495" y="1243"/>
                      </a:lnTo>
                      <a:lnTo>
                        <a:pt x="511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73" name="Freeform 587"/>
                <p:cNvSpPr>
                  <a:spLocks/>
                </p:cNvSpPr>
                <p:nvPr/>
              </p:nvSpPr>
              <p:spPr bwMode="auto">
                <a:xfrm>
                  <a:off x="2387" y="3039"/>
                  <a:ext cx="221" cy="596"/>
                </a:xfrm>
                <a:custGeom>
                  <a:avLst/>
                  <a:gdLst>
                    <a:gd name="T0" fmla="*/ 1 w 441"/>
                    <a:gd name="T1" fmla="*/ 0 h 1194"/>
                    <a:gd name="T2" fmla="*/ 0 w 441"/>
                    <a:gd name="T3" fmla="*/ 0 h 1194"/>
                    <a:gd name="T4" fmla="*/ 1 w 441"/>
                    <a:gd name="T5" fmla="*/ 0 h 1194"/>
                    <a:gd name="T6" fmla="*/ 1 w 441"/>
                    <a:gd name="T7" fmla="*/ 0 h 1194"/>
                    <a:gd name="T8" fmla="*/ 1 w 441"/>
                    <a:gd name="T9" fmla="*/ 0 h 1194"/>
                    <a:gd name="T10" fmla="*/ 1 w 441"/>
                    <a:gd name="T11" fmla="*/ 0 h 1194"/>
                    <a:gd name="T12" fmla="*/ 1 w 441"/>
                    <a:gd name="T13" fmla="*/ 0 h 1194"/>
                    <a:gd name="T14" fmla="*/ 1 w 441"/>
                    <a:gd name="T15" fmla="*/ 0 h 119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1"/>
                    <a:gd name="T25" fmla="*/ 0 h 1194"/>
                    <a:gd name="T26" fmla="*/ 441 w 441"/>
                    <a:gd name="T27" fmla="*/ 1194 h 119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1" h="1194">
                      <a:moveTo>
                        <a:pt x="40" y="38"/>
                      </a:moveTo>
                      <a:lnTo>
                        <a:pt x="0" y="392"/>
                      </a:lnTo>
                      <a:lnTo>
                        <a:pt x="8" y="676"/>
                      </a:lnTo>
                      <a:lnTo>
                        <a:pt x="8" y="1110"/>
                      </a:lnTo>
                      <a:lnTo>
                        <a:pt x="223" y="1194"/>
                      </a:lnTo>
                      <a:lnTo>
                        <a:pt x="415" y="1194"/>
                      </a:lnTo>
                      <a:lnTo>
                        <a:pt x="441" y="0"/>
                      </a:lnTo>
                      <a:lnTo>
                        <a:pt x="40" y="38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321" name="Freeform 588"/>
              <p:cNvSpPr>
                <a:spLocks/>
              </p:cNvSpPr>
              <p:nvPr/>
            </p:nvSpPr>
            <p:spPr bwMode="auto">
              <a:xfrm>
                <a:off x="3382" y="2468"/>
                <a:ext cx="532" cy="269"/>
              </a:xfrm>
              <a:custGeom>
                <a:avLst/>
                <a:gdLst>
                  <a:gd name="T0" fmla="*/ 0 w 1232"/>
                  <a:gd name="T1" fmla="*/ 0 h 624"/>
                  <a:gd name="T2" fmla="*/ 0 w 1232"/>
                  <a:gd name="T3" fmla="*/ 0 h 624"/>
                  <a:gd name="T4" fmla="*/ 0 w 1232"/>
                  <a:gd name="T5" fmla="*/ 0 h 624"/>
                  <a:gd name="T6" fmla="*/ 0 w 1232"/>
                  <a:gd name="T7" fmla="*/ 0 h 624"/>
                  <a:gd name="T8" fmla="*/ 0 w 1232"/>
                  <a:gd name="T9" fmla="*/ 0 h 624"/>
                  <a:gd name="T10" fmla="*/ 0 w 1232"/>
                  <a:gd name="T11" fmla="*/ 0 h 624"/>
                  <a:gd name="T12" fmla="*/ 0 w 1232"/>
                  <a:gd name="T13" fmla="*/ 0 h 624"/>
                  <a:gd name="T14" fmla="*/ 0 w 1232"/>
                  <a:gd name="T15" fmla="*/ 0 h 624"/>
                  <a:gd name="T16" fmla="*/ 0 w 1232"/>
                  <a:gd name="T17" fmla="*/ 0 h 624"/>
                  <a:gd name="T18" fmla="*/ 0 w 1232"/>
                  <a:gd name="T19" fmla="*/ 0 h 624"/>
                  <a:gd name="T20" fmla="*/ 0 w 1232"/>
                  <a:gd name="T21" fmla="*/ 0 h 624"/>
                  <a:gd name="T22" fmla="*/ 0 w 1232"/>
                  <a:gd name="T23" fmla="*/ 0 h 624"/>
                  <a:gd name="T24" fmla="*/ 0 w 1232"/>
                  <a:gd name="T25" fmla="*/ 0 h 624"/>
                  <a:gd name="T26" fmla="*/ 0 w 1232"/>
                  <a:gd name="T27" fmla="*/ 0 h 624"/>
                  <a:gd name="T28" fmla="*/ 0 w 1232"/>
                  <a:gd name="T29" fmla="*/ 0 h 624"/>
                  <a:gd name="T30" fmla="*/ 0 w 1232"/>
                  <a:gd name="T31" fmla="*/ 0 h 624"/>
                  <a:gd name="T32" fmla="*/ 0 w 1232"/>
                  <a:gd name="T33" fmla="*/ 0 h 624"/>
                  <a:gd name="T34" fmla="*/ 0 w 1232"/>
                  <a:gd name="T35" fmla="*/ 0 h 624"/>
                  <a:gd name="T36" fmla="*/ 0 w 1232"/>
                  <a:gd name="T37" fmla="*/ 0 h 624"/>
                  <a:gd name="T38" fmla="*/ 0 w 1232"/>
                  <a:gd name="T39" fmla="*/ 0 h 62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32"/>
                  <a:gd name="T61" fmla="*/ 0 h 624"/>
                  <a:gd name="T62" fmla="*/ 1232 w 1232"/>
                  <a:gd name="T63" fmla="*/ 624 h 62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32" h="624">
                    <a:moveTo>
                      <a:pt x="500" y="22"/>
                    </a:moveTo>
                    <a:lnTo>
                      <a:pt x="490" y="182"/>
                    </a:lnTo>
                    <a:lnTo>
                      <a:pt x="812" y="334"/>
                    </a:lnTo>
                    <a:lnTo>
                      <a:pt x="1082" y="398"/>
                    </a:lnTo>
                    <a:lnTo>
                      <a:pt x="1232" y="462"/>
                    </a:lnTo>
                    <a:lnTo>
                      <a:pt x="1224" y="550"/>
                    </a:lnTo>
                    <a:lnTo>
                      <a:pt x="1030" y="604"/>
                    </a:lnTo>
                    <a:lnTo>
                      <a:pt x="736" y="624"/>
                    </a:lnTo>
                    <a:lnTo>
                      <a:pt x="490" y="582"/>
                    </a:lnTo>
                    <a:lnTo>
                      <a:pt x="340" y="538"/>
                    </a:lnTo>
                    <a:lnTo>
                      <a:pt x="330" y="586"/>
                    </a:lnTo>
                    <a:lnTo>
                      <a:pt x="134" y="582"/>
                    </a:lnTo>
                    <a:lnTo>
                      <a:pt x="14" y="560"/>
                    </a:lnTo>
                    <a:lnTo>
                      <a:pt x="14" y="474"/>
                    </a:lnTo>
                    <a:lnTo>
                      <a:pt x="0" y="426"/>
                    </a:lnTo>
                    <a:lnTo>
                      <a:pt x="0" y="304"/>
                    </a:lnTo>
                    <a:lnTo>
                      <a:pt x="38" y="238"/>
                    </a:lnTo>
                    <a:lnTo>
                      <a:pt x="98" y="164"/>
                    </a:lnTo>
                    <a:lnTo>
                      <a:pt x="112" y="0"/>
                    </a:lnTo>
                    <a:lnTo>
                      <a:pt x="500" y="22"/>
                    </a:lnTo>
                    <a:close/>
                  </a:path>
                </a:pathLst>
              </a:custGeom>
              <a:solidFill>
                <a:srgbClr val="6060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22" name="Freeform 589"/>
              <p:cNvSpPr>
                <a:spLocks/>
              </p:cNvSpPr>
              <p:nvPr/>
            </p:nvSpPr>
            <p:spPr bwMode="auto">
              <a:xfrm>
                <a:off x="3562" y="2563"/>
                <a:ext cx="157" cy="84"/>
              </a:xfrm>
              <a:custGeom>
                <a:avLst/>
                <a:gdLst>
                  <a:gd name="T0" fmla="*/ 0 w 368"/>
                  <a:gd name="T1" fmla="*/ 0 h 194"/>
                  <a:gd name="T2" fmla="*/ 0 w 368"/>
                  <a:gd name="T3" fmla="*/ 0 h 194"/>
                  <a:gd name="T4" fmla="*/ 0 w 368"/>
                  <a:gd name="T5" fmla="*/ 0 h 194"/>
                  <a:gd name="T6" fmla="*/ 0 w 368"/>
                  <a:gd name="T7" fmla="*/ 0 h 194"/>
                  <a:gd name="T8" fmla="*/ 0 w 368"/>
                  <a:gd name="T9" fmla="*/ 0 h 1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8"/>
                  <a:gd name="T16" fmla="*/ 0 h 194"/>
                  <a:gd name="T17" fmla="*/ 368 w 368"/>
                  <a:gd name="T18" fmla="*/ 194 h 1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8" h="194">
                    <a:moveTo>
                      <a:pt x="92" y="0"/>
                    </a:moveTo>
                    <a:lnTo>
                      <a:pt x="0" y="106"/>
                    </a:lnTo>
                    <a:lnTo>
                      <a:pt x="328" y="194"/>
                    </a:lnTo>
                    <a:lnTo>
                      <a:pt x="368" y="12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5E6A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23" name="Freeform 590"/>
              <p:cNvSpPr>
                <a:spLocks/>
              </p:cNvSpPr>
              <p:nvPr/>
            </p:nvSpPr>
            <p:spPr bwMode="auto">
              <a:xfrm>
                <a:off x="3718" y="2624"/>
                <a:ext cx="180" cy="51"/>
              </a:xfrm>
              <a:custGeom>
                <a:avLst/>
                <a:gdLst>
                  <a:gd name="T0" fmla="*/ 0 w 416"/>
                  <a:gd name="T1" fmla="*/ 0 h 116"/>
                  <a:gd name="T2" fmla="*/ 0 w 416"/>
                  <a:gd name="T3" fmla="*/ 0 h 116"/>
                  <a:gd name="T4" fmla="*/ 0 w 416"/>
                  <a:gd name="T5" fmla="*/ 0 h 116"/>
                  <a:gd name="T6" fmla="*/ 0 w 416"/>
                  <a:gd name="T7" fmla="*/ 0 h 116"/>
                  <a:gd name="T8" fmla="*/ 0 w 416"/>
                  <a:gd name="T9" fmla="*/ 0 h 116"/>
                  <a:gd name="T10" fmla="*/ 0 w 416"/>
                  <a:gd name="T11" fmla="*/ 0 h 116"/>
                  <a:gd name="T12" fmla="*/ 0 w 416"/>
                  <a:gd name="T13" fmla="*/ 0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6"/>
                  <a:gd name="T22" fmla="*/ 0 h 116"/>
                  <a:gd name="T23" fmla="*/ 416 w 416"/>
                  <a:gd name="T24" fmla="*/ 116 h 1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6" h="116">
                    <a:moveTo>
                      <a:pt x="48" y="0"/>
                    </a:moveTo>
                    <a:lnTo>
                      <a:pt x="0" y="54"/>
                    </a:lnTo>
                    <a:lnTo>
                      <a:pt x="204" y="104"/>
                    </a:lnTo>
                    <a:lnTo>
                      <a:pt x="300" y="116"/>
                    </a:lnTo>
                    <a:lnTo>
                      <a:pt x="416" y="108"/>
                    </a:lnTo>
                    <a:lnTo>
                      <a:pt x="294" y="5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05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24" name="Freeform 591"/>
              <p:cNvSpPr>
                <a:spLocks/>
              </p:cNvSpPr>
              <p:nvPr/>
            </p:nvSpPr>
            <p:spPr bwMode="auto">
              <a:xfrm>
                <a:off x="3388" y="2563"/>
                <a:ext cx="512" cy="160"/>
              </a:xfrm>
              <a:custGeom>
                <a:avLst/>
                <a:gdLst>
                  <a:gd name="T0" fmla="*/ 0 w 1188"/>
                  <a:gd name="T1" fmla="*/ 0 h 370"/>
                  <a:gd name="T2" fmla="*/ 0 w 1188"/>
                  <a:gd name="T3" fmla="*/ 0 h 370"/>
                  <a:gd name="T4" fmla="*/ 0 w 1188"/>
                  <a:gd name="T5" fmla="*/ 0 h 370"/>
                  <a:gd name="T6" fmla="*/ 0 w 1188"/>
                  <a:gd name="T7" fmla="*/ 0 h 370"/>
                  <a:gd name="T8" fmla="*/ 0 w 1188"/>
                  <a:gd name="T9" fmla="*/ 0 h 370"/>
                  <a:gd name="T10" fmla="*/ 0 w 1188"/>
                  <a:gd name="T11" fmla="*/ 0 h 370"/>
                  <a:gd name="T12" fmla="*/ 0 w 1188"/>
                  <a:gd name="T13" fmla="*/ 0 h 370"/>
                  <a:gd name="T14" fmla="*/ 0 w 1188"/>
                  <a:gd name="T15" fmla="*/ 0 h 370"/>
                  <a:gd name="T16" fmla="*/ 0 w 1188"/>
                  <a:gd name="T17" fmla="*/ 0 h 370"/>
                  <a:gd name="T18" fmla="*/ 0 w 1188"/>
                  <a:gd name="T19" fmla="*/ 0 h 370"/>
                  <a:gd name="T20" fmla="*/ 0 w 1188"/>
                  <a:gd name="T21" fmla="*/ 0 h 370"/>
                  <a:gd name="T22" fmla="*/ 0 w 1188"/>
                  <a:gd name="T23" fmla="*/ 0 h 370"/>
                  <a:gd name="T24" fmla="*/ 0 w 1188"/>
                  <a:gd name="T25" fmla="*/ 0 h 370"/>
                  <a:gd name="T26" fmla="*/ 0 w 1188"/>
                  <a:gd name="T27" fmla="*/ 0 h 370"/>
                  <a:gd name="T28" fmla="*/ 0 w 1188"/>
                  <a:gd name="T29" fmla="*/ 0 h 370"/>
                  <a:gd name="T30" fmla="*/ 0 w 1188"/>
                  <a:gd name="T31" fmla="*/ 0 h 370"/>
                  <a:gd name="T32" fmla="*/ 0 w 1188"/>
                  <a:gd name="T33" fmla="*/ 0 h 370"/>
                  <a:gd name="T34" fmla="*/ 0 w 1188"/>
                  <a:gd name="T35" fmla="*/ 0 h 370"/>
                  <a:gd name="T36" fmla="*/ 0 w 1188"/>
                  <a:gd name="T37" fmla="*/ 0 h 3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88"/>
                  <a:gd name="T58" fmla="*/ 0 h 370"/>
                  <a:gd name="T59" fmla="*/ 1188 w 1188"/>
                  <a:gd name="T60" fmla="*/ 370 h 3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88" h="370">
                    <a:moveTo>
                      <a:pt x="1188" y="312"/>
                    </a:moveTo>
                    <a:lnTo>
                      <a:pt x="1188" y="258"/>
                    </a:lnTo>
                    <a:lnTo>
                      <a:pt x="1034" y="274"/>
                    </a:lnTo>
                    <a:lnTo>
                      <a:pt x="782" y="238"/>
                    </a:lnTo>
                    <a:lnTo>
                      <a:pt x="640" y="206"/>
                    </a:lnTo>
                    <a:lnTo>
                      <a:pt x="366" y="116"/>
                    </a:lnTo>
                    <a:lnTo>
                      <a:pt x="246" y="106"/>
                    </a:lnTo>
                    <a:lnTo>
                      <a:pt x="130" y="62"/>
                    </a:lnTo>
                    <a:lnTo>
                      <a:pt x="68" y="0"/>
                    </a:lnTo>
                    <a:lnTo>
                      <a:pt x="0" y="78"/>
                    </a:lnTo>
                    <a:lnTo>
                      <a:pt x="0" y="234"/>
                    </a:lnTo>
                    <a:lnTo>
                      <a:pt x="88" y="258"/>
                    </a:lnTo>
                    <a:lnTo>
                      <a:pt x="300" y="284"/>
                    </a:lnTo>
                    <a:lnTo>
                      <a:pt x="386" y="298"/>
                    </a:lnTo>
                    <a:lnTo>
                      <a:pt x="526" y="346"/>
                    </a:lnTo>
                    <a:lnTo>
                      <a:pt x="688" y="370"/>
                    </a:lnTo>
                    <a:lnTo>
                      <a:pt x="802" y="370"/>
                    </a:lnTo>
                    <a:lnTo>
                      <a:pt x="982" y="370"/>
                    </a:lnTo>
                    <a:lnTo>
                      <a:pt x="1188" y="312"/>
                    </a:lnTo>
                    <a:close/>
                  </a:path>
                </a:pathLst>
              </a:custGeom>
              <a:solidFill>
                <a:srgbClr val="5E6A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25" name="Freeform 592" descr="Light vertical"/>
              <p:cNvSpPr>
                <a:spLocks/>
              </p:cNvSpPr>
              <p:nvPr/>
            </p:nvSpPr>
            <p:spPr bwMode="auto">
              <a:xfrm>
                <a:off x="3423" y="2473"/>
                <a:ext cx="170" cy="129"/>
              </a:xfrm>
              <a:custGeom>
                <a:avLst/>
                <a:gdLst>
                  <a:gd name="T0" fmla="*/ 0 w 394"/>
                  <a:gd name="T1" fmla="*/ 0 h 298"/>
                  <a:gd name="T2" fmla="*/ 0 w 394"/>
                  <a:gd name="T3" fmla="*/ 0 h 298"/>
                  <a:gd name="T4" fmla="*/ 0 w 394"/>
                  <a:gd name="T5" fmla="*/ 0 h 298"/>
                  <a:gd name="T6" fmla="*/ 0 w 394"/>
                  <a:gd name="T7" fmla="*/ 0 h 298"/>
                  <a:gd name="T8" fmla="*/ 0 w 394"/>
                  <a:gd name="T9" fmla="*/ 0 h 298"/>
                  <a:gd name="T10" fmla="*/ 0 w 394"/>
                  <a:gd name="T11" fmla="*/ 0 h 298"/>
                  <a:gd name="T12" fmla="*/ 0 w 394"/>
                  <a:gd name="T13" fmla="*/ 0 h 298"/>
                  <a:gd name="T14" fmla="*/ 0 w 394"/>
                  <a:gd name="T15" fmla="*/ 0 h 298"/>
                  <a:gd name="T16" fmla="*/ 0 w 394"/>
                  <a:gd name="T17" fmla="*/ 0 h 298"/>
                  <a:gd name="T18" fmla="*/ 0 w 394"/>
                  <a:gd name="T19" fmla="*/ 0 h 2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4"/>
                  <a:gd name="T31" fmla="*/ 0 h 298"/>
                  <a:gd name="T32" fmla="*/ 394 w 394"/>
                  <a:gd name="T33" fmla="*/ 298 h 2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4" h="298">
                    <a:moveTo>
                      <a:pt x="380" y="20"/>
                    </a:moveTo>
                    <a:lnTo>
                      <a:pt x="368" y="166"/>
                    </a:lnTo>
                    <a:lnTo>
                      <a:pt x="394" y="200"/>
                    </a:lnTo>
                    <a:lnTo>
                      <a:pt x="304" y="298"/>
                    </a:lnTo>
                    <a:lnTo>
                      <a:pt x="184" y="298"/>
                    </a:lnTo>
                    <a:lnTo>
                      <a:pt x="50" y="254"/>
                    </a:lnTo>
                    <a:lnTo>
                      <a:pt x="0" y="196"/>
                    </a:lnTo>
                    <a:lnTo>
                      <a:pt x="28" y="156"/>
                    </a:lnTo>
                    <a:lnTo>
                      <a:pt x="36" y="0"/>
                    </a:lnTo>
                    <a:lnTo>
                      <a:pt x="380" y="20"/>
                    </a:lnTo>
                    <a:close/>
                  </a:path>
                </a:pathLst>
              </a:custGeom>
              <a:pattFill prst="ltVert">
                <a:fgClr>
                  <a:srgbClr val="A0A0A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26" name="Freeform 593"/>
              <p:cNvSpPr>
                <a:spLocks/>
              </p:cNvSpPr>
              <p:nvPr/>
            </p:nvSpPr>
            <p:spPr bwMode="auto">
              <a:xfrm>
                <a:off x="2503" y="1465"/>
                <a:ext cx="1139" cy="1104"/>
              </a:xfrm>
              <a:custGeom>
                <a:avLst/>
                <a:gdLst>
                  <a:gd name="T0" fmla="*/ 0 w 2640"/>
                  <a:gd name="T1" fmla="*/ 0 h 2456"/>
                  <a:gd name="T2" fmla="*/ 0 w 2640"/>
                  <a:gd name="T3" fmla="*/ 0 h 2456"/>
                  <a:gd name="T4" fmla="*/ 0 w 2640"/>
                  <a:gd name="T5" fmla="*/ 0 h 2456"/>
                  <a:gd name="T6" fmla="*/ 0 w 2640"/>
                  <a:gd name="T7" fmla="*/ 0 h 2456"/>
                  <a:gd name="T8" fmla="*/ 0 w 2640"/>
                  <a:gd name="T9" fmla="*/ 0 h 2456"/>
                  <a:gd name="T10" fmla="*/ 0 w 2640"/>
                  <a:gd name="T11" fmla="*/ 0 h 2456"/>
                  <a:gd name="T12" fmla="*/ 0 w 2640"/>
                  <a:gd name="T13" fmla="*/ 0 h 2456"/>
                  <a:gd name="T14" fmla="*/ 0 w 2640"/>
                  <a:gd name="T15" fmla="*/ 0 h 2456"/>
                  <a:gd name="T16" fmla="*/ 0 w 2640"/>
                  <a:gd name="T17" fmla="*/ 0 h 2456"/>
                  <a:gd name="T18" fmla="*/ 0 w 2640"/>
                  <a:gd name="T19" fmla="*/ 0 h 2456"/>
                  <a:gd name="T20" fmla="*/ 0 w 2640"/>
                  <a:gd name="T21" fmla="*/ 0 h 2456"/>
                  <a:gd name="T22" fmla="*/ 0 w 2640"/>
                  <a:gd name="T23" fmla="*/ 0 h 2456"/>
                  <a:gd name="T24" fmla="*/ 0 w 2640"/>
                  <a:gd name="T25" fmla="*/ 0 h 2456"/>
                  <a:gd name="T26" fmla="*/ 0 w 2640"/>
                  <a:gd name="T27" fmla="*/ 0 h 2456"/>
                  <a:gd name="T28" fmla="*/ 0 w 2640"/>
                  <a:gd name="T29" fmla="*/ 0 h 2456"/>
                  <a:gd name="T30" fmla="*/ 0 w 2640"/>
                  <a:gd name="T31" fmla="*/ 0 h 2456"/>
                  <a:gd name="T32" fmla="*/ 0 w 2640"/>
                  <a:gd name="T33" fmla="*/ 0 h 2456"/>
                  <a:gd name="T34" fmla="*/ 0 w 2640"/>
                  <a:gd name="T35" fmla="*/ 0 h 2456"/>
                  <a:gd name="T36" fmla="*/ 0 w 2640"/>
                  <a:gd name="T37" fmla="*/ 0 h 2456"/>
                  <a:gd name="T38" fmla="*/ 0 w 2640"/>
                  <a:gd name="T39" fmla="*/ 0 h 2456"/>
                  <a:gd name="T40" fmla="*/ 0 w 2640"/>
                  <a:gd name="T41" fmla="*/ 0 h 2456"/>
                  <a:gd name="T42" fmla="*/ 0 w 2640"/>
                  <a:gd name="T43" fmla="*/ 0 h 2456"/>
                  <a:gd name="T44" fmla="*/ 0 w 2640"/>
                  <a:gd name="T45" fmla="*/ 0 h 2456"/>
                  <a:gd name="T46" fmla="*/ 0 w 2640"/>
                  <a:gd name="T47" fmla="*/ 0 h 2456"/>
                  <a:gd name="T48" fmla="*/ 0 w 2640"/>
                  <a:gd name="T49" fmla="*/ 0 h 2456"/>
                  <a:gd name="T50" fmla="*/ 0 w 2640"/>
                  <a:gd name="T51" fmla="*/ 0 h 2456"/>
                  <a:gd name="T52" fmla="*/ 0 w 2640"/>
                  <a:gd name="T53" fmla="*/ 0 h 2456"/>
                  <a:gd name="T54" fmla="*/ 0 w 2640"/>
                  <a:gd name="T55" fmla="*/ 0 h 2456"/>
                  <a:gd name="T56" fmla="*/ 0 w 2640"/>
                  <a:gd name="T57" fmla="*/ 0 h 2456"/>
                  <a:gd name="T58" fmla="*/ 0 w 2640"/>
                  <a:gd name="T59" fmla="*/ 0 h 2456"/>
                  <a:gd name="T60" fmla="*/ 0 w 2640"/>
                  <a:gd name="T61" fmla="*/ 0 h 2456"/>
                  <a:gd name="T62" fmla="*/ 0 w 2640"/>
                  <a:gd name="T63" fmla="*/ 0 h 2456"/>
                  <a:gd name="T64" fmla="*/ 0 w 2640"/>
                  <a:gd name="T65" fmla="*/ 0 h 2456"/>
                  <a:gd name="T66" fmla="*/ 0 w 2640"/>
                  <a:gd name="T67" fmla="*/ 0 h 2456"/>
                  <a:gd name="T68" fmla="*/ 0 w 2640"/>
                  <a:gd name="T69" fmla="*/ 0 h 2456"/>
                  <a:gd name="T70" fmla="*/ 0 w 2640"/>
                  <a:gd name="T71" fmla="*/ 0 h 2456"/>
                  <a:gd name="T72" fmla="*/ 0 w 2640"/>
                  <a:gd name="T73" fmla="*/ 0 h 2456"/>
                  <a:gd name="T74" fmla="*/ 0 w 2640"/>
                  <a:gd name="T75" fmla="*/ 0 h 2456"/>
                  <a:gd name="T76" fmla="*/ 0 w 2640"/>
                  <a:gd name="T77" fmla="*/ 0 h 2456"/>
                  <a:gd name="T78" fmla="*/ 0 w 2640"/>
                  <a:gd name="T79" fmla="*/ 0 h 2456"/>
                  <a:gd name="T80" fmla="*/ 0 w 2640"/>
                  <a:gd name="T81" fmla="*/ 0 h 2456"/>
                  <a:gd name="T82" fmla="*/ 0 w 2640"/>
                  <a:gd name="T83" fmla="*/ 0 h 2456"/>
                  <a:gd name="T84" fmla="*/ 0 w 2640"/>
                  <a:gd name="T85" fmla="*/ 0 h 2456"/>
                  <a:gd name="T86" fmla="*/ 0 w 2640"/>
                  <a:gd name="T87" fmla="*/ 0 h 2456"/>
                  <a:gd name="T88" fmla="*/ 0 w 2640"/>
                  <a:gd name="T89" fmla="*/ 0 h 2456"/>
                  <a:gd name="T90" fmla="*/ 0 w 2640"/>
                  <a:gd name="T91" fmla="*/ 0 h 2456"/>
                  <a:gd name="T92" fmla="*/ 0 w 2640"/>
                  <a:gd name="T93" fmla="*/ 0 h 2456"/>
                  <a:gd name="T94" fmla="*/ 0 w 2640"/>
                  <a:gd name="T95" fmla="*/ 0 h 2456"/>
                  <a:gd name="T96" fmla="*/ 0 w 2640"/>
                  <a:gd name="T97" fmla="*/ 0 h 2456"/>
                  <a:gd name="T98" fmla="*/ 0 w 2640"/>
                  <a:gd name="T99" fmla="*/ 0 h 2456"/>
                  <a:gd name="T100" fmla="*/ 0 w 2640"/>
                  <a:gd name="T101" fmla="*/ 0 h 2456"/>
                  <a:gd name="T102" fmla="*/ 0 w 2640"/>
                  <a:gd name="T103" fmla="*/ 0 h 2456"/>
                  <a:gd name="T104" fmla="*/ 0 w 2640"/>
                  <a:gd name="T105" fmla="*/ 0 h 2456"/>
                  <a:gd name="T106" fmla="*/ 0 w 2640"/>
                  <a:gd name="T107" fmla="*/ 0 h 2456"/>
                  <a:gd name="T108" fmla="*/ 0 w 2640"/>
                  <a:gd name="T109" fmla="*/ 0 h 2456"/>
                  <a:gd name="T110" fmla="*/ 0 w 2640"/>
                  <a:gd name="T111" fmla="*/ 0 h 2456"/>
                  <a:gd name="T112" fmla="*/ 0 w 2640"/>
                  <a:gd name="T113" fmla="*/ 0 h 245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640"/>
                  <a:gd name="T172" fmla="*/ 0 h 2456"/>
                  <a:gd name="T173" fmla="*/ 2640 w 2640"/>
                  <a:gd name="T174" fmla="*/ 2456 h 245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640" h="2456">
                    <a:moveTo>
                      <a:pt x="2628" y="1383"/>
                    </a:moveTo>
                    <a:lnTo>
                      <a:pt x="2614" y="1137"/>
                    </a:lnTo>
                    <a:lnTo>
                      <a:pt x="2618" y="875"/>
                    </a:lnTo>
                    <a:lnTo>
                      <a:pt x="2608" y="676"/>
                    </a:lnTo>
                    <a:lnTo>
                      <a:pt x="2494" y="556"/>
                    </a:lnTo>
                    <a:lnTo>
                      <a:pt x="2356" y="488"/>
                    </a:lnTo>
                    <a:lnTo>
                      <a:pt x="2042" y="374"/>
                    </a:lnTo>
                    <a:lnTo>
                      <a:pt x="1581" y="262"/>
                    </a:lnTo>
                    <a:lnTo>
                      <a:pt x="1493" y="254"/>
                    </a:lnTo>
                    <a:lnTo>
                      <a:pt x="1431" y="262"/>
                    </a:lnTo>
                    <a:lnTo>
                      <a:pt x="1417" y="238"/>
                    </a:lnTo>
                    <a:lnTo>
                      <a:pt x="1391" y="214"/>
                    </a:lnTo>
                    <a:lnTo>
                      <a:pt x="1361" y="220"/>
                    </a:lnTo>
                    <a:lnTo>
                      <a:pt x="1321" y="222"/>
                    </a:lnTo>
                    <a:lnTo>
                      <a:pt x="1305" y="176"/>
                    </a:lnTo>
                    <a:lnTo>
                      <a:pt x="1271" y="150"/>
                    </a:lnTo>
                    <a:lnTo>
                      <a:pt x="1233" y="144"/>
                    </a:lnTo>
                    <a:lnTo>
                      <a:pt x="1187" y="144"/>
                    </a:lnTo>
                    <a:lnTo>
                      <a:pt x="1193" y="104"/>
                    </a:lnTo>
                    <a:lnTo>
                      <a:pt x="1139" y="0"/>
                    </a:lnTo>
                    <a:lnTo>
                      <a:pt x="64" y="28"/>
                    </a:lnTo>
                    <a:lnTo>
                      <a:pt x="68" y="140"/>
                    </a:lnTo>
                    <a:lnTo>
                      <a:pt x="48" y="238"/>
                    </a:lnTo>
                    <a:lnTo>
                      <a:pt x="32" y="308"/>
                    </a:lnTo>
                    <a:lnTo>
                      <a:pt x="14" y="396"/>
                    </a:lnTo>
                    <a:lnTo>
                      <a:pt x="0" y="538"/>
                    </a:lnTo>
                    <a:lnTo>
                      <a:pt x="16" y="622"/>
                    </a:lnTo>
                    <a:lnTo>
                      <a:pt x="48" y="700"/>
                    </a:lnTo>
                    <a:lnTo>
                      <a:pt x="86" y="768"/>
                    </a:lnTo>
                    <a:lnTo>
                      <a:pt x="136" y="792"/>
                    </a:lnTo>
                    <a:lnTo>
                      <a:pt x="214" y="813"/>
                    </a:lnTo>
                    <a:lnTo>
                      <a:pt x="316" y="847"/>
                    </a:lnTo>
                    <a:lnTo>
                      <a:pt x="364" y="901"/>
                    </a:lnTo>
                    <a:lnTo>
                      <a:pt x="419" y="949"/>
                    </a:lnTo>
                    <a:lnTo>
                      <a:pt x="505" y="989"/>
                    </a:lnTo>
                    <a:lnTo>
                      <a:pt x="609" y="1021"/>
                    </a:lnTo>
                    <a:lnTo>
                      <a:pt x="771" y="1041"/>
                    </a:lnTo>
                    <a:lnTo>
                      <a:pt x="911" y="1041"/>
                    </a:lnTo>
                    <a:lnTo>
                      <a:pt x="1017" y="1029"/>
                    </a:lnTo>
                    <a:lnTo>
                      <a:pt x="1115" y="1021"/>
                    </a:lnTo>
                    <a:lnTo>
                      <a:pt x="1187" y="1059"/>
                    </a:lnTo>
                    <a:lnTo>
                      <a:pt x="1327" y="1051"/>
                    </a:lnTo>
                    <a:lnTo>
                      <a:pt x="1889" y="1131"/>
                    </a:lnTo>
                    <a:lnTo>
                      <a:pt x="2040" y="1149"/>
                    </a:lnTo>
                    <a:lnTo>
                      <a:pt x="1984" y="1481"/>
                    </a:lnTo>
                    <a:lnTo>
                      <a:pt x="1978" y="1651"/>
                    </a:lnTo>
                    <a:lnTo>
                      <a:pt x="2012" y="1869"/>
                    </a:lnTo>
                    <a:lnTo>
                      <a:pt x="2046" y="2125"/>
                    </a:lnTo>
                    <a:lnTo>
                      <a:pt x="2046" y="2388"/>
                    </a:lnTo>
                    <a:lnTo>
                      <a:pt x="2178" y="2428"/>
                    </a:lnTo>
                    <a:lnTo>
                      <a:pt x="2344" y="2444"/>
                    </a:lnTo>
                    <a:lnTo>
                      <a:pt x="2486" y="2456"/>
                    </a:lnTo>
                    <a:lnTo>
                      <a:pt x="2640" y="2438"/>
                    </a:lnTo>
                    <a:lnTo>
                      <a:pt x="2628" y="2195"/>
                    </a:lnTo>
                    <a:lnTo>
                      <a:pt x="2628" y="1795"/>
                    </a:lnTo>
                    <a:lnTo>
                      <a:pt x="2628" y="1445"/>
                    </a:lnTo>
                    <a:lnTo>
                      <a:pt x="2628" y="1383"/>
                    </a:lnTo>
                    <a:close/>
                  </a:path>
                </a:pathLst>
              </a:custGeom>
              <a:solidFill>
                <a:srgbClr val="6060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27" name="Freeform 594"/>
              <p:cNvSpPr>
                <a:spLocks/>
              </p:cNvSpPr>
              <p:nvPr/>
            </p:nvSpPr>
            <p:spPr bwMode="auto">
              <a:xfrm>
                <a:off x="2525" y="1487"/>
                <a:ext cx="1113" cy="1070"/>
              </a:xfrm>
              <a:custGeom>
                <a:avLst/>
                <a:gdLst>
                  <a:gd name="T0" fmla="*/ 0 w 2580"/>
                  <a:gd name="T1" fmla="*/ 0 h 2320"/>
                  <a:gd name="T2" fmla="*/ 0 w 2580"/>
                  <a:gd name="T3" fmla="*/ 0 h 2320"/>
                  <a:gd name="T4" fmla="*/ 0 w 2580"/>
                  <a:gd name="T5" fmla="*/ 0 h 2320"/>
                  <a:gd name="T6" fmla="*/ 0 w 2580"/>
                  <a:gd name="T7" fmla="*/ 0 h 2320"/>
                  <a:gd name="T8" fmla="*/ 0 w 2580"/>
                  <a:gd name="T9" fmla="*/ 0 h 2320"/>
                  <a:gd name="T10" fmla="*/ 0 w 2580"/>
                  <a:gd name="T11" fmla="*/ 0 h 2320"/>
                  <a:gd name="T12" fmla="*/ 0 w 2580"/>
                  <a:gd name="T13" fmla="*/ 0 h 2320"/>
                  <a:gd name="T14" fmla="*/ 0 w 2580"/>
                  <a:gd name="T15" fmla="*/ 0 h 2320"/>
                  <a:gd name="T16" fmla="*/ 0 w 2580"/>
                  <a:gd name="T17" fmla="*/ 0 h 2320"/>
                  <a:gd name="T18" fmla="*/ 0 w 2580"/>
                  <a:gd name="T19" fmla="*/ 0 h 2320"/>
                  <a:gd name="T20" fmla="*/ 0 w 2580"/>
                  <a:gd name="T21" fmla="*/ 0 h 2320"/>
                  <a:gd name="T22" fmla="*/ 0 w 2580"/>
                  <a:gd name="T23" fmla="*/ 0 h 2320"/>
                  <a:gd name="T24" fmla="*/ 0 w 2580"/>
                  <a:gd name="T25" fmla="*/ 0 h 2320"/>
                  <a:gd name="T26" fmla="*/ 0 w 2580"/>
                  <a:gd name="T27" fmla="*/ 0 h 2320"/>
                  <a:gd name="T28" fmla="*/ 0 w 2580"/>
                  <a:gd name="T29" fmla="*/ 0 h 2320"/>
                  <a:gd name="T30" fmla="*/ 0 w 2580"/>
                  <a:gd name="T31" fmla="*/ 0 h 2320"/>
                  <a:gd name="T32" fmla="*/ 0 w 2580"/>
                  <a:gd name="T33" fmla="*/ 0 h 2320"/>
                  <a:gd name="T34" fmla="*/ 0 w 2580"/>
                  <a:gd name="T35" fmla="*/ 0 h 2320"/>
                  <a:gd name="T36" fmla="*/ 0 w 2580"/>
                  <a:gd name="T37" fmla="*/ 0 h 2320"/>
                  <a:gd name="T38" fmla="*/ 0 w 2580"/>
                  <a:gd name="T39" fmla="*/ 0 h 2320"/>
                  <a:gd name="T40" fmla="*/ 0 w 2580"/>
                  <a:gd name="T41" fmla="*/ 0 h 2320"/>
                  <a:gd name="T42" fmla="*/ 0 w 2580"/>
                  <a:gd name="T43" fmla="*/ 0 h 2320"/>
                  <a:gd name="T44" fmla="*/ 0 w 2580"/>
                  <a:gd name="T45" fmla="*/ 0 h 2320"/>
                  <a:gd name="T46" fmla="*/ 0 w 2580"/>
                  <a:gd name="T47" fmla="*/ 0 h 2320"/>
                  <a:gd name="T48" fmla="*/ 0 w 2580"/>
                  <a:gd name="T49" fmla="*/ 0 h 2320"/>
                  <a:gd name="T50" fmla="*/ 0 w 2580"/>
                  <a:gd name="T51" fmla="*/ 0 h 2320"/>
                  <a:gd name="T52" fmla="*/ 0 w 2580"/>
                  <a:gd name="T53" fmla="*/ 0 h 2320"/>
                  <a:gd name="T54" fmla="*/ 0 w 2580"/>
                  <a:gd name="T55" fmla="*/ 0 h 2320"/>
                  <a:gd name="T56" fmla="*/ 0 w 2580"/>
                  <a:gd name="T57" fmla="*/ 0 h 2320"/>
                  <a:gd name="T58" fmla="*/ 0 w 2580"/>
                  <a:gd name="T59" fmla="*/ 0 h 2320"/>
                  <a:gd name="T60" fmla="*/ 0 w 2580"/>
                  <a:gd name="T61" fmla="*/ 0 h 2320"/>
                  <a:gd name="T62" fmla="*/ 0 w 2580"/>
                  <a:gd name="T63" fmla="*/ 0 h 2320"/>
                  <a:gd name="T64" fmla="*/ 0 w 2580"/>
                  <a:gd name="T65" fmla="*/ 0 h 2320"/>
                  <a:gd name="T66" fmla="*/ 0 w 2580"/>
                  <a:gd name="T67" fmla="*/ 0 h 2320"/>
                  <a:gd name="T68" fmla="*/ 0 w 2580"/>
                  <a:gd name="T69" fmla="*/ 0 h 2320"/>
                  <a:gd name="T70" fmla="*/ 0 w 2580"/>
                  <a:gd name="T71" fmla="*/ 0 h 2320"/>
                  <a:gd name="T72" fmla="*/ 0 w 2580"/>
                  <a:gd name="T73" fmla="*/ 0 h 2320"/>
                  <a:gd name="T74" fmla="*/ 0 w 2580"/>
                  <a:gd name="T75" fmla="*/ 0 h 2320"/>
                  <a:gd name="T76" fmla="*/ 0 w 2580"/>
                  <a:gd name="T77" fmla="*/ 0 h 232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80"/>
                  <a:gd name="T118" fmla="*/ 0 h 2320"/>
                  <a:gd name="T119" fmla="*/ 2580 w 2580"/>
                  <a:gd name="T120" fmla="*/ 2320 h 232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80" h="2320">
                    <a:moveTo>
                      <a:pt x="86" y="40"/>
                    </a:moveTo>
                    <a:lnTo>
                      <a:pt x="80" y="116"/>
                    </a:lnTo>
                    <a:lnTo>
                      <a:pt x="50" y="86"/>
                    </a:lnTo>
                    <a:lnTo>
                      <a:pt x="16" y="252"/>
                    </a:lnTo>
                    <a:lnTo>
                      <a:pt x="0" y="446"/>
                    </a:lnTo>
                    <a:lnTo>
                      <a:pt x="68" y="644"/>
                    </a:lnTo>
                    <a:lnTo>
                      <a:pt x="228" y="689"/>
                    </a:lnTo>
                    <a:lnTo>
                      <a:pt x="210" y="644"/>
                    </a:lnTo>
                    <a:lnTo>
                      <a:pt x="296" y="711"/>
                    </a:lnTo>
                    <a:lnTo>
                      <a:pt x="370" y="787"/>
                    </a:lnTo>
                    <a:lnTo>
                      <a:pt x="535" y="865"/>
                    </a:lnTo>
                    <a:lnTo>
                      <a:pt x="737" y="883"/>
                    </a:lnTo>
                    <a:lnTo>
                      <a:pt x="983" y="895"/>
                    </a:lnTo>
                    <a:lnTo>
                      <a:pt x="1085" y="883"/>
                    </a:lnTo>
                    <a:lnTo>
                      <a:pt x="995" y="843"/>
                    </a:lnTo>
                    <a:lnTo>
                      <a:pt x="955" y="741"/>
                    </a:lnTo>
                    <a:lnTo>
                      <a:pt x="1029" y="825"/>
                    </a:lnTo>
                    <a:lnTo>
                      <a:pt x="1121" y="877"/>
                    </a:lnTo>
                    <a:lnTo>
                      <a:pt x="1205" y="923"/>
                    </a:lnTo>
                    <a:lnTo>
                      <a:pt x="1291" y="911"/>
                    </a:lnTo>
                    <a:lnTo>
                      <a:pt x="1235" y="871"/>
                    </a:lnTo>
                    <a:lnTo>
                      <a:pt x="1177" y="821"/>
                    </a:lnTo>
                    <a:lnTo>
                      <a:pt x="1269" y="855"/>
                    </a:lnTo>
                    <a:lnTo>
                      <a:pt x="1359" y="923"/>
                    </a:lnTo>
                    <a:lnTo>
                      <a:pt x="1657" y="957"/>
                    </a:lnTo>
                    <a:lnTo>
                      <a:pt x="1950" y="1003"/>
                    </a:lnTo>
                    <a:lnTo>
                      <a:pt x="2040" y="1025"/>
                    </a:lnTo>
                    <a:lnTo>
                      <a:pt x="1964" y="1459"/>
                    </a:lnTo>
                    <a:lnTo>
                      <a:pt x="2022" y="1863"/>
                    </a:lnTo>
                    <a:lnTo>
                      <a:pt x="2028" y="2256"/>
                    </a:lnTo>
                    <a:lnTo>
                      <a:pt x="2216" y="2296"/>
                    </a:lnTo>
                    <a:lnTo>
                      <a:pt x="2382" y="2320"/>
                    </a:lnTo>
                    <a:lnTo>
                      <a:pt x="2580" y="2314"/>
                    </a:lnTo>
                    <a:lnTo>
                      <a:pt x="2570" y="1749"/>
                    </a:lnTo>
                    <a:lnTo>
                      <a:pt x="2570" y="1277"/>
                    </a:lnTo>
                    <a:lnTo>
                      <a:pt x="2540" y="1015"/>
                    </a:lnTo>
                    <a:lnTo>
                      <a:pt x="2566" y="849"/>
                    </a:lnTo>
                    <a:lnTo>
                      <a:pt x="2548" y="668"/>
                    </a:lnTo>
                    <a:lnTo>
                      <a:pt x="2514" y="550"/>
                    </a:lnTo>
                    <a:lnTo>
                      <a:pt x="2372" y="458"/>
                    </a:lnTo>
                    <a:lnTo>
                      <a:pt x="2194" y="378"/>
                    </a:lnTo>
                    <a:lnTo>
                      <a:pt x="1851" y="264"/>
                    </a:lnTo>
                    <a:lnTo>
                      <a:pt x="1571" y="184"/>
                    </a:lnTo>
                    <a:lnTo>
                      <a:pt x="1417" y="172"/>
                    </a:lnTo>
                    <a:lnTo>
                      <a:pt x="1353" y="264"/>
                    </a:lnTo>
                    <a:lnTo>
                      <a:pt x="1159" y="360"/>
                    </a:lnTo>
                    <a:lnTo>
                      <a:pt x="1263" y="276"/>
                    </a:lnTo>
                    <a:lnTo>
                      <a:pt x="1343" y="230"/>
                    </a:lnTo>
                    <a:lnTo>
                      <a:pt x="1371" y="166"/>
                    </a:lnTo>
                    <a:lnTo>
                      <a:pt x="1359" y="138"/>
                    </a:lnTo>
                    <a:lnTo>
                      <a:pt x="1303" y="138"/>
                    </a:lnTo>
                    <a:lnTo>
                      <a:pt x="1269" y="172"/>
                    </a:lnTo>
                    <a:lnTo>
                      <a:pt x="1235" y="206"/>
                    </a:lnTo>
                    <a:lnTo>
                      <a:pt x="1149" y="240"/>
                    </a:lnTo>
                    <a:lnTo>
                      <a:pt x="1229" y="172"/>
                    </a:lnTo>
                    <a:lnTo>
                      <a:pt x="1263" y="120"/>
                    </a:lnTo>
                    <a:lnTo>
                      <a:pt x="1239" y="86"/>
                    </a:lnTo>
                    <a:lnTo>
                      <a:pt x="1171" y="64"/>
                    </a:lnTo>
                    <a:lnTo>
                      <a:pt x="1081" y="144"/>
                    </a:lnTo>
                    <a:lnTo>
                      <a:pt x="995" y="196"/>
                    </a:lnTo>
                    <a:lnTo>
                      <a:pt x="1097" y="80"/>
                    </a:lnTo>
                    <a:lnTo>
                      <a:pt x="1131" y="36"/>
                    </a:lnTo>
                    <a:lnTo>
                      <a:pt x="1131" y="0"/>
                    </a:lnTo>
                    <a:lnTo>
                      <a:pt x="1045" y="12"/>
                    </a:lnTo>
                    <a:lnTo>
                      <a:pt x="967" y="70"/>
                    </a:lnTo>
                    <a:lnTo>
                      <a:pt x="915" y="110"/>
                    </a:lnTo>
                    <a:lnTo>
                      <a:pt x="669" y="132"/>
                    </a:lnTo>
                    <a:lnTo>
                      <a:pt x="675" y="70"/>
                    </a:lnTo>
                    <a:lnTo>
                      <a:pt x="603" y="46"/>
                    </a:lnTo>
                    <a:lnTo>
                      <a:pt x="603" y="126"/>
                    </a:lnTo>
                    <a:lnTo>
                      <a:pt x="529" y="144"/>
                    </a:lnTo>
                    <a:lnTo>
                      <a:pt x="370" y="166"/>
                    </a:lnTo>
                    <a:lnTo>
                      <a:pt x="382" y="80"/>
                    </a:lnTo>
                    <a:lnTo>
                      <a:pt x="324" y="80"/>
                    </a:lnTo>
                    <a:lnTo>
                      <a:pt x="318" y="166"/>
                    </a:lnTo>
                    <a:lnTo>
                      <a:pt x="228" y="160"/>
                    </a:lnTo>
                    <a:lnTo>
                      <a:pt x="130" y="138"/>
                    </a:lnTo>
                    <a:lnTo>
                      <a:pt x="126" y="70"/>
                    </a:lnTo>
                    <a:lnTo>
                      <a:pt x="86" y="40"/>
                    </a:lnTo>
                    <a:close/>
                  </a:path>
                </a:pathLst>
              </a:custGeom>
              <a:solidFill>
                <a:srgbClr val="5E6A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28" name="Freeform 595"/>
              <p:cNvSpPr>
                <a:spLocks/>
              </p:cNvSpPr>
              <p:nvPr/>
            </p:nvSpPr>
            <p:spPr bwMode="auto">
              <a:xfrm>
                <a:off x="2673" y="1675"/>
                <a:ext cx="150" cy="25"/>
              </a:xfrm>
              <a:custGeom>
                <a:avLst/>
                <a:gdLst>
                  <a:gd name="T0" fmla="*/ 0 w 349"/>
                  <a:gd name="T1" fmla="*/ 0 h 58"/>
                  <a:gd name="T2" fmla="*/ 0 w 349"/>
                  <a:gd name="T3" fmla="*/ 0 h 58"/>
                  <a:gd name="T4" fmla="*/ 0 w 349"/>
                  <a:gd name="T5" fmla="*/ 0 h 58"/>
                  <a:gd name="T6" fmla="*/ 0 w 349"/>
                  <a:gd name="T7" fmla="*/ 0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9"/>
                  <a:gd name="T13" fmla="*/ 0 h 58"/>
                  <a:gd name="T14" fmla="*/ 349 w 349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9" h="58">
                    <a:moveTo>
                      <a:pt x="0" y="0"/>
                    </a:moveTo>
                    <a:lnTo>
                      <a:pt x="163" y="58"/>
                    </a:lnTo>
                    <a:lnTo>
                      <a:pt x="349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29" name="Freeform 596"/>
              <p:cNvSpPr>
                <a:spLocks/>
              </p:cNvSpPr>
              <p:nvPr/>
            </p:nvSpPr>
            <p:spPr bwMode="auto">
              <a:xfrm>
                <a:off x="2521" y="1632"/>
                <a:ext cx="94" cy="31"/>
              </a:xfrm>
              <a:custGeom>
                <a:avLst/>
                <a:gdLst>
                  <a:gd name="T0" fmla="*/ 0 w 214"/>
                  <a:gd name="T1" fmla="*/ 0 h 70"/>
                  <a:gd name="T2" fmla="*/ 0 w 214"/>
                  <a:gd name="T3" fmla="*/ 0 h 70"/>
                  <a:gd name="T4" fmla="*/ 0 w 214"/>
                  <a:gd name="T5" fmla="*/ 0 h 70"/>
                  <a:gd name="T6" fmla="*/ 0 w 214"/>
                  <a:gd name="T7" fmla="*/ 0 h 70"/>
                  <a:gd name="T8" fmla="*/ 0 w 214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4"/>
                  <a:gd name="T16" fmla="*/ 0 h 70"/>
                  <a:gd name="T17" fmla="*/ 214 w 214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4" h="70">
                    <a:moveTo>
                      <a:pt x="0" y="0"/>
                    </a:moveTo>
                    <a:lnTo>
                      <a:pt x="56" y="44"/>
                    </a:lnTo>
                    <a:lnTo>
                      <a:pt x="214" y="66"/>
                    </a:lnTo>
                    <a:lnTo>
                      <a:pt x="5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0" name="Freeform 597"/>
              <p:cNvSpPr>
                <a:spLocks/>
              </p:cNvSpPr>
              <p:nvPr/>
            </p:nvSpPr>
            <p:spPr bwMode="auto">
              <a:xfrm>
                <a:off x="2908" y="1609"/>
                <a:ext cx="140" cy="77"/>
              </a:xfrm>
              <a:custGeom>
                <a:avLst/>
                <a:gdLst>
                  <a:gd name="T0" fmla="*/ 0 w 328"/>
                  <a:gd name="T1" fmla="*/ 0 h 178"/>
                  <a:gd name="T2" fmla="*/ 0 w 328"/>
                  <a:gd name="T3" fmla="*/ 0 h 178"/>
                  <a:gd name="T4" fmla="*/ 0 w 328"/>
                  <a:gd name="T5" fmla="*/ 0 h 178"/>
                  <a:gd name="T6" fmla="*/ 0 w 328"/>
                  <a:gd name="T7" fmla="*/ 0 h 178"/>
                  <a:gd name="T8" fmla="*/ 0 w 328"/>
                  <a:gd name="T9" fmla="*/ 0 h 178"/>
                  <a:gd name="T10" fmla="*/ 0 w 328"/>
                  <a:gd name="T11" fmla="*/ 0 h 178"/>
                  <a:gd name="T12" fmla="*/ 0 w 328"/>
                  <a:gd name="T13" fmla="*/ 0 h 178"/>
                  <a:gd name="T14" fmla="*/ 0 w 328"/>
                  <a:gd name="T15" fmla="*/ 0 h 178"/>
                  <a:gd name="T16" fmla="*/ 0 w 328"/>
                  <a:gd name="T17" fmla="*/ 0 h 1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8"/>
                  <a:gd name="T28" fmla="*/ 0 h 178"/>
                  <a:gd name="T29" fmla="*/ 328 w 328"/>
                  <a:gd name="T30" fmla="*/ 178 h 1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8" h="178">
                    <a:moveTo>
                      <a:pt x="0" y="0"/>
                    </a:moveTo>
                    <a:lnTo>
                      <a:pt x="146" y="16"/>
                    </a:lnTo>
                    <a:lnTo>
                      <a:pt x="176" y="40"/>
                    </a:lnTo>
                    <a:lnTo>
                      <a:pt x="176" y="94"/>
                    </a:lnTo>
                    <a:lnTo>
                      <a:pt x="186" y="156"/>
                    </a:lnTo>
                    <a:lnTo>
                      <a:pt x="328" y="178"/>
                    </a:lnTo>
                    <a:lnTo>
                      <a:pt x="158" y="172"/>
                    </a:lnTo>
                    <a:lnTo>
                      <a:pt x="13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1" name="Freeform 598"/>
              <p:cNvSpPr>
                <a:spLocks/>
              </p:cNvSpPr>
              <p:nvPr/>
            </p:nvSpPr>
            <p:spPr bwMode="auto">
              <a:xfrm>
                <a:off x="3050" y="1785"/>
                <a:ext cx="461" cy="113"/>
              </a:xfrm>
              <a:custGeom>
                <a:avLst/>
                <a:gdLst>
                  <a:gd name="T0" fmla="*/ 0 w 1067"/>
                  <a:gd name="T1" fmla="*/ 0 h 263"/>
                  <a:gd name="T2" fmla="*/ 0 w 1067"/>
                  <a:gd name="T3" fmla="*/ 0 h 263"/>
                  <a:gd name="T4" fmla="*/ 0 w 1067"/>
                  <a:gd name="T5" fmla="*/ 0 h 263"/>
                  <a:gd name="T6" fmla="*/ 0 w 1067"/>
                  <a:gd name="T7" fmla="*/ 0 h 263"/>
                  <a:gd name="T8" fmla="*/ 0 w 1067"/>
                  <a:gd name="T9" fmla="*/ 0 h 263"/>
                  <a:gd name="T10" fmla="*/ 0 w 1067"/>
                  <a:gd name="T11" fmla="*/ 0 h 263"/>
                  <a:gd name="T12" fmla="*/ 0 w 1067"/>
                  <a:gd name="T13" fmla="*/ 0 h 263"/>
                  <a:gd name="T14" fmla="*/ 0 w 1067"/>
                  <a:gd name="T15" fmla="*/ 0 h 263"/>
                  <a:gd name="T16" fmla="*/ 0 w 1067"/>
                  <a:gd name="T17" fmla="*/ 0 h 263"/>
                  <a:gd name="T18" fmla="*/ 0 w 1067"/>
                  <a:gd name="T19" fmla="*/ 0 h 263"/>
                  <a:gd name="T20" fmla="*/ 0 w 1067"/>
                  <a:gd name="T21" fmla="*/ 0 h 263"/>
                  <a:gd name="T22" fmla="*/ 0 w 1067"/>
                  <a:gd name="T23" fmla="*/ 0 h 263"/>
                  <a:gd name="T24" fmla="*/ 0 w 1067"/>
                  <a:gd name="T25" fmla="*/ 0 h 263"/>
                  <a:gd name="T26" fmla="*/ 0 w 1067"/>
                  <a:gd name="T27" fmla="*/ 0 h 2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7"/>
                  <a:gd name="T43" fmla="*/ 0 h 263"/>
                  <a:gd name="T44" fmla="*/ 1067 w 1067"/>
                  <a:gd name="T45" fmla="*/ 263 h 26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7" h="263">
                    <a:moveTo>
                      <a:pt x="0" y="0"/>
                    </a:moveTo>
                    <a:lnTo>
                      <a:pt x="270" y="12"/>
                    </a:lnTo>
                    <a:lnTo>
                      <a:pt x="550" y="77"/>
                    </a:lnTo>
                    <a:lnTo>
                      <a:pt x="755" y="89"/>
                    </a:lnTo>
                    <a:lnTo>
                      <a:pt x="923" y="123"/>
                    </a:lnTo>
                    <a:lnTo>
                      <a:pt x="987" y="213"/>
                    </a:lnTo>
                    <a:lnTo>
                      <a:pt x="1067" y="263"/>
                    </a:lnTo>
                    <a:lnTo>
                      <a:pt x="987" y="247"/>
                    </a:lnTo>
                    <a:lnTo>
                      <a:pt x="913" y="147"/>
                    </a:lnTo>
                    <a:lnTo>
                      <a:pt x="687" y="101"/>
                    </a:lnTo>
                    <a:lnTo>
                      <a:pt x="550" y="101"/>
                    </a:lnTo>
                    <a:lnTo>
                      <a:pt x="442" y="77"/>
                    </a:lnTo>
                    <a:lnTo>
                      <a:pt x="256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2" name="Freeform 599"/>
              <p:cNvSpPr>
                <a:spLocks/>
              </p:cNvSpPr>
              <p:nvPr/>
            </p:nvSpPr>
            <p:spPr bwMode="auto">
              <a:xfrm>
                <a:off x="2588" y="237"/>
                <a:ext cx="401" cy="438"/>
              </a:xfrm>
              <a:custGeom>
                <a:avLst/>
                <a:gdLst>
                  <a:gd name="T0" fmla="*/ 270 w 401"/>
                  <a:gd name="T1" fmla="*/ 15 h 438"/>
                  <a:gd name="T2" fmla="*/ 305 w 401"/>
                  <a:gd name="T3" fmla="*/ 40 h 438"/>
                  <a:gd name="T4" fmla="*/ 324 w 401"/>
                  <a:gd name="T5" fmla="*/ 71 h 438"/>
                  <a:gd name="T6" fmla="*/ 341 w 401"/>
                  <a:gd name="T7" fmla="*/ 104 h 438"/>
                  <a:gd name="T8" fmla="*/ 352 w 401"/>
                  <a:gd name="T9" fmla="*/ 122 h 438"/>
                  <a:gd name="T10" fmla="*/ 352 w 401"/>
                  <a:gd name="T11" fmla="*/ 141 h 438"/>
                  <a:gd name="T12" fmla="*/ 343 w 401"/>
                  <a:gd name="T13" fmla="*/ 163 h 438"/>
                  <a:gd name="T14" fmla="*/ 376 w 401"/>
                  <a:gd name="T15" fmla="*/ 183 h 438"/>
                  <a:gd name="T16" fmla="*/ 387 w 401"/>
                  <a:gd name="T17" fmla="*/ 228 h 438"/>
                  <a:gd name="T18" fmla="*/ 401 w 401"/>
                  <a:gd name="T19" fmla="*/ 253 h 438"/>
                  <a:gd name="T20" fmla="*/ 401 w 401"/>
                  <a:gd name="T21" fmla="*/ 262 h 438"/>
                  <a:gd name="T22" fmla="*/ 398 w 401"/>
                  <a:gd name="T23" fmla="*/ 270 h 438"/>
                  <a:gd name="T24" fmla="*/ 386 w 401"/>
                  <a:gd name="T25" fmla="*/ 272 h 438"/>
                  <a:gd name="T26" fmla="*/ 369 w 401"/>
                  <a:gd name="T27" fmla="*/ 273 h 438"/>
                  <a:gd name="T28" fmla="*/ 359 w 401"/>
                  <a:gd name="T29" fmla="*/ 277 h 438"/>
                  <a:gd name="T30" fmla="*/ 360 w 401"/>
                  <a:gd name="T31" fmla="*/ 296 h 438"/>
                  <a:gd name="T32" fmla="*/ 366 w 401"/>
                  <a:gd name="T33" fmla="*/ 318 h 438"/>
                  <a:gd name="T34" fmla="*/ 355 w 401"/>
                  <a:gd name="T35" fmla="*/ 330 h 438"/>
                  <a:gd name="T36" fmla="*/ 359 w 401"/>
                  <a:gd name="T37" fmla="*/ 347 h 438"/>
                  <a:gd name="T38" fmla="*/ 350 w 401"/>
                  <a:gd name="T39" fmla="*/ 357 h 438"/>
                  <a:gd name="T40" fmla="*/ 325 w 401"/>
                  <a:gd name="T41" fmla="*/ 384 h 438"/>
                  <a:gd name="T42" fmla="*/ 295 w 401"/>
                  <a:gd name="T43" fmla="*/ 390 h 438"/>
                  <a:gd name="T44" fmla="*/ 284 w 401"/>
                  <a:gd name="T45" fmla="*/ 391 h 438"/>
                  <a:gd name="T46" fmla="*/ 257 w 401"/>
                  <a:gd name="T47" fmla="*/ 386 h 438"/>
                  <a:gd name="T48" fmla="*/ 259 w 401"/>
                  <a:gd name="T49" fmla="*/ 438 h 438"/>
                  <a:gd name="T50" fmla="*/ 46 w 401"/>
                  <a:gd name="T51" fmla="*/ 369 h 438"/>
                  <a:gd name="T52" fmla="*/ 63 w 401"/>
                  <a:gd name="T53" fmla="*/ 328 h 438"/>
                  <a:gd name="T54" fmla="*/ 59 w 401"/>
                  <a:gd name="T55" fmla="*/ 297 h 438"/>
                  <a:gd name="T56" fmla="*/ 0 w 401"/>
                  <a:gd name="T57" fmla="*/ 239 h 438"/>
                  <a:gd name="T58" fmla="*/ 0 w 401"/>
                  <a:gd name="T59" fmla="*/ 84 h 438"/>
                  <a:gd name="T60" fmla="*/ 40 w 401"/>
                  <a:gd name="T61" fmla="*/ 41 h 438"/>
                  <a:gd name="T62" fmla="*/ 89 w 401"/>
                  <a:gd name="T63" fmla="*/ 19 h 438"/>
                  <a:gd name="T64" fmla="*/ 141 w 401"/>
                  <a:gd name="T65" fmla="*/ 0 h 438"/>
                  <a:gd name="T66" fmla="*/ 209 w 401"/>
                  <a:gd name="T67" fmla="*/ 9 h 438"/>
                  <a:gd name="T68" fmla="*/ 270 w 401"/>
                  <a:gd name="T69" fmla="*/ 15 h 43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1"/>
                  <a:gd name="T106" fmla="*/ 0 h 438"/>
                  <a:gd name="T107" fmla="*/ 401 w 401"/>
                  <a:gd name="T108" fmla="*/ 438 h 43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1" h="438">
                    <a:moveTo>
                      <a:pt x="270" y="15"/>
                    </a:moveTo>
                    <a:lnTo>
                      <a:pt x="305" y="40"/>
                    </a:lnTo>
                    <a:lnTo>
                      <a:pt x="324" y="71"/>
                    </a:lnTo>
                    <a:lnTo>
                      <a:pt x="341" y="104"/>
                    </a:lnTo>
                    <a:lnTo>
                      <a:pt x="352" y="122"/>
                    </a:lnTo>
                    <a:lnTo>
                      <a:pt x="352" y="141"/>
                    </a:lnTo>
                    <a:lnTo>
                      <a:pt x="343" y="163"/>
                    </a:lnTo>
                    <a:lnTo>
                      <a:pt x="376" y="183"/>
                    </a:lnTo>
                    <a:lnTo>
                      <a:pt x="387" y="228"/>
                    </a:lnTo>
                    <a:lnTo>
                      <a:pt x="401" y="253"/>
                    </a:lnTo>
                    <a:lnTo>
                      <a:pt x="401" y="262"/>
                    </a:lnTo>
                    <a:lnTo>
                      <a:pt x="398" y="270"/>
                    </a:lnTo>
                    <a:lnTo>
                      <a:pt x="386" y="272"/>
                    </a:lnTo>
                    <a:lnTo>
                      <a:pt x="369" y="273"/>
                    </a:lnTo>
                    <a:lnTo>
                      <a:pt x="359" y="277"/>
                    </a:lnTo>
                    <a:lnTo>
                      <a:pt x="360" y="296"/>
                    </a:lnTo>
                    <a:lnTo>
                      <a:pt x="366" y="318"/>
                    </a:lnTo>
                    <a:lnTo>
                      <a:pt x="355" y="330"/>
                    </a:lnTo>
                    <a:lnTo>
                      <a:pt x="359" y="347"/>
                    </a:lnTo>
                    <a:lnTo>
                      <a:pt x="350" y="357"/>
                    </a:lnTo>
                    <a:lnTo>
                      <a:pt x="325" y="384"/>
                    </a:lnTo>
                    <a:lnTo>
                      <a:pt x="295" y="390"/>
                    </a:lnTo>
                    <a:lnTo>
                      <a:pt x="284" y="391"/>
                    </a:lnTo>
                    <a:lnTo>
                      <a:pt x="257" y="386"/>
                    </a:lnTo>
                    <a:lnTo>
                      <a:pt x="259" y="438"/>
                    </a:lnTo>
                    <a:lnTo>
                      <a:pt x="46" y="369"/>
                    </a:lnTo>
                    <a:lnTo>
                      <a:pt x="63" y="328"/>
                    </a:lnTo>
                    <a:lnTo>
                      <a:pt x="59" y="297"/>
                    </a:lnTo>
                    <a:lnTo>
                      <a:pt x="0" y="239"/>
                    </a:lnTo>
                    <a:lnTo>
                      <a:pt x="0" y="84"/>
                    </a:lnTo>
                    <a:lnTo>
                      <a:pt x="40" y="41"/>
                    </a:lnTo>
                    <a:lnTo>
                      <a:pt x="89" y="19"/>
                    </a:lnTo>
                    <a:lnTo>
                      <a:pt x="141" y="0"/>
                    </a:lnTo>
                    <a:lnTo>
                      <a:pt x="209" y="9"/>
                    </a:lnTo>
                    <a:lnTo>
                      <a:pt x="270" y="15"/>
                    </a:lnTo>
                    <a:close/>
                  </a:path>
                </a:pathLst>
              </a:custGeom>
              <a:solidFill>
                <a:srgbClr val="FF9E45"/>
              </a:solidFill>
              <a:ln w="12700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3" name="Freeform 600"/>
              <p:cNvSpPr>
                <a:spLocks/>
              </p:cNvSpPr>
              <p:nvPr/>
            </p:nvSpPr>
            <p:spPr bwMode="auto">
              <a:xfrm>
                <a:off x="2942" y="501"/>
                <a:ext cx="23" cy="4"/>
              </a:xfrm>
              <a:custGeom>
                <a:avLst/>
                <a:gdLst>
                  <a:gd name="T0" fmla="*/ 0 w 52"/>
                  <a:gd name="T1" fmla="*/ 0 h 9"/>
                  <a:gd name="T2" fmla="*/ 0 w 52"/>
                  <a:gd name="T3" fmla="*/ 0 h 9"/>
                  <a:gd name="T4" fmla="*/ 0 w 52"/>
                  <a:gd name="T5" fmla="*/ 0 h 9"/>
                  <a:gd name="T6" fmla="*/ 0 w 52"/>
                  <a:gd name="T7" fmla="*/ 0 h 9"/>
                  <a:gd name="T8" fmla="*/ 0 w 52"/>
                  <a:gd name="T9" fmla="*/ 0 h 9"/>
                  <a:gd name="T10" fmla="*/ 0 w 52"/>
                  <a:gd name="T11" fmla="*/ 0 h 9"/>
                  <a:gd name="T12" fmla="*/ 0 w 52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9"/>
                  <a:gd name="T23" fmla="*/ 52 w 52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9">
                    <a:moveTo>
                      <a:pt x="52" y="3"/>
                    </a:moveTo>
                    <a:lnTo>
                      <a:pt x="40" y="9"/>
                    </a:lnTo>
                    <a:lnTo>
                      <a:pt x="14" y="7"/>
                    </a:lnTo>
                    <a:lnTo>
                      <a:pt x="4" y="9"/>
                    </a:lnTo>
                    <a:lnTo>
                      <a:pt x="0" y="1"/>
                    </a:lnTo>
                    <a:lnTo>
                      <a:pt x="16" y="0"/>
                    </a:lnTo>
                    <a:lnTo>
                      <a:pt x="52" y="3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4" name="Freeform 601"/>
              <p:cNvSpPr>
                <a:spLocks/>
              </p:cNvSpPr>
              <p:nvPr/>
            </p:nvSpPr>
            <p:spPr bwMode="auto">
              <a:xfrm>
                <a:off x="2936" y="483"/>
                <a:ext cx="8" cy="17"/>
              </a:xfrm>
              <a:custGeom>
                <a:avLst/>
                <a:gdLst>
                  <a:gd name="T0" fmla="*/ 0 w 20"/>
                  <a:gd name="T1" fmla="*/ 0 h 38"/>
                  <a:gd name="T2" fmla="*/ 0 w 20"/>
                  <a:gd name="T3" fmla="*/ 0 h 38"/>
                  <a:gd name="T4" fmla="*/ 0 w 20"/>
                  <a:gd name="T5" fmla="*/ 0 h 38"/>
                  <a:gd name="T6" fmla="*/ 0 w 20"/>
                  <a:gd name="T7" fmla="*/ 0 h 38"/>
                  <a:gd name="T8" fmla="*/ 0 w 20"/>
                  <a:gd name="T9" fmla="*/ 0 h 38"/>
                  <a:gd name="T10" fmla="*/ 0 w 20"/>
                  <a:gd name="T11" fmla="*/ 0 h 38"/>
                  <a:gd name="T12" fmla="*/ 0 w 20"/>
                  <a:gd name="T13" fmla="*/ 0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8"/>
                  <a:gd name="T23" fmla="*/ 20 w 20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8">
                    <a:moveTo>
                      <a:pt x="20" y="0"/>
                    </a:moveTo>
                    <a:lnTo>
                      <a:pt x="6" y="10"/>
                    </a:lnTo>
                    <a:lnTo>
                      <a:pt x="6" y="20"/>
                    </a:lnTo>
                    <a:lnTo>
                      <a:pt x="4" y="38"/>
                    </a:lnTo>
                    <a:lnTo>
                      <a:pt x="0" y="14"/>
                    </a:lnTo>
                    <a:lnTo>
                      <a:pt x="0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5" name="Freeform 602"/>
              <p:cNvSpPr>
                <a:spLocks/>
              </p:cNvSpPr>
              <p:nvPr/>
            </p:nvSpPr>
            <p:spPr bwMode="auto">
              <a:xfrm>
                <a:off x="2920" y="430"/>
                <a:ext cx="9" cy="32"/>
              </a:xfrm>
              <a:custGeom>
                <a:avLst/>
                <a:gdLst>
                  <a:gd name="T0" fmla="*/ 0 w 22"/>
                  <a:gd name="T1" fmla="*/ 0 h 74"/>
                  <a:gd name="T2" fmla="*/ 0 w 22"/>
                  <a:gd name="T3" fmla="*/ 0 h 74"/>
                  <a:gd name="T4" fmla="*/ 0 w 22"/>
                  <a:gd name="T5" fmla="*/ 0 h 74"/>
                  <a:gd name="T6" fmla="*/ 0 w 22"/>
                  <a:gd name="T7" fmla="*/ 0 h 74"/>
                  <a:gd name="T8" fmla="*/ 0 w 22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4"/>
                  <a:gd name="T17" fmla="*/ 22 w 22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4">
                    <a:moveTo>
                      <a:pt x="0" y="0"/>
                    </a:moveTo>
                    <a:lnTo>
                      <a:pt x="16" y="42"/>
                    </a:lnTo>
                    <a:lnTo>
                      <a:pt x="22" y="74"/>
                    </a:lnTo>
                    <a:lnTo>
                      <a:pt x="1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6" name="Freeform 603"/>
              <p:cNvSpPr>
                <a:spLocks/>
              </p:cNvSpPr>
              <p:nvPr/>
            </p:nvSpPr>
            <p:spPr bwMode="auto">
              <a:xfrm>
                <a:off x="2878" y="398"/>
                <a:ext cx="43" cy="27"/>
              </a:xfrm>
              <a:custGeom>
                <a:avLst/>
                <a:gdLst>
                  <a:gd name="T0" fmla="*/ 0 w 98"/>
                  <a:gd name="T1" fmla="*/ 0 h 62"/>
                  <a:gd name="T2" fmla="*/ 0 w 98"/>
                  <a:gd name="T3" fmla="*/ 0 h 62"/>
                  <a:gd name="T4" fmla="*/ 0 w 98"/>
                  <a:gd name="T5" fmla="*/ 0 h 62"/>
                  <a:gd name="T6" fmla="*/ 0 w 98"/>
                  <a:gd name="T7" fmla="*/ 0 h 62"/>
                  <a:gd name="T8" fmla="*/ 0 w 98"/>
                  <a:gd name="T9" fmla="*/ 0 h 62"/>
                  <a:gd name="T10" fmla="*/ 0 w 98"/>
                  <a:gd name="T11" fmla="*/ 0 h 62"/>
                  <a:gd name="T12" fmla="*/ 0 w 98"/>
                  <a:gd name="T13" fmla="*/ 0 h 62"/>
                  <a:gd name="T14" fmla="*/ 0 w 98"/>
                  <a:gd name="T15" fmla="*/ 0 h 62"/>
                  <a:gd name="T16" fmla="*/ 0 w 98"/>
                  <a:gd name="T17" fmla="*/ 0 h 62"/>
                  <a:gd name="T18" fmla="*/ 0 w 98"/>
                  <a:gd name="T19" fmla="*/ 0 h 62"/>
                  <a:gd name="T20" fmla="*/ 0 w 98"/>
                  <a:gd name="T21" fmla="*/ 0 h 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62"/>
                  <a:gd name="T35" fmla="*/ 98 w 98"/>
                  <a:gd name="T36" fmla="*/ 62 h 6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62">
                    <a:moveTo>
                      <a:pt x="98" y="0"/>
                    </a:moveTo>
                    <a:lnTo>
                      <a:pt x="78" y="34"/>
                    </a:lnTo>
                    <a:lnTo>
                      <a:pt x="82" y="44"/>
                    </a:lnTo>
                    <a:lnTo>
                      <a:pt x="82" y="50"/>
                    </a:lnTo>
                    <a:lnTo>
                      <a:pt x="88" y="62"/>
                    </a:lnTo>
                    <a:lnTo>
                      <a:pt x="74" y="42"/>
                    </a:lnTo>
                    <a:lnTo>
                      <a:pt x="56" y="42"/>
                    </a:lnTo>
                    <a:lnTo>
                      <a:pt x="34" y="34"/>
                    </a:lnTo>
                    <a:lnTo>
                      <a:pt x="0" y="32"/>
                    </a:lnTo>
                    <a:lnTo>
                      <a:pt x="34" y="1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7" name="Freeform 604"/>
              <p:cNvSpPr>
                <a:spLocks/>
              </p:cNvSpPr>
              <p:nvPr/>
            </p:nvSpPr>
            <p:spPr bwMode="auto">
              <a:xfrm>
                <a:off x="2859" y="357"/>
                <a:ext cx="73" cy="25"/>
              </a:xfrm>
              <a:custGeom>
                <a:avLst/>
                <a:gdLst>
                  <a:gd name="T0" fmla="*/ 0 w 168"/>
                  <a:gd name="T1" fmla="*/ 0 h 60"/>
                  <a:gd name="T2" fmla="*/ 0 w 168"/>
                  <a:gd name="T3" fmla="*/ 0 h 60"/>
                  <a:gd name="T4" fmla="*/ 0 w 168"/>
                  <a:gd name="T5" fmla="*/ 0 h 60"/>
                  <a:gd name="T6" fmla="*/ 0 w 168"/>
                  <a:gd name="T7" fmla="*/ 0 h 60"/>
                  <a:gd name="T8" fmla="*/ 0 w 168"/>
                  <a:gd name="T9" fmla="*/ 0 h 60"/>
                  <a:gd name="T10" fmla="*/ 0 w 168"/>
                  <a:gd name="T11" fmla="*/ 0 h 60"/>
                  <a:gd name="T12" fmla="*/ 0 w 168"/>
                  <a:gd name="T13" fmla="*/ 0 h 60"/>
                  <a:gd name="T14" fmla="*/ 0 w 168"/>
                  <a:gd name="T15" fmla="*/ 0 h 60"/>
                  <a:gd name="T16" fmla="*/ 0 w 168"/>
                  <a:gd name="T17" fmla="*/ 0 h 60"/>
                  <a:gd name="T18" fmla="*/ 0 w 168"/>
                  <a:gd name="T19" fmla="*/ 0 h 60"/>
                  <a:gd name="T20" fmla="*/ 0 w 168"/>
                  <a:gd name="T21" fmla="*/ 0 h 60"/>
                  <a:gd name="T22" fmla="*/ 0 w 168"/>
                  <a:gd name="T23" fmla="*/ 0 h 60"/>
                  <a:gd name="T24" fmla="*/ 0 w 168"/>
                  <a:gd name="T25" fmla="*/ 0 h 60"/>
                  <a:gd name="T26" fmla="*/ 0 w 168"/>
                  <a:gd name="T27" fmla="*/ 0 h 60"/>
                  <a:gd name="T28" fmla="*/ 0 w 168"/>
                  <a:gd name="T29" fmla="*/ 0 h 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8"/>
                  <a:gd name="T46" fmla="*/ 0 h 60"/>
                  <a:gd name="T47" fmla="*/ 168 w 168"/>
                  <a:gd name="T48" fmla="*/ 60 h 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8" h="60">
                    <a:moveTo>
                      <a:pt x="168" y="30"/>
                    </a:moveTo>
                    <a:lnTo>
                      <a:pt x="160" y="52"/>
                    </a:lnTo>
                    <a:lnTo>
                      <a:pt x="142" y="60"/>
                    </a:lnTo>
                    <a:lnTo>
                      <a:pt x="116" y="42"/>
                    </a:lnTo>
                    <a:lnTo>
                      <a:pt x="82" y="30"/>
                    </a:lnTo>
                    <a:lnTo>
                      <a:pt x="26" y="30"/>
                    </a:lnTo>
                    <a:lnTo>
                      <a:pt x="0" y="32"/>
                    </a:lnTo>
                    <a:lnTo>
                      <a:pt x="42" y="16"/>
                    </a:lnTo>
                    <a:lnTo>
                      <a:pt x="72" y="8"/>
                    </a:lnTo>
                    <a:lnTo>
                      <a:pt x="68" y="0"/>
                    </a:lnTo>
                    <a:lnTo>
                      <a:pt x="98" y="12"/>
                    </a:lnTo>
                    <a:lnTo>
                      <a:pt x="94" y="4"/>
                    </a:lnTo>
                    <a:lnTo>
                      <a:pt x="118" y="16"/>
                    </a:lnTo>
                    <a:lnTo>
                      <a:pt x="138" y="16"/>
                    </a:lnTo>
                    <a:lnTo>
                      <a:pt x="168" y="3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8" name="Freeform 605"/>
              <p:cNvSpPr>
                <a:spLocks/>
              </p:cNvSpPr>
              <p:nvPr/>
            </p:nvSpPr>
            <p:spPr bwMode="auto">
              <a:xfrm>
                <a:off x="2725" y="393"/>
                <a:ext cx="44" cy="85"/>
              </a:xfrm>
              <a:custGeom>
                <a:avLst/>
                <a:gdLst>
                  <a:gd name="T0" fmla="*/ 0 w 98"/>
                  <a:gd name="T1" fmla="*/ 0 h 198"/>
                  <a:gd name="T2" fmla="*/ 0 w 98"/>
                  <a:gd name="T3" fmla="*/ 0 h 198"/>
                  <a:gd name="T4" fmla="*/ 0 w 98"/>
                  <a:gd name="T5" fmla="*/ 0 h 198"/>
                  <a:gd name="T6" fmla="*/ 0 w 98"/>
                  <a:gd name="T7" fmla="*/ 0 h 198"/>
                  <a:gd name="T8" fmla="*/ 0 w 98"/>
                  <a:gd name="T9" fmla="*/ 0 h 198"/>
                  <a:gd name="T10" fmla="*/ 0 w 98"/>
                  <a:gd name="T11" fmla="*/ 0 h 198"/>
                  <a:gd name="T12" fmla="*/ 0 w 98"/>
                  <a:gd name="T13" fmla="*/ 0 h 198"/>
                  <a:gd name="T14" fmla="*/ 0 w 98"/>
                  <a:gd name="T15" fmla="*/ 0 h 198"/>
                  <a:gd name="T16" fmla="*/ 0 w 98"/>
                  <a:gd name="T17" fmla="*/ 0 h 198"/>
                  <a:gd name="T18" fmla="*/ 0 w 98"/>
                  <a:gd name="T19" fmla="*/ 0 h 198"/>
                  <a:gd name="T20" fmla="*/ 0 w 98"/>
                  <a:gd name="T21" fmla="*/ 0 h 198"/>
                  <a:gd name="T22" fmla="*/ 0 w 98"/>
                  <a:gd name="T23" fmla="*/ 0 h 198"/>
                  <a:gd name="T24" fmla="*/ 0 w 98"/>
                  <a:gd name="T25" fmla="*/ 0 h 198"/>
                  <a:gd name="T26" fmla="*/ 0 w 98"/>
                  <a:gd name="T27" fmla="*/ 0 h 198"/>
                  <a:gd name="T28" fmla="*/ 0 w 98"/>
                  <a:gd name="T29" fmla="*/ 0 h 198"/>
                  <a:gd name="T30" fmla="*/ 0 w 98"/>
                  <a:gd name="T31" fmla="*/ 0 h 198"/>
                  <a:gd name="T32" fmla="*/ 0 w 98"/>
                  <a:gd name="T33" fmla="*/ 0 h 198"/>
                  <a:gd name="T34" fmla="*/ 0 w 98"/>
                  <a:gd name="T35" fmla="*/ 0 h 198"/>
                  <a:gd name="T36" fmla="*/ 0 w 98"/>
                  <a:gd name="T37" fmla="*/ 0 h 198"/>
                  <a:gd name="T38" fmla="*/ 0 w 98"/>
                  <a:gd name="T39" fmla="*/ 0 h 198"/>
                  <a:gd name="T40" fmla="*/ 0 w 98"/>
                  <a:gd name="T41" fmla="*/ 0 h 198"/>
                  <a:gd name="T42" fmla="*/ 0 w 98"/>
                  <a:gd name="T43" fmla="*/ 0 h 198"/>
                  <a:gd name="T44" fmla="*/ 0 w 98"/>
                  <a:gd name="T45" fmla="*/ 0 h 1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8"/>
                  <a:gd name="T70" fmla="*/ 0 h 198"/>
                  <a:gd name="T71" fmla="*/ 98 w 98"/>
                  <a:gd name="T72" fmla="*/ 198 h 19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8" h="198">
                    <a:moveTo>
                      <a:pt x="98" y="38"/>
                    </a:moveTo>
                    <a:lnTo>
                      <a:pt x="68" y="14"/>
                    </a:lnTo>
                    <a:lnTo>
                      <a:pt x="32" y="20"/>
                    </a:lnTo>
                    <a:lnTo>
                      <a:pt x="14" y="52"/>
                    </a:lnTo>
                    <a:lnTo>
                      <a:pt x="10" y="98"/>
                    </a:lnTo>
                    <a:lnTo>
                      <a:pt x="14" y="132"/>
                    </a:lnTo>
                    <a:lnTo>
                      <a:pt x="26" y="160"/>
                    </a:lnTo>
                    <a:lnTo>
                      <a:pt x="42" y="116"/>
                    </a:lnTo>
                    <a:lnTo>
                      <a:pt x="60" y="92"/>
                    </a:lnTo>
                    <a:lnTo>
                      <a:pt x="92" y="74"/>
                    </a:lnTo>
                    <a:lnTo>
                      <a:pt x="66" y="110"/>
                    </a:lnTo>
                    <a:lnTo>
                      <a:pt x="38" y="140"/>
                    </a:lnTo>
                    <a:lnTo>
                      <a:pt x="36" y="168"/>
                    </a:lnTo>
                    <a:lnTo>
                      <a:pt x="48" y="194"/>
                    </a:lnTo>
                    <a:lnTo>
                      <a:pt x="64" y="198"/>
                    </a:lnTo>
                    <a:lnTo>
                      <a:pt x="24" y="188"/>
                    </a:lnTo>
                    <a:lnTo>
                      <a:pt x="2" y="146"/>
                    </a:lnTo>
                    <a:lnTo>
                      <a:pt x="0" y="92"/>
                    </a:lnTo>
                    <a:lnTo>
                      <a:pt x="2" y="42"/>
                    </a:lnTo>
                    <a:lnTo>
                      <a:pt x="26" y="10"/>
                    </a:lnTo>
                    <a:lnTo>
                      <a:pt x="56" y="0"/>
                    </a:lnTo>
                    <a:lnTo>
                      <a:pt x="84" y="6"/>
                    </a:lnTo>
                    <a:lnTo>
                      <a:pt x="98" y="38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39" name="Freeform 606"/>
              <p:cNvSpPr>
                <a:spLocks/>
              </p:cNvSpPr>
              <p:nvPr/>
            </p:nvSpPr>
            <p:spPr bwMode="auto">
              <a:xfrm>
                <a:off x="2712" y="379"/>
                <a:ext cx="67" cy="116"/>
              </a:xfrm>
              <a:custGeom>
                <a:avLst/>
                <a:gdLst>
                  <a:gd name="T0" fmla="*/ 0 w 160"/>
                  <a:gd name="T1" fmla="*/ 0 h 268"/>
                  <a:gd name="T2" fmla="*/ 0 w 160"/>
                  <a:gd name="T3" fmla="*/ 0 h 268"/>
                  <a:gd name="T4" fmla="*/ 0 w 160"/>
                  <a:gd name="T5" fmla="*/ 0 h 268"/>
                  <a:gd name="T6" fmla="*/ 0 w 160"/>
                  <a:gd name="T7" fmla="*/ 0 h 268"/>
                  <a:gd name="T8" fmla="*/ 0 w 160"/>
                  <a:gd name="T9" fmla="*/ 0 h 268"/>
                  <a:gd name="T10" fmla="*/ 0 w 160"/>
                  <a:gd name="T11" fmla="*/ 0 h 268"/>
                  <a:gd name="T12" fmla="*/ 0 w 160"/>
                  <a:gd name="T13" fmla="*/ 0 h 268"/>
                  <a:gd name="T14" fmla="*/ 0 w 160"/>
                  <a:gd name="T15" fmla="*/ 0 h 268"/>
                  <a:gd name="T16" fmla="*/ 0 w 160"/>
                  <a:gd name="T17" fmla="*/ 0 h 268"/>
                  <a:gd name="T18" fmla="*/ 0 w 160"/>
                  <a:gd name="T19" fmla="*/ 0 h 268"/>
                  <a:gd name="T20" fmla="*/ 0 w 160"/>
                  <a:gd name="T21" fmla="*/ 0 h 268"/>
                  <a:gd name="T22" fmla="*/ 0 w 160"/>
                  <a:gd name="T23" fmla="*/ 0 h 268"/>
                  <a:gd name="T24" fmla="*/ 0 w 160"/>
                  <a:gd name="T25" fmla="*/ 0 h 268"/>
                  <a:gd name="T26" fmla="*/ 0 w 160"/>
                  <a:gd name="T27" fmla="*/ 0 h 268"/>
                  <a:gd name="T28" fmla="*/ 0 w 160"/>
                  <a:gd name="T29" fmla="*/ 0 h 268"/>
                  <a:gd name="T30" fmla="*/ 0 w 160"/>
                  <a:gd name="T31" fmla="*/ 0 h 268"/>
                  <a:gd name="T32" fmla="*/ 0 w 160"/>
                  <a:gd name="T33" fmla="*/ 0 h 268"/>
                  <a:gd name="T34" fmla="*/ 0 w 160"/>
                  <a:gd name="T35" fmla="*/ 0 h 268"/>
                  <a:gd name="T36" fmla="*/ 0 w 160"/>
                  <a:gd name="T37" fmla="*/ 0 h 268"/>
                  <a:gd name="T38" fmla="*/ 0 w 160"/>
                  <a:gd name="T39" fmla="*/ 0 h 268"/>
                  <a:gd name="T40" fmla="*/ 0 w 160"/>
                  <a:gd name="T41" fmla="*/ 0 h 268"/>
                  <a:gd name="T42" fmla="*/ 0 w 160"/>
                  <a:gd name="T43" fmla="*/ 0 h 268"/>
                  <a:gd name="T44" fmla="*/ 0 w 160"/>
                  <a:gd name="T45" fmla="*/ 0 h 268"/>
                  <a:gd name="T46" fmla="*/ 0 w 160"/>
                  <a:gd name="T47" fmla="*/ 0 h 268"/>
                  <a:gd name="T48" fmla="*/ 0 w 160"/>
                  <a:gd name="T49" fmla="*/ 0 h 268"/>
                  <a:gd name="T50" fmla="*/ 0 w 160"/>
                  <a:gd name="T51" fmla="*/ 0 h 268"/>
                  <a:gd name="T52" fmla="*/ 0 w 160"/>
                  <a:gd name="T53" fmla="*/ 0 h 26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60"/>
                  <a:gd name="T82" fmla="*/ 0 h 268"/>
                  <a:gd name="T83" fmla="*/ 160 w 160"/>
                  <a:gd name="T84" fmla="*/ 268 h 26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60" h="268">
                    <a:moveTo>
                      <a:pt x="160" y="66"/>
                    </a:moveTo>
                    <a:lnTo>
                      <a:pt x="134" y="22"/>
                    </a:lnTo>
                    <a:lnTo>
                      <a:pt x="94" y="12"/>
                    </a:lnTo>
                    <a:lnTo>
                      <a:pt x="42" y="20"/>
                    </a:lnTo>
                    <a:lnTo>
                      <a:pt x="24" y="44"/>
                    </a:lnTo>
                    <a:lnTo>
                      <a:pt x="12" y="84"/>
                    </a:lnTo>
                    <a:lnTo>
                      <a:pt x="12" y="116"/>
                    </a:lnTo>
                    <a:lnTo>
                      <a:pt x="20" y="138"/>
                    </a:lnTo>
                    <a:lnTo>
                      <a:pt x="20" y="172"/>
                    </a:lnTo>
                    <a:lnTo>
                      <a:pt x="26" y="210"/>
                    </a:lnTo>
                    <a:lnTo>
                      <a:pt x="60" y="248"/>
                    </a:lnTo>
                    <a:lnTo>
                      <a:pt x="82" y="248"/>
                    </a:lnTo>
                    <a:lnTo>
                      <a:pt x="110" y="248"/>
                    </a:lnTo>
                    <a:lnTo>
                      <a:pt x="110" y="252"/>
                    </a:lnTo>
                    <a:lnTo>
                      <a:pt x="90" y="268"/>
                    </a:lnTo>
                    <a:lnTo>
                      <a:pt x="64" y="264"/>
                    </a:lnTo>
                    <a:lnTo>
                      <a:pt x="34" y="252"/>
                    </a:lnTo>
                    <a:lnTo>
                      <a:pt x="10" y="212"/>
                    </a:lnTo>
                    <a:lnTo>
                      <a:pt x="8" y="150"/>
                    </a:lnTo>
                    <a:lnTo>
                      <a:pt x="0" y="108"/>
                    </a:lnTo>
                    <a:lnTo>
                      <a:pt x="0" y="72"/>
                    </a:lnTo>
                    <a:lnTo>
                      <a:pt x="16" y="40"/>
                    </a:lnTo>
                    <a:lnTo>
                      <a:pt x="32" y="12"/>
                    </a:lnTo>
                    <a:lnTo>
                      <a:pt x="74" y="0"/>
                    </a:lnTo>
                    <a:lnTo>
                      <a:pt x="134" y="8"/>
                    </a:lnTo>
                    <a:lnTo>
                      <a:pt x="156" y="22"/>
                    </a:lnTo>
                    <a:lnTo>
                      <a:pt x="160" y="66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0" name="Freeform 607"/>
              <p:cNvSpPr>
                <a:spLocks/>
              </p:cNvSpPr>
              <p:nvPr/>
            </p:nvSpPr>
            <p:spPr bwMode="auto">
              <a:xfrm>
                <a:off x="2743" y="504"/>
                <a:ext cx="85" cy="109"/>
              </a:xfrm>
              <a:custGeom>
                <a:avLst/>
                <a:gdLst>
                  <a:gd name="T0" fmla="*/ 0 w 146"/>
                  <a:gd name="T1" fmla="*/ 0 h 224"/>
                  <a:gd name="T2" fmla="*/ 1 w 146"/>
                  <a:gd name="T3" fmla="*/ 0 h 224"/>
                  <a:gd name="T4" fmla="*/ 1 w 146"/>
                  <a:gd name="T5" fmla="*/ 0 h 224"/>
                  <a:gd name="T6" fmla="*/ 1 w 146"/>
                  <a:gd name="T7" fmla="*/ 0 h 224"/>
                  <a:gd name="T8" fmla="*/ 1 w 146"/>
                  <a:gd name="T9" fmla="*/ 0 h 224"/>
                  <a:gd name="T10" fmla="*/ 1 w 146"/>
                  <a:gd name="T11" fmla="*/ 0 h 224"/>
                  <a:gd name="T12" fmla="*/ 1 w 146"/>
                  <a:gd name="T13" fmla="*/ 0 h 224"/>
                  <a:gd name="T14" fmla="*/ 1 w 146"/>
                  <a:gd name="T15" fmla="*/ 0 h 224"/>
                  <a:gd name="T16" fmla="*/ 1 w 146"/>
                  <a:gd name="T17" fmla="*/ 0 h 224"/>
                  <a:gd name="T18" fmla="*/ 0 w 146"/>
                  <a:gd name="T19" fmla="*/ 0 h 2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6"/>
                  <a:gd name="T31" fmla="*/ 0 h 224"/>
                  <a:gd name="T32" fmla="*/ 146 w 146"/>
                  <a:gd name="T33" fmla="*/ 224 h 2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6" h="224">
                    <a:moveTo>
                      <a:pt x="0" y="0"/>
                    </a:moveTo>
                    <a:lnTo>
                      <a:pt x="18" y="48"/>
                    </a:lnTo>
                    <a:lnTo>
                      <a:pt x="48" y="100"/>
                    </a:lnTo>
                    <a:lnTo>
                      <a:pt x="80" y="146"/>
                    </a:lnTo>
                    <a:lnTo>
                      <a:pt x="124" y="204"/>
                    </a:lnTo>
                    <a:lnTo>
                      <a:pt x="146" y="224"/>
                    </a:lnTo>
                    <a:lnTo>
                      <a:pt x="96" y="198"/>
                    </a:lnTo>
                    <a:lnTo>
                      <a:pt x="58" y="144"/>
                    </a:lnTo>
                    <a:lnTo>
                      <a:pt x="22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1" name="Freeform 608"/>
              <p:cNvSpPr>
                <a:spLocks/>
              </p:cNvSpPr>
              <p:nvPr/>
            </p:nvSpPr>
            <p:spPr bwMode="auto">
              <a:xfrm>
                <a:off x="2559" y="175"/>
                <a:ext cx="361" cy="363"/>
              </a:xfrm>
              <a:custGeom>
                <a:avLst/>
                <a:gdLst>
                  <a:gd name="T0" fmla="*/ 0 w 837"/>
                  <a:gd name="T1" fmla="*/ 0 h 841"/>
                  <a:gd name="T2" fmla="*/ 0 w 837"/>
                  <a:gd name="T3" fmla="*/ 0 h 841"/>
                  <a:gd name="T4" fmla="*/ 0 w 837"/>
                  <a:gd name="T5" fmla="*/ 0 h 841"/>
                  <a:gd name="T6" fmla="*/ 0 w 837"/>
                  <a:gd name="T7" fmla="*/ 0 h 841"/>
                  <a:gd name="T8" fmla="*/ 0 w 837"/>
                  <a:gd name="T9" fmla="*/ 0 h 841"/>
                  <a:gd name="T10" fmla="*/ 0 w 837"/>
                  <a:gd name="T11" fmla="*/ 0 h 841"/>
                  <a:gd name="T12" fmla="*/ 0 w 837"/>
                  <a:gd name="T13" fmla="*/ 0 h 841"/>
                  <a:gd name="T14" fmla="*/ 0 w 837"/>
                  <a:gd name="T15" fmla="*/ 0 h 841"/>
                  <a:gd name="T16" fmla="*/ 0 w 837"/>
                  <a:gd name="T17" fmla="*/ 0 h 841"/>
                  <a:gd name="T18" fmla="*/ 0 w 837"/>
                  <a:gd name="T19" fmla="*/ 0 h 841"/>
                  <a:gd name="T20" fmla="*/ 0 w 837"/>
                  <a:gd name="T21" fmla="*/ 0 h 841"/>
                  <a:gd name="T22" fmla="*/ 0 w 837"/>
                  <a:gd name="T23" fmla="*/ 0 h 841"/>
                  <a:gd name="T24" fmla="*/ 0 w 837"/>
                  <a:gd name="T25" fmla="*/ 0 h 841"/>
                  <a:gd name="T26" fmla="*/ 0 w 837"/>
                  <a:gd name="T27" fmla="*/ 0 h 841"/>
                  <a:gd name="T28" fmla="*/ 0 w 837"/>
                  <a:gd name="T29" fmla="*/ 0 h 841"/>
                  <a:gd name="T30" fmla="*/ 0 w 837"/>
                  <a:gd name="T31" fmla="*/ 0 h 841"/>
                  <a:gd name="T32" fmla="*/ 0 w 837"/>
                  <a:gd name="T33" fmla="*/ 0 h 841"/>
                  <a:gd name="T34" fmla="*/ 0 w 837"/>
                  <a:gd name="T35" fmla="*/ 0 h 841"/>
                  <a:gd name="T36" fmla="*/ 0 w 837"/>
                  <a:gd name="T37" fmla="*/ 0 h 841"/>
                  <a:gd name="T38" fmla="*/ 0 w 837"/>
                  <a:gd name="T39" fmla="*/ 0 h 841"/>
                  <a:gd name="T40" fmla="*/ 0 w 837"/>
                  <a:gd name="T41" fmla="*/ 0 h 841"/>
                  <a:gd name="T42" fmla="*/ 0 w 837"/>
                  <a:gd name="T43" fmla="*/ 0 h 841"/>
                  <a:gd name="T44" fmla="*/ 0 w 837"/>
                  <a:gd name="T45" fmla="*/ 0 h 841"/>
                  <a:gd name="T46" fmla="*/ 0 w 837"/>
                  <a:gd name="T47" fmla="*/ 0 h 841"/>
                  <a:gd name="T48" fmla="*/ 0 w 837"/>
                  <a:gd name="T49" fmla="*/ 0 h 841"/>
                  <a:gd name="T50" fmla="*/ 0 w 837"/>
                  <a:gd name="T51" fmla="*/ 0 h 841"/>
                  <a:gd name="T52" fmla="*/ 0 w 837"/>
                  <a:gd name="T53" fmla="*/ 0 h 841"/>
                  <a:gd name="T54" fmla="*/ 0 w 837"/>
                  <a:gd name="T55" fmla="*/ 0 h 841"/>
                  <a:gd name="T56" fmla="*/ 0 w 837"/>
                  <a:gd name="T57" fmla="*/ 0 h 841"/>
                  <a:gd name="T58" fmla="*/ 0 w 837"/>
                  <a:gd name="T59" fmla="*/ 0 h 841"/>
                  <a:gd name="T60" fmla="*/ 0 w 837"/>
                  <a:gd name="T61" fmla="*/ 0 h 841"/>
                  <a:gd name="T62" fmla="*/ 0 w 837"/>
                  <a:gd name="T63" fmla="*/ 0 h 841"/>
                  <a:gd name="T64" fmla="*/ 0 w 837"/>
                  <a:gd name="T65" fmla="*/ 0 h 841"/>
                  <a:gd name="T66" fmla="*/ 0 w 837"/>
                  <a:gd name="T67" fmla="*/ 0 h 841"/>
                  <a:gd name="T68" fmla="*/ 0 w 837"/>
                  <a:gd name="T69" fmla="*/ 0 h 841"/>
                  <a:gd name="T70" fmla="*/ 0 w 837"/>
                  <a:gd name="T71" fmla="*/ 0 h 841"/>
                  <a:gd name="T72" fmla="*/ 0 w 837"/>
                  <a:gd name="T73" fmla="*/ 0 h 841"/>
                  <a:gd name="T74" fmla="*/ 0 w 837"/>
                  <a:gd name="T75" fmla="*/ 0 h 8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37"/>
                  <a:gd name="T115" fmla="*/ 0 h 841"/>
                  <a:gd name="T116" fmla="*/ 837 w 837"/>
                  <a:gd name="T117" fmla="*/ 841 h 84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37" h="841">
                    <a:moveTo>
                      <a:pt x="771" y="242"/>
                    </a:moveTo>
                    <a:lnTo>
                      <a:pt x="643" y="222"/>
                    </a:lnTo>
                    <a:lnTo>
                      <a:pt x="559" y="234"/>
                    </a:lnTo>
                    <a:lnTo>
                      <a:pt x="507" y="294"/>
                    </a:lnTo>
                    <a:lnTo>
                      <a:pt x="539" y="366"/>
                    </a:lnTo>
                    <a:lnTo>
                      <a:pt x="579" y="392"/>
                    </a:lnTo>
                    <a:lnTo>
                      <a:pt x="591" y="460"/>
                    </a:lnTo>
                    <a:lnTo>
                      <a:pt x="567" y="504"/>
                    </a:lnTo>
                    <a:lnTo>
                      <a:pt x="587" y="570"/>
                    </a:lnTo>
                    <a:lnTo>
                      <a:pt x="535" y="570"/>
                    </a:lnTo>
                    <a:lnTo>
                      <a:pt x="521" y="494"/>
                    </a:lnTo>
                    <a:lnTo>
                      <a:pt x="489" y="460"/>
                    </a:lnTo>
                    <a:lnTo>
                      <a:pt x="425" y="460"/>
                    </a:lnTo>
                    <a:lnTo>
                      <a:pt x="365" y="476"/>
                    </a:lnTo>
                    <a:lnTo>
                      <a:pt x="345" y="528"/>
                    </a:lnTo>
                    <a:lnTo>
                      <a:pt x="337" y="598"/>
                    </a:lnTo>
                    <a:lnTo>
                      <a:pt x="345" y="648"/>
                    </a:lnTo>
                    <a:lnTo>
                      <a:pt x="345" y="686"/>
                    </a:lnTo>
                    <a:lnTo>
                      <a:pt x="341" y="730"/>
                    </a:lnTo>
                    <a:lnTo>
                      <a:pt x="301" y="769"/>
                    </a:lnTo>
                    <a:lnTo>
                      <a:pt x="274" y="793"/>
                    </a:lnTo>
                    <a:lnTo>
                      <a:pt x="202" y="841"/>
                    </a:lnTo>
                    <a:lnTo>
                      <a:pt x="64" y="700"/>
                    </a:lnTo>
                    <a:lnTo>
                      <a:pt x="24" y="586"/>
                    </a:lnTo>
                    <a:lnTo>
                      <a:pt x="8" y="402"/>
                    </a:lnTo>
                    <a:lnTo>
                      <a:pt x="0" y="270"/>
                    </a:lnTo>
                    <a:lnTo>
                      <a:pt x="16" y="144"/>
                    </a:lnTo>
                    <a:lnTo>
                      <a:pt x="52" y="74"/>
                    </a:lnTo>
                    <a:lnTo>
                      <a:pt x="136" y="26"/>
                    </a:lnTo>
                    <a:lnTo>
                      <a:pt x="212" y="12"/>
                    </a:lnTo>
                    <a:lnTo>
                      <a:pt x="357" y="0"/>
                    </a:lnTo>
                    <a:lnTo>
                      <a:pt x="499" y="8"/>
                    </a:lnTo>
                    <a:lnTo>
                      <a:pt x="677" y="38"/>
                    </a:lnTo>
                    <a:lnTo>
                      <a:pt x="757" y="78"/>
                    </a:lnTo>
                    <a:lnTo>
                      <a:pt x="797" y="118"/>
                    </a:lnTo>
                    <a:lnTo>
                      <a:pt x="837" y="178"/>
                    </a:lnTo>
                    <a:lnTo>
                      <a:pt x="831" y="210"/>
                    </a:lnTo>
                    <a:lnTo>
                      <a:pt x="771" y="242"/>
                    </a:lnTo>
                    <a:close/>
                  </a:path>
                </a:pathLst>
              </a:custGeom>
              <a:solidFill>
                <a:srgbClr val="603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2" name="Freeform 609" descr="Granite"/>
              <p:cNvSpPr>
                <a:spLocks/>
              </p:cNvSpPr>
              <p:nvPr/>
            </p:nvSpPr>
            <p:spPr bwMode="auto">
              <a:xfrm>
                <a:off x="2568" y="180"/>
                <a:ext cx="343" cy="347"/>
              </a:xfrm>
              <a:custGeom>
                <a:avLst/>
                <a:gdLst>
                  <a:gd name="T0" fmla="*/ 0 w 795"/>
                  <a:gd name="T1" fmla="*/ 0 h 805"/>
                  <a:gd name="T2" fmla="*/ 0 w 795"/>
                  <a:gd name="T3" fmla="*/ 0 h 805"/>
                  <a:gd name="T4" fmla="*/ 0 w 795"/>
                  <a:gd name="T5" fmla="*/ 0 h 805"/>
                  <a:gd name="T6" fmla="*/ 0 w 795"/>
                  <a:gd name="T7" fmla="*/ 0 h 805"/>
                  <a:gd name="T8" fmla="*/ 0 w 795"/>
                  <a:gd name="T9" fmla="*/ 0 h 805"/>
                  <a:gd name="T10" fmla="*/ 0 w 795"/>
                  <a:gd name="T11" fmla="*/ 0 h 805"/>
                  <a:gd name="T12" fmla="*/ 0 w 795"/>
                  <a:gd name="T13" fmla="*/ 0 h 805"/>
                  <a:gd name="T14" fmla="*/ 0 w 795"/>
                  <a:gd name="T15" fmla="*/ 0 h 805"/>
                  <a:gd name="T16" fmla="*/ 0 w 795"/>
                  <a:gd name="T17" fmla="*/ 0 h 805"/>
                  <a:gd name="T18" fmla="*/ 0 w 795"/>
                  <a:gd name="T19" fmla="*/ 0 h 805"/>
                  <a:gd name="T20" fmla="*/ 0 w 795"/>
                  <a:gd name="T21" fmla="*/ 0 h 805"/>
                  <a:gd name="T22" fmla="*/ 0 w 795"/>
                  <a:gd name="T23" fmla="*/ 0 h 805"/>
                  <a:gd name="T24" fmla="*/ 0 w 795"/>
                  <a:gd name="T25" fmla="*/ 0 h 805"/>
                  <a:gd name="T26" fmla="*/ 0 w 795"/>
                  <a:gd name="T27" fmla="*/ 0 h 805"/>
                  <a:gd name="T28" fmla="*/ 0 w 795"/>
                  <a:gd name="T29" fmla="*/ 0 h 805"/>
                  <a:gd name="T30" fmla="*/ 0 w 795"/>
                  <a:gd name="T31" fmla="*/ 0 h 805"/>
                  <a:gd name="T32" fmla="*/ 0 w 795"/>
                  <a:gd name="T33" fmla="*/ 0 h 805"/>
                  <a:gd name="T34" fmla="*/ 0 w 795"/>
                  <a:gd name="T35" fmla="*/ 0 h 805"/>
                  <a:gd name="T36" fmla="*/ 0 w 795"/>
                  <a:gd name="T37" fmla="*/ 0 h 805"/>
                  <a:gd name="T38" fmla="*/ 0 w 795"/>
                  <a:gd name="T39" fmla="*/ 0 h 805"/>
                  <a:gd name="T40" fmla="*/ 0 w 795"/>
                  <a:gd name="T41" fmla="*/ 0 h 805"/>
                  <a:gd name="T42" fmla="*/ 0 w 795"/>
                  <a:gd name="T43" fmla="*/ 0 h 805"/>
                  <a:gd name="T44" fmla="*/ 0 w 795"/>
                  <a:gd name="T45" fmla="*/ 0 h 805"/>
                  <a:gd name="T46" fmla="*/ 0 w 795"/>
                  <a:gd name="T47" fmla="*/ 0 h 805"/>
                  <a:gd name="T48" fmla="*/ 0 w 795"/>
                  <a:gd name="T49" fmla="*/ 0 h 805"/>
                  <a:gd name="T50" fmla="*/ 0 w 795"/>
                  <a:gd name="T51" fmla="*/ 0 h 805"/>
                  <a:gd name="T52" fmla="*/ 0 w 795"/>
                  <a:gd name="T53" fmla="*/ 0 h 805"/>
                  <a:gd name="T54" fmla="*/ 0 w 795"/>
                  <a:gd name="T55" fmla="*/ 0 h 805"/>
                  <a:gd name="T56" fmla="*/ 0 w 795"/>
                  <a:gd name="T57" fmla="*/ 0 h 805"/>
                  <a:gd name="T58" fmla="*/ 0 w 795"/>
                  <a:gd name="T59" fmla="*/ 0 h 805"/>
                  <a:gd name="T60" fmla="*/ 0 w 795"/>
                  <a:gd name="T61" fmla="*/ 0 h 805"/>
                  <a:gd name="T62" fmla="*/ 0 w 795"/>
                  <a:gd name="T63" fmla="*/ 0 h 805"/>
                  <a:gd name="T64" fmla="*/ 0 w 795"/>
                  <a:gd name="T65" fmla="*/ 0 h 805"/>
                  <a:gd name="T66" fmla="*/ 0 w 795"/>
                  <a:gd name="T67" fmla="*/ 0 h 805"/>
                  <a:gd name="T68" fmla="*/ 0 w 795"/>
                  <a:gd name="T69" fmla="*/ 0 h 805"/>
                  <a:gd name="T70" fmla="*/ 0 w 795"/>
                  <a:gd name="T71" fmla="*/ 0 h 805"/>
                  <a:gd name="T72" fmla="*/ 0 w 795"/>
                  <a:gd name="T73" fmla="*/ 0 h 805"/>
                  <a:gd name="T74" fmla="*/ 0 w 795"/>
                  <a:gd name="T75" fmla="*/ 0 h 805"/>
                  <a:gd name="T76" fmla="*/ 0 w 795"/>
                  <a:gd name="T77" fmla="*/ 0 h 805"/>
                  <a:gd name="T78" fmla="*/ 0 w 795"/>
                  <a:gd name="T79" fmla="*/ 0 h 805"/>
                  <a:gd name="T80" fmla="*/ 0 w 795"/>
                  <a:gd name="T81" fmla="*/ 0 h 805"/>
                  <a:gd name="T82" fmla="*/ 0 w 795"/>
                  <a:gd name="T83" fmla="*/ 0 h 805"/>
                  <a:gd name="T84" fmla="*/ 0 w 795"/>
                  <a:gd name="T85" fmla="*/ 0 h 805"/>
                  <a:gd name="T86" fmla="*/ 0 w 795"/>
                  <a:gd name="T87" fmla="*/ 0 h 80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95"/>
                  <a:gd name="T133" fmla="*/ 0 h 805"/>
                  <a:gd name="T134" fmla="*/ 795 w 795"/>
                  <a:gd name="T135" fmla="*/ 805 h 80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95" h="805">
                    <a:moveTo>
                      <a:pt x="663" y="50"/>
                    </a:moveTo>
                    <a:lnTo>
                      <a:pt x="731" y="78"/>
                    </a:lnTo>
                    <a:lnTo>
                      <a:pt x="763" y="122"/>
                    </a:lnTo>
                    <a:lnTo>
                      <a:pt x="781" y="150"/>
                    </a:lnTo>
                    <a:lnTo>
                      <a:pt x="795" y="172"/>
                    </a:lnTo>
                    <a:lnTo>
                      <a:pt x="777" y="190"/>
                    </a:lnTo>
                    <a:lnTo>
                      <a:pt x="743" y="210"/>
                    </a:lnTo>
                    <a:lnTo>
                      <a:pt x="657" y="198"/>
                    </a:lnTo>
                    <a:lnTo>
                      <a:pt x="593" y="198"/>
                    </a:lnTo>
                    <a:lnTo>
                      <a:pt x="551" y="176"/>
                    </a:lnTo>
                    <a:lnTo>
                      <a:pt x="487" y="162"/>
                    </a:lnTo>
                    <a:lnTo>
                      <a:pt x="431" y="158"/>
                    </a:lnTo>
                    <a:lnTo>
                      <a:pt x="365" y="162"/>
                    </a:lnTo>
                    <a:lnTo>
                      <a:pt x="461" y="172"/>
                    </a:lnTo>
                    <a:lnTo>
                      <a:pt x="509" y="184"/>
                    </a:lnTo>
                    <a:lnTo>
                      <a:pt x="543" y="198"/>
                    </a:lnTo>
                    <a:lnTo>
                      <a:pt x="551" y="202"/>
                    </a:lnTo>
                    <a:lnTo>
                      <a:pt x="527" y="210"/>
                    </a:lnTo>
                    <a:lnTo>
                      <a:pt x="509" y="230"/>
                    </a:lnTo>
                    <a:lnTo>
                      <a:pt x="475" y="210"/>
                    </a:lnTo>
                    <a:lnTo>
                      <a:pt x="447" y="204"/>
                    </a:lnTo>
                    <a:lnTo>
                      <a:pt x="389" y="194"/>
                    </a:lnTo>
                    <a:lnTo>
                      <a:pt x="369" y="194"/>
                    </a:lnTo>
                    <a:lnTo>
                      <a:pt x="429" y="214"/>
                    </a:lnTo>
                    <a:lnTo>
                      <a:pt x="471" y="234"/>
                    </a:lnTo>
                    <a:lnTo>
                      <a:pt x="495" y="250"/>
                    </a:lnTo>
                    <a:lnTo>
                      <a:pt x="475" y="270"/>
                    </a:lnTo>
                    <a:lnTo>
                      <a:pt x="429" y="254"/>
                    </a:lnTo>
                    <a:lnTo>
                      <a:pt x="389" y="246"/>
                    </a:lnTo>
                    <a:lnTo>
                      <a:pt x="461" y="282"/>
                    </a:lnTo>
                    <a:lnTo>
                      <a:pt x="483" y="298"/>
                    </a:lnTo>
                    <a:lnTo>
                      <a:pt x="491" y="332"/>
                    </a:lnTo>
                    <a:lnTo>
                      <a:pt x="505" y="350"/>
                    </a:lnTo>
                    <a:lnTo>
                      <a:pt x="461" y="328"/>
                    </a:lnTo>
                    <a:lnTo>
                      <a:pt x="421" y="322"/>
                    </a:lnTo>
                    <a:lnTo>
                      <a:pt x="357" y="318"/>
                    </a:lnTo>
                    <a:lnTo>
                      <a:pt x="453" y="346"/>
                    </a:lnTo>
                    <a:lnTo>
                      <a:pt x="511" y="368"/>
                    </a:lnTo>
                    <a:lnTo>
                      <a:pt x="551" y="390"/>
                    </a:lnTo>
                    <a:lnTo>
                      <a:pt x="555" y="420"/>
                    </a:lnTo>
                    <a:lnTo>
                      <a:pt x="509" y="398"/>
                    </a:lnTo>
                    <a:lnTo>
                      <a:pt x="443" y="376"/>
                    </a:lnTo>
                    <a:lnTo>
                      <a:pt x="413" y="376"/>
                    </a:lnTo>
                    <a:lnTo>
                      <a:pt x="483" y="400"/>
                    </a:lnTo>
                    <a:lnTo>
                      <a:pt x="539" y="424"/>
                    </a:lnTo>
                    <a:lnTo>
                      <a:pt x="559" y="444"/>
                    </a:lnTo>
                    <a:lnTo>
                      <a:pt x="551" y="464"/>
                    </a:lnTo>
                    <a:lnTo>
                      <a:pt x="509" y="448"/>
                    </a:lnTo>
                    <a:lnTo>
                      <a:pt x="469" y="432"/>
                    </a:lnTo>
                    <a:lnTo>
                      <a:pt x="385" y="428"/>
                    </a:lnTo>
                    <a:lnTo>
                      <a:pt x="353" y="432"/>
                    </a:lnTo>
                    <a:lnTo>
                      <a:pt x="275" y="436"/>
                    </a:lnTo>
                    <a:lnTo>
                      <a:pt x="186" y="424"/>
                    </a:lnTo>
                    <a:lnTo>
                      <a:pt x="240" y="444"/>
                    </a:lnTo>
                    <a:lnTo>
                      <a:pt x="333" y="460"/>
                    </a:lnTo>
                    <a:lnTo>
                      <a:pt x="315" y="492"/>
                    </a:lnTo>
                    <a:lnTo>
                      <a:pt x="246" y="476"/>
                    </a:lnTo>
                    <a:lnTo>
                      <a:pt x="182" y="452"/>
                    </a:lnTo>
                    <a:lnTo>
                      <a:pt x="138" y="432"/>
                    </a:lnTo>
                    <a:lnTo>
                      <a:pt x="220" y="492"/>
                    </a:lnTo>
                    <a:lnTo>
                      <a:pt x="271" y="508"/>
                    </a:lnTo>
                    <a:lnTo>
                      <a:pt x="315" y="522"/>
                    </a:lnTo>
                    <a:lnTo>
                      <a:pt x="311" y="556"/>
                    </a:lnTo>
                    <a:lnTo>
                      <a:pt x="246" y="544"/>
                    </a:lnTo>
                    <a:lnTo>
                      <a:pt x="198" y="530"/>
                    </a:lnTo>
                    <a:lnTo>
                      <a:pt x="228" y="552"/>
                    </a:lnTo>
                    <a:lnTo>
                      <a:pt x="281" y="566"/>
                    </a:lnTo>
                    <a:lnTo>
                      <a:pt x="311" y="570"/>
                    </a:lnTo>
                    <a:lnTo>
                      <a:pt x="311" y="640"/>
                    </a:lnTo>
                    <a:lnTo>
                      <a:pt x="250" y="616"/>
                    </a:lnTo>
                    <a:lnTo>
                      <a:pt x="202" y="598"/>
                    </a:lnTo>
                    <a:lnTo>
                      <a:pt x="254" y="636"/>
                    </a:lnTo>
                    <a:lnTo>
                      <a:pt x="317" y="664"/>
                    </a:lnTo>
                    <a:lnTo>
                      <a:pt x="315" y="696"/>
                    </a:lnTo>
                    <a:lnTo>
                      <a:pt x="277" y="734"/>
                    </a:lnTo>
                    <a:lnTo>
                      <a:pt x="246" y="692"/>
                    </a:lnTo>
                    <a:lnTo>
                      <a:pt x="202" y="640"/>
                    </a:lnTo>
                    <a:lnTo>
                      <a:pt x="174" y="592"/>
                    </a:lnTo>
                    <a:lnTo>
                      <a:pt x="202" y="668"/>
                    </a:lnTo>
                    <a:lnTo>
                      <a:pt x="228" y="696"/>
                    </a:lnTo>
                    <a:lnTo>
                      <a:pt x="271" y="751"/>
                    </a:lnTo>
                    <a:lnTo>
                      <a:pt x="240" y="787"/>
                    </a:lnTo>
                    <a:lnTo>
                      <a:pt x="190" y="744"/>
                    </a:lnTo>
                    <a:lnTo>
                      <a:pt x="154" y="692"/>
                    </a:lnTo>
                    <a:lnTo>
                      <a:pt x="120" y="636"/>
                    </a:lnTo>
                    <a:lnTo>
                      <a:pt x="150" y="718"/>
                    </a:lnTo>
                    <a:lnTo>
                      <a:pt x="182" y="753"/>
                    </a:lnTo>
                    <a:lnTo>
                      <a:pt x="212" y="791"/>
                    </a:lnTo>
                    <a:lnTo>
                      <a:pt x="186" y="805"/>
                    </a:lnTo>
                    <a:lnTo>
                      <a:pt x="120" y="751"/>
                    </a:lnTo>
                    <a:lnTo>
                      <a:pt x="58" y="664"/>
                    </a:lnTo>
                    <a:lnTo>
                      <a:pt x="36" y="598"/>
                    </a:lnTo>
                    <a:lnTo>
                      <a:pt x="20" y="482"/>
                    </a:lnTo>
                    <a:lnTo>
                      <a:pt x="12" y="398"/>
                    </a:lnTo>
                    <a:lnTo>
                      <a:pt x="0" y="298"/>
                    </a:lnTo>
                    <a:lnTo>
                      <a:pt x="68" y="318"/>
                    </a:lnTo>
                    <a:lnTo>
                      <a:pt x="142" y="346"/>
                    </a:lnTo>
                    <a:lnTo>
                      <a:pt x="254" y="372"/>
                    </a:lnTo>
                    <a:lnTo>
                      <a:pt x="154" y="332"/>
                    </a:lnTo>
                    <a:lnTo>
                      <a:pt x="116" y="310"/>
                    </a:lnTo>
                    <a:lnTo>
                      <a:pt x="44" y="284"/>
                    </a:lnTo>
                    <a:lnTo>
                      <a:pt x="8" y="278"/>
                    </a:lnTo>
                    <a:lnTo>
                      <a:pt x="8" y="226"/>
                    </a:lnTo>
                    <a:lnTo>
                      <a:pt x="16" y="162"/>
                    </a:lnTo>
                    <a:lnTo>
                      <a:pt x="106" y="176"/>
                    </a:lnTo>
                    <a:lnTo>
                      <a:pt x="164" y="194"/>
                    </a:lnTo>
                    <a:lnTo>
                      <a:pt x="236" y="226"/>
                    </a:lnTo>
                    <a:lnTo>
                      <a:pt x="170" y="176"/>
                    </a:lnTo>
                    <a:lnTo>
                      <a:pt x="94" y="154"/>
                    </a:lnTo>
                    <a:lnTo>
                      <a:pt x="20" y="136"/>
                    </a:lnTo>
                    <a:lnTo>
                      <a:pt x="36" y="86"/>
                    </a:lnTo>
                    <a:lnTo>
                      <a:pt x="58" y="54"/>
                    </a:lnTo>
                    <a:lnTo>
                      <a:pt x="128" y="34"/>
                    </a:lnTo>
                    <a:lnTo>
                      <a:pt x="194" y="50"/>
                    </a:lnTo>
                    <a:lnTo>
                      <a:pt x="254" y="94"/>
                    </a:lnTo>
                    <a:lnTo>
                      <a:pt x="212" y="44"/>
                    </a:lnTo>
                    <a:lnTo>
                      <a:pt x="150" y="18"/>
                    </a:lnTo>
                    <a:lnTo>
                      <a:pt x="220" y="8"/>
                    </a:lnTo>
                    <a:lnTo>
                      <a:pt x="271" y="4"/>
                    </a:lnTo>
                    <a:lnTo>
                      <a:pt x="345" y="14"/>
                    </a:lnTo>
                    <a:lnTo>
                      <a:pt x="395" y="48"/>
                    </a:lnTo>
                    <a:lnTo>
                      <a:pt x="475" y="62"/>
                    </a:lnTo>
                    <a:lnTo>
                      <a:pt x="421" y="40"/>
                    </a:lnTo>
                    <a:lnTo>
                      <a:pt x="381" y="14"/>
                    </a:lnTo>
                    <a:lnTo>
                      <a:pt x="357" y="0"/>
                    </a:lnTo>
                    <a:lnTo>
                      <a:pt x="435" y="4"/>
                    </a:lnTo>
                    <a:lnTo>
                      <a:pt x="505" y="8"/>
                    </a:lnTo>
                    <a:lnTo>
                      <a:pt x="547" y="26"/>
                    </a:lnTo>
                    <a:lnTo>
                      <a:pt x="589" y="66"/>
                    </a:lnTo>
                    <a:lnTo>
                      <a:pt x="623" y="118"/>
                    </a:lnTo>
                    <a:lnTo>
                      <a:pt x="605" y="58"/>
                    </a:lnTo>
                    <a:lnTo>
                      <a:pt x="563" y="18"/>
                    </a:lnTo>
                    <a:lnTo>
                      <a:pt x="663" y="5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3" name="Freeform 610"/>
              <p:cNvSpPr>
                <a:spLocks/>
              </p:cNvSpPr>
              <p:nvPr/>
            </p:nvSpPr>
            <p:spPr bwMode="auto">
              <a:xfrm>
                <a:off x="3264" y="1059"/>
                <a:ext cx="377" cy="230"/>
              </a:xfrm>
              <a:custGeom>
                <a:avLst/>
                <a:gdLst>
                  <a:gd name="T0" fmla="*/ 0 w 871"/>
                  <a:gd name="T1" fmla="*/ 0 h 533"/>
                  <a:gd name="T2" fmla="*/ 0 w 871"/>
                  <a:gd name="T3" fmla="*/ 0 h 533"/>
                  <a:gd name="T4" fmla="*/ 0 w 871"/>
                  <a:gd name="T5" fmla="*/ 0 h 533"/>
                  <a:gd name="T6" fmla="*/ 0 w 871"/>
                  <a:gd name="T7" fmla="*/ 0 h 533"/>
                  <a:gd name="T8" fmla="*/ 0 w 871"/>
                  <a:gd name="T9" fmla="*/ 0 h 533"/>
                  <a:gd name="T10" fmla="*/ 0 w 871"/>
                  <a:gd name="T11" fmla="*/ 0 h 533"/>
                  <a:gd name="T12" fmla="*/ 0 w 871"/>
                  <a:gd name="T13" fmla="*/ 0 h 533"/>
                  <a:gd name="T14" fmla="*/ 0 w 871"/>
                  <a:gd name="T15" fmla="*/ 0 h 533"/>
                  <a:gd name="T16" fmla="*/ 0 w 871"/>
                  <a:gd name="T17" fmla="*/ 0 h 533"/>
                  <a:gd name="T18" fmla="*/ 0 w 871"/>
                  <a:gd name="T19" fmla="*/ 0 h 533"/>
                  <a:gd name="T20" fmla="*/ 0 w 871"/>
                  <a:gd name="T21" fmla="*/ 0 h 533"/>
                  <a:gd name="T22" fmla="*/ 0 w 871"/>
                  <a:gd name="T23" fmla="*/ 0 h 533"/>
                  <a:gd name="T24" fmla="*/ 0 w 871"/>
                  <a:gd name="T25" fmla="*/ 0 h 533"/>
                  <a:gd name="T26" fmla="*/ 0 w 871"/>
                  <a:gd name="T27" fmla="*/ 0 h 533"/>
                  <a:gd name="T28" fmla="*/ 0 w 871"/>
                  <a:gd name="T29" fmla="*/ 0 h 533"/>
                  <a:gd name="T30" fmla="*/ 0 w 871"/>
                  <a:gd name="T31" fmla="*/ 0 h 533"/>
                  <a:gd name="T32" fmla="*/ 0 w 871"/>
                  <a:gd name="T33" fmla="*/ 0 h 533"/>
                  <a:gd name="T34" fmla="*/ 0 w 871"/>
                  <a:gd name="T35" fmla="*/ 0 h 533"/>
                  <a:gd name="T36" fmla="*/ 0 w 871"/>
                  <a:gd name="T37" fmla="*/ 0 h 533"/>
                  <a:gd name="T38" fmla="*/ 0 w 871"/>
                  <a:gd name="T39" fmla="*/ 0 h 533"/>
                  <a:gd name="T40" fmla="*/ 0 w 871"/>
                  <a:gd name="T41" fmla="*/ 0 h 533"/>
                  <a:gd name="T42" fmla="*/ 0 w 871"/>
                  <a:gd name="T43" fmla="*/ 0 h 533"/>
                  <a:gd name="T44" fmla="*/ 0 w 871"/>
                  <a:gd name="T45" fmla="*/ 0 h 533"/>
                  <a:gd name="T46" fmla="*/ 0 w 871"/>
                  <a:gd name="T47" fmla="*/ 0 h 533"/>
                  <a:gd name="T48" fmla="*/ 0 w 871"/>
                  <a:gd name="T49" fmla="*/ 0 h 533"/>
                  <a:gd name="T50" fmla="*/ 0 w 871"/>
                  <a:gd name="T51" fmla="*/ 0 h 533"/>
                  <a:gd name="T52" fmla="*/ 0 w 871"/>
                  <a:gd name="T53" fmla="*/ 0 h 533"/>
                  <a:gd name="T54" fmla="*/ 0 w 871"/>
                  <a:gd name="T55" fmla="*/ 0 h 533"/>
                  <a:gd name="T56" fmla="*/ 0 w 871"/>
                  <a:gd name="T57" fmla="*/ 0 h 533"/>
                  <a:gd name="T58" fmla="*/ 0 w 871"/>
                  <a:gd name="T59" fmla="*/ 0 h 533"/>
                  <a:gd name="T60" fmla="*/ 0 w 871"/>
                  <a:gd name="T61" fmla="*/ 0 h 533"/>
                  <a:gd name="T62" fmla="*/ 0 w 871"/>
                  <a:gd name="T63" fmla="*/ 0 h 533"/>
                  <a:gd name="T64" fmla="*/ 0 w 871"/>
                  <a:gd name="T65" fmla="*/ 0 h 533"/>
                  <a:gd name="T66" fmla="*/ 0 w 871"/>
                  <a:gd name="T67" fmla="*/ 0 h 533"/>
                  <a:gd name="T68" fmla="*/ 0 w 871"/>
                  <a:gd name="T69" fmla="*/ 0 h 533"/>
                  <a:gd name="T70" fmla="*/ 0 w 871"/>
                  <a:gd name="T71" fmla="*/ 0 h 533"/>
                  <a:gd name="T72" fmla="*/ 0 w 871"/>
                  <a:gd name="T73" fmla="*/ 0 h 533"/>
                  <a:gd name="T74" fmla="*/ 0 w 871"/>
                  <a:gd name="T75" fmla="*/ 0 h 533"/>
                  <a:gd name="T76" fmla="*/ 0 w 871"/>
                  <a:gd name="T77" fmla="*/ 0 h 533"/>
                  <a:gd name="T78" fmla="*/ 0 w 871"/>
                  <a:gd name="T79" fmla="*/ 0 h 533"/>
                  <a:gd name="T80" fmla="*/ 0 w 871"/>
                  <a:gd name="T81" fmla="*/ 0 h 533"/>
                  <a:gd name="T82" fmla="*/ 0 w 871"/>
                  <a:gd name="T83" fmla="*/ 0 h 533"/>
                  <a:gd name="T84" fmla="*/ 0 w 871"/>
                  <a:gd name="T85" fmla="*/ 0 h 533"/>
                  <a:gd name="T86" fmla="*/ 0 w 871"/>
                  <a:gd name="T87" fmla="*/ 0 h 533"/>
                  <a:gd name="T88" fmla="*/ 0 w 871"/>
                  <a:gd name="T89" fmla="*/ 0 h 533"/>
                  <a:gd name="T90" fmla="*/ 0 w 871"/>
                  <a:gd name="T91" fmla="*/ 0 h 533"/>
                  <a:gd name="T92" fmla="*/ 0 w 871"/>
                  <a:gd name="T93" fmla="*/ 0 h 533"/>
                  <a:gd name="T94" fmla="*/ 0 w 871"/>
                  <a:gd name="T95" fmla="*/ 0 h 533"/>
                  <a:gd name="T96" fmla="*/ 0 w 871"/>
                  <a:gd name="T97" fmla="*/ 0 h 533"/>
                  <a:gd name="T98" fmla="*/ 0 w 871"/>
                  <a:gd name="T99" fmla="*/ 0 h 5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871"/>
                  <a:gd name="T151" fmla="*/ 0 h 533"/>
                  <a:gd name="T152" fmla="*/ 871 w 871"/>
                  <a:gd name="T153" fmla="*/ 533 h 5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871" h="533">
                    <a:moveTo>
                      <a:pt x="0" y="317"/>
                    </a:moveTo>
                    <a:lnTo>
                      <a:pt x="108" y="293"/>
                    </a:lnTo>
                    <a:lnTo>
                      <a:pt x="147" y="285"/>
                    </a:lnTo>
                    <a:lnTo>
                      <a:pt x="171" y="261"/>
                    </a:lnTo>
                    <a:lnTo>
                      <a:pt x="197" y="227"/>
                    </a:lnTo>
                    <a:lnTo>
                      <a:pt x="249" y="178"/>
                    </a:lnTo>
                    <a:lnTo>
                      <a:pt x="345" y="98"/>
                    </a:lnTo>
                    <a:lnTo>
                      <a:pt x="361" y="72"/>
                    </a:lnTo>
                    <a:lnTo>
                      <a:pt x="387" y="48"/>
                    </a:lnTo>
                    <a:lnTo>
                      <a:pt x="437" y="40"/>
                    </a:lnTo>
                    <a:lnTo>
                      <a:pt x="589" y="14"/>
                    </a:lnTo>
                    <a:lnTo>
                      <a:pt x="631" y="0"/>
                    </a:lnTo>
                    <a:lnTo>
                      <a:pt x="669" y="18"/>
                    </a:lnTo>
                    <a:lnTo>
                      <a:pt x="689" y="34"/>
                    </a:lnTo>
                    <a:lnTo>
                      <a:pt x="777" y="64"/>
                    </a:lnTo>
                    <a:lnTo>
                      <a:pt x="813" y="78"/>
                    </a:lnTo>
                    <a:lnTo>
                      <a:pt x="825" y="92"/>
                    </a:lnTo>
                    <a:lnTo>
                      <a:pt x="843" y="142"/>
                    </a:lnTo>
                    <a:lnTo>
                      <a:pt x="851" y="168"/>
                    </a:lnTo>
                    <a:lnTo>
                      <a:pt x="859" y="182"/>
                    </a:lnTo>
                    <a:lnTo>
                      <a:pt x="871" y="208"/>
                    </a:lnTo>
                    <a:lnTo>
                      <a:pt x="871" y="225"/>
                    </a:lnTo>
                    <a:lnTo>
                      <a:pt x="853" y="239"/>
                    </a:lnTo>
                    <a:lnTo>
                      <a:pt x="817" y="237"/>
                    </a:lnTo>
                    <a:lnTo>
                      <a:pt x="761" y="212"/>
                    </a:lnTo>
                    <a:lnTo>
                      <a:pt x="689" y="198"/>
                    </a:lnTo>
                    <a:lnTo>
                      <a:pt x="623" y="208"/>
                    </a:lnTo>
                    <a:lnTo>
                      <a:pt x="693" y="223"/>
                    </a:lnTo>
                    <a:lnTo>
                      <a:pt x="739" y="239"/>
                    </a:lnTo>
                    <a:lnTo>
                      <a:pt x="795" y="261"/>
                    </a:lnTo>
                    <a:lnTo>
                      <a:pt x="809" y="281"/>
                    </a:lnTo>
                    <a:lnTo>
                      <a:pt x="809" y="301"/>
                    </a:lnTo>
                    <a:lnTo>
                      <a:pt x="787" y="317"/>
                    </a:lnTo>
                    <a:lnTo>
                      <a:pt x="763" y="313"/>
                    </a:lnTo>
                    <a:lnTo>
                      <a:pt x="685" y="293"/>
                    </a:lnTo>
                    <a:lnTo>
                      <a:pt x="615" y="289"/>
                    </a:lnTo>
                    <a:lnTo>
                      <a:pt x="561" y="293"/>
                    </a:lnTo>
                    <a:lnTo>
                      <a:pt x="531" y="313"/>
                    </a:lnTo>
                    <a:lnTo>
                      <a:pt x="495" y="349"/>
                    </a:lnTo>
                    <a:lnTo>
                      <a:pt x="467" y="389"/>
                    </a:lnTo>
                    <a:lnTo>
                      <a:pt x="439" y="429"/>
                    </a:lnTo>
                    <a:lnTo>
                      <a:pt x="415" y="459"/>
                    </a:lnTo>
                    <a:lnTo>
                      <a:pt x="373" y="489"/>
                    </a:lnTo>
                    <a:lnTo>
                      <a:pt x="333" y="497"/>
                    </a:lnTo>
                    <a:lnTo>
                      <a:pt x="289" y="501"/>
                    </a:lnTo>
                    <a:lnTo>
                      <a:pt x="237" y="497"/>
                    </a:lnTo>
                    <a:lnTo>
                      <a:pt x="197" y="493"/>
                    </a:lnTo>
                    <a:lnTo>
                      <a:pt x="143" y="507"/>
                    </a:lnTo>
                    <a:lnTo>
                      <a:pt x="0" y="533"/>
                    </a:lnTo>
                    <a:lnTo>
                      <a:pt x="0" y="317"/>
                    </a:lnTo>
                    <a:close/>
                  </a:path>
                </a:pathLst>
              </a:custGeom>
              <a:solidFill>
                <a:srgbClr val="FFCFA3"/>
              </a:solidFill>
              <a:ln w="12700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4" name="Freeform 611"/>
              <p:cNvSpPr>
                <a:spLocks/>
              </p:cNvSpPr>
              <p:nvPr/>
            </p:nvSpPr>
            <p:spPr bwMode="auto">
              <a:xfrm>
                <a:off x="3501" y="1101"/>
                <a:ext cx="121" cy="27"/>
              </a:xfrm>
              <a:custGeom>
                <a:avLst/>
                <a:gdLst>
                  <a:gd name="T0" fmla="*/ 0 w 278"/>
                  <a:gd name="T1" fmla="*/ 0 h 64"/>
                  <a:gd name="T2" fmla="*/ 0 w 278"/>
                  <a:gd name="T3" fmla="*/ 0 h 64"/>
                  <a:gd name="T4" fmla="*/ 0 w 278"/>
                  <a:gd name="T5" fmla="*/ 0 h 64"/>
                  <a:gd name="T6" fmla="*/ 0 w 278"/>
                  <a:gd name="T7" fmla="*/ 0 h 64"/>
                  <a:gd name="T8" fmla="*/ 0 w 278"/>
                  <a:gd name="T9" fmla="*/ 0 h 64"/>
                  <a:gd name="T10" fmla="*/ 0 w 278"/>
                  <a:gd name="T11" fmla="*/ 0 h 64"/>
                  <a:gd name="T12" fmla="*/ 0 w 278"/>
                  <a:gd name="T13" fmla="*/ 0 h 64"/>
                  <a:gd name="T14" fmla="*/ 0 w 278"/>
                  <a:gd name="T15" fmla="*/ 0 h 64"/>
                  <a:gd name="T16" fmla="*/ 0 w 278"/>
                  <a:gd name="T17" fmla="*/ 0 h 64"/>
                  <a:gd name="T18" fmla="*/ 0 w 278"/>
                  <a:gd name="T19" fmla="*/ 0 h 64"/>
                  <a:gd name="T20" fmla="*/ 0 w 278"/>
                  <a:gd name="T21" fmla="*/ 0 h 64"/>
                  <a:gd name="T22" fmla="*/ 0 w 278"/>
                  <a:gd name="T23" fmla="*/ 0 h 64"/>
                  <a:gd name="T24" fmla="*/ 0 w 278"/>
                  <a:gd name="T25" fmla="*/ 0 h 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8"/>
                  <a:gd name="T40" fmla="*/ 0 h 64"/>
                  <a:gd name="T41" fmla="*/ 278 w 278"/>
                  <a:gd name="T42" fmla="*/ 64 h 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8" h="64">
                    <a:moveTo>
                      <a:pt x="278" y="64"/>
                    </a:moveTo>
                    <a:lnTo>
                      <a:pt x="230" y="42"/>
                    </a:lnTo>
                    <a:lnTo>
                      <a:pt x="192" y="36"/>
                    </a:lnTo>
                    <a:lnTo>
                      <a:pt x="146" y="22"/>
                    </a:lnTo>
                    <a:lnTo>
                      <a:pt x="106" y="12"/>
                    </a:lnTo>
                    <a:lnTo>
                      <a:pt x="44" y="18"/>
                    </a:lnTo>
                    <a:lnTo>
                      <a:pt x="0" y="22"/>
                    </a:lnTo>
                    <a:lnTo>
                      <a:pt x="66" y="8"/>
                    </a:lnTo>
                    <a:lnTo>
                      <a:pt x="120" y="0"/>
                    </a:lnTo>
                    <a:lnTo>
                      <a:pt x="192" y="30"/>
                    </a:lnTo>
                    <a:lnTo>
                      <a:pt x="230" y="34"/>
                    </a:lnTo>
                    <a:lnTo>
                      <a:pt x="274" y="54"/>
                    </a:lnTo>
                    <a:lnTo>
                      <a:pt x="278" y="64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5" name="Freeform 612"/>
              <p:cNvSpPr>
                <a:spLocks/>
              </p:cNvSpPr>
              <p:nvPr/>
            </p:nvSpPr>
            <p:spPr bwMode="auto">
              <a:xfrm>
                <a:off x="3455" y="1069"/>
                <a:ext cx="101" cy="19"/>
              </a:xfrm>
              <a:custGeom>
                <a:avLst/>
                <a:gdLst>
                  <a:gd name="T0" fmla="*/ 0 w 234"/>
                  <a:gd name="T1" fmla="*/ 0 h 44"/>
                  <a:gd name="T2" fmla="*/ 0 w 234"/>
                  <a:gd name="T3" fmla="*/ 0 h 44"/>
                  <a:gd name="T4" fmla="*/ 0 w 234"/>
                  <a:gd name="T5" fmla="*/ 0 h 44"/>
                  <a:gd name="T6" fmla="*/ 0 w 234"/>
                  <a:gd name="T7" fmla="*/ 0 h 44"/>
                  <a:gd name="T8" fmla="*/ 0 w 234"/>
                  <a:gd name="T9" fmla="*/ 0 h 44"/>
                  <a:gd name="T10" fmla="*/ 0 w 234"/>
                  <a:gd name="T11" fmla="*/ 0 h 44"/>
                  <a:gd name="T12" fmla="*/ 0 w 234"/>
                  <a:gd name="T13" fmla="*/ 0 h 44"/>
                  <a:gd name="T14" fmla="*/ 0 w 234"/>
                  <a:gd name="T15" fmla="*/ 0 h 44"/>
                  <a:gd name="T16" fmla="*/ 0 w 234"/>
                  <a:gd name="T17" fmla="*/ 0 h 44"/>
                  <a:gd name="T18" fmla="*/ 0 w 234"/>
                  <a:gd name="T19" fmla="*/ 0 h 44"/>
                  <a:gd name="T20" fmla="*/ 0 w 234"/>
                  <a:gd name="T21" fmla="*/ 0 h 44"/>
                  <a:gd name="T22" fmla="*/ 0 w 234"/>
                  <a:gd name="T23" fmla="*/ 0 h 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4"/>
                  <a:gd name="T37" fmla="*/ 0 h 44"/>
                  <a:gd name="T38" fmla="*/ 234 w 234"/>
                  <a:gd name="T39" fmla="*/ 44 h 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4" h="44">
                    <a:moveTo>
                      <a:pt x="170" y="0"/>
                    </a:moveTo>
                    <a:lnTo>
                      <a:pt x="198" y="2"/>
                    </a:lnTo>
                    <a:lnTo>
                      <a:pt x="234" y="14"/>
                    </a:lnTo>
                    <a:lnTo>
                      <a:pt x="210" y="12"/>
                    </a:lnTo>
                    <a:lnTo>
                      <a:pt x="174" y="6"/>
                    </a:lnTo>
                    <a:lnTo>
                      <a:pt x="98" y="26"/>
                    </a:lnTo>
                    <a:lnTo>
                      <a:pt x="56" y="36"/>
                    </a:lnTo>
                    <a:lnTo>
                      <a:pt x="8" y="44"/>
                    </a:lnTo>
                    <a:lnTo>
                      <a:pt x="0" y="36"/>
                    </a:lnTo>
                    <a:lnTo>
                      <a:pt x="52" y="28"/>
                    </a:lnTo>
                    <a:lnTo>
                      <a:pt x="112" y="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6" name="Freeform 613"/>
              <p:cNvSpPr>
                <a:spLocks/>
              </p:cNvSpPr>
              <p:nvPr/>
            </p:nvSpPr>
            <p:spPr bwMode="auto">
              <a:xfrm>
                <a:off x="3497" y="1140"/>
                <a:ext cx="40" cy="9"/>
              </a:xfrm>
              <a:custGeom>
                <a:avLst/>
                <a:gdLst>
                  <a:gd name="T0" fmla="*/ 0 w 94"/>
                  <a:gd name="T1" fmla="*/ 0 h 22"/>
                  <a:gd name="T2" fmla="*/ 0 w 94"/>
                  <a:gd name="T3" fmla="*/ 0 h 22"/>
                  <a:gd name="T4" fmla="*/ 0 w 94"/>
                  <a:gd name="T5" fmla="*/ 0 h 22"/>
                  <a:gd name="T6" fmla="*/ 0 w 94"/>
                  <a:gd name="T7" fmla="*/ 0 h 22"/>
                  <a:gd name="T8" fmla="*/ 0 w 94"/>
                  <a:gd name="T9" fmla="*/ 0 h 22"/>
                  <a:gd name="T10" fmla="*/ 0 w 94"/>
                  <a:gd name="T11" fmla="*/ 0 h 22"/>
                  <a:gd name="T12" fmla="*/ 0 w 94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4"/>
                  <a:gd name="T22" fmla="*/ 0 h 22"/>
                  <a:gd name="T23" fmla="*/ 94 w 94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4" h="22">
                    <a:moveTo>
                      <a:pt x="94" y="10"/>
                    </a:moveTo>
                    <a:lnTo>
                      <a:pt x="82" y="22"/>
                    </a:lnTo>
                    <a:lnTo>
                      <a:pt x="48" y="16"/>
                    </a:lnTo>
                    <a:lnTo>
                      <a:pt x="10" y="16"/>
                    </a:lnTo>
                    <a:lnTo>
                      <a:pt x="0" y="0"/>
                    </a:lnTo>
                    <a:lnTo>
                      <a:pt x="26" y="6"/>
                    </a:lnTo>
                    <a:lnTo>
                      <a:pt x="94" y="1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7" name="Freeform 614"/>
              <p:cNvSpPr>
                <a:spLocks/>
              </p:cNvSpPr>
              <p:nvPr/>
            </p:nvSpPr>
            <p:spPr bwMode="auto">
              <a:xfrm>
                <a:off x="3614" y="1132"/>
                <a:ext cx="9" cy="17"/>
              </a:xfrm>
              <a:custGeom>
                <a:avLst/>
                <a:gdLst>
                  <a:gd name="T0" fmla="*/ 0 w 20"/>
                  <a:gd name="T1" fmla="*/ 0 h 40"/>
                  <a:gd name="T2" fmla="*/ 0 w 20"/>
                  <a:gd name="T3" fmla="*/ 0 h 40"/>
                  <a:gd name="T4" fmla="*/ 0 w 20"/>
                  <a:gd name="T5" fmla="*/ 0 h 40"/>
                  <a:gd name="T6" fmla="*/ 0 w 20"/>
                  <a:gd name="T7" fmla="*/ 0 h 40"/>
                  <a:gd name="T8" fmla="*/ 0 w 2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40"/>
                  <a:gd name="T17" fmla="*/ 20 w 2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40">
                    <a:moveTo>
                      <a:pt x="0" y="0"/>
                    </a:moveTo>
                    <a:lnTo>
                      <a:pt x="0" y="10"/>
                    </a:lnTo>
                    <a:lnTo>
                      <a:pt x="4" y="30"/>
                    </a:lnTo>
                    <a:lnTo>
                      <a:pt x="2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8" name="Freeform 615"/>
              <p:cNvSpPr>
                <a:spLocks/>
              </p:cNvSpPr>
              <p:nvPr/>
            </p:nvSpPr>
            <p:spPr bwMode="auto">
              <a:xfrm>
                <a:off x="3587" y="1176"/>
                <a:ext cx="7" cy="9"/>
              </a:xfrm>
              <a:custGeom>
                <a:avLst/>
                <a:gdLst>
                  <a:gd name="T0" fmla="*/ 0 w 18"/>
                  <a:gd name="T1" fmla="*/ 0 h 22"/>
                  <a:gd name="T2" fmla="*/ 0 w 18"/>
                  <a:gd name="T3" fmla="*/ 0 h 22"/>
                  <a:gd name="T4" fmla="*/ 0 w 18"/>
                  <a:gd name="T5" fmla="*/ 0 h 22"/>
                  <a:gd name="T6" fmla="*/ 0 w 18"/>
                  <a:gd name="T7" fmla="*/ 0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22"/>
                  <a:gd name="T14" fmla="*/ 18 w 18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22">
                    <a:moveTo>
                      <a:pt x="0" y="0"/>
                    </a:moveTo>
                    <a:lnTo>
                      <a:pt x="4" y="12"/>
                    </a:lnTo>
                    <a:lnTo>
                      <a:pt x="1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49" name="Freeform 616"/>
              <p:cNvSpPr>
                <a:spLocks/>
              </p:cNvSpPr>
              <p:nvPr/>
            </p:nvSpPr>
            <p:spPr bwMode="auto">
              <a:xfrm>
                <a:off x="3440" y="1116"/>
                <a:ext cx="19" cy="23"/>
              </a:xfrm>
              <a:custGeom>
                <a:avLst/>
                <a:gdLst>
                  <a:gd name="T0" fmla="*/ 0 w 44"/>
                  <a:gd name="T1" fmla="*/ 0 h 52"/>
                  <a:gd name="T2" fmla="*/ 0 w 44"/>
                  <a:gd name="T3" fmla="*/ 0 h 52"/>
                  <a:gd name="T4" fmla="*/ 0 w 44"/>
                  <a:gd name="T5" fmla="*/ 0 h 52"/>
                  <a:gd name="T6" fmla="*/ 0 w 44"/>
                  <a:gd name="T7" fmla="*/ 0 h 52"/>
                  <a:gd name="T8" fmla="*/ 0 w 44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52"/>
                  <a:gd name="T17" fmla="*/ 44 w 44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52">
                    <a:moveTo>
                      <a:pt x="44" y="0"/>
                    </a:moveTo>
                    <a:lnTo>
                      <a:pt x="36" y="16"/>
                    </a:lnTo>
                    <a:lnTo>
                      <a:pt x="36" y="30"/>
                    </a:lnTo>
                    <a:lnTo>
                      <a:pt x="0" y="5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0" name="Freeform 617"/>
              <p:cNvSpPr>
                <a:spLocks/>
              </p:cNvSpPr>
              <p:nvPr/>
            </p:nvSpPr>
            <p:spPr bwMode="auto">
              <a:xfrm>
                <a:off x="3363" y="1115"/>
                <a:ext cx="60" cy="62"/>
              </a:xfrm>
              <a:custGeom>
                <a:avLst/>
                <a:gdLst>
                  <a:gd name="T0" fmla="*/ 0 w 140"/>
                  <a:gd name="T1" fmla="*/ 0 h 141"/>
                  <a:gd name="T2" fmla="*/ 0 w 140"/>
                  <a:gd name="T3" fmla="*/ 0 h 141"/>
                  <a:gd name="T4" fmla="*/ 0 w 140"/>
                  <a:gd name="T5" fmla="*/ 0 h 141"/>
                  <a:gd name="T6" fmla="*/ 0 w 140"/>
                  <a:gd name="T7" fmla="*/ 0 h 141"/>
                  <a:gd name="T8" fmla="*/ 0 w 140"/>
                  <a:gd name="T9" fmla="*/ 0 h 141"/>
                  <a:gd name="T10" fmla="*/ 0 w 140"/>
                  <a:gd name="T11" fmla="*/ 0 h 1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0"/>
                  <a:gd name="T19" fmla="*/ 0 h 141"/>
                  <a:gd name="T20" fmla="*/ 140 w 140"/>
                  <a:gd name="T21" fmla="*/ 141 h 1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0" h="141">
                    <a:moveTo>
                      <a:pt x="140" y="0"/>
                    </a:moveTo>
                    <a:lnTo>
                      <a:pt x="116" y="44"/>
                    </a:lnTo>
                    <a:lnTo>
                      <a:pt x="88" y="80"/>
                    </a:lnTo>
                    <a:lnTo>
                      <a:pt x="0" y="141"/>
                    </a:lnTo>
                    <a:lnTo>
                      <a:pt x="82" y="66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1" name="Freeform 618"/>
              <p:cNvSpPr>
                <a:spLocks/>
              </p:cNvSpPr>
              <p:nvPr/>
            </p:nvSpPr>
            <p:spPr bwMode="auto">
              <a:xfrm>
                <a:off x="3333" y="1202"/>
                <a:ext cx="13" cy="43"/>
              </a:xfrm>
              <a:custGeom>
                <a:avLst/>
                <a:gdLst>
                  <a:gd name="T0" fmla="*/ 0 w 32"/>
                  <a:gd name="T1" fmla="*/ 0 h 102"/>
                  <a:gd name="T2" fmla="*/ 0 w 32"/>
                  <a:gd name="T3" fmla="*/ 0 h 102"/>
                  <a:gd name="T4" fmla="*/ 0 w 32"/>
                  <a:gd name="T5" fmla="*/ 0 h 102"/>
                  <a:gd name="T6" fmla="*/ 0 w 32"/>
                  <a:gd name="T7" fmla="*/ 0 h 102"/>
                  <a:gd name="T8" fmla="*/ 0 w 32"/>
                  <a:gd name="T9" fmla="*/ 0 h 102"/>
                  <a:gd name="T10" fmla="*/ 0 w 32"/>
                  <a:gd name="T11" fmla="*/ 0 h 102"/>
                  <a:gd name="T12" fmla="*/ 0 w 32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102"/>
                  <a:gd name="T23" fmla="*/ 32 w 32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102">
                    <a:moveTo>
                      <a:pt x="0" y="0"/>
                    </a:moveTo>
                    <a:lnTo>
                      <a:pt x="20" y="36"/>
                    </a:lnTo>
                    <a:lnTo>
                      <a:pt x="26" y="72"/>
                    </a:lnTo>
                    <a:lnTo>
                      <a:pt x="28" y="102"/>
                    </a:lnTo>
                    <a:lnTo>
                      <a:pt x="32" y="58"/>
                    </a:lnTo>
                    <a:lnTo>
                      <a:pt x="28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2" name="Freeform 619"/>
              <p:cNvSpPr>
                <a:spLocks/>
              </p:cNvSpPr>
              <p:nvPr/>
            </p:nvSpPr>
            <p:spPr bwMode="auto">
              <a:xfrm>
                <a:off x="3474" y="1157"/>
                <a:ext cx="7" cy="14"/>
              </a:xfrm>
              <a:custGeom>
                <a:avLst/>
                <a:gdLst>
                  <a:gd name="T0" fmla="*/ 0 w 16"/>
                  <a:gd name="T1" fmla="*/ 0 h 36"/>
                  <a:gd name="T2" fmla="*/ 0 w 16"/>
                  <a:gd name="T3" fmla="*/ 0 h 36"/>
                  <a:gd name="T4" fmla="*/ 0 w 16"/>
                  <a:gd name="T5" fmla="*/ 0 h 36"/>
                  <a:gd name="T6" fmla="*/ 0 w 16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6"/>
                  <a:gd name="T14" fmla="*/ 16 w 16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6">
                    <a:moveTo>
                      <a:pt x="4" y="0"/>
                    </a:moveTo>
                    <a:lnTo>
                      <a:pt x="0" y="16"/>
                    </a:lnTo>
                    <a:lnTo>
                      <a:pt x="16" y="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3" name="Freeform 620"/>
              <p:cNvSpPr>
                <a:spLocks/>
              </p:cNvSpPr>
              <p:nvPr/>
            </p:nvSpPr>
            <p:spPr bwMode="auto">
              <a:xfrm rot="707955">
                <a:off x="2891" y="545"/>
                <a:ext cx="57" cy="28"/>
              </a:xfrm>
              <a:custGeom>
                <a:avLst/>
                <a:gdLst>
                  <a:gd name="T0" fmla="*/ 4 w 64"/>
                  <a:gd name="T1" fmla="*/ 0 h 44"/>
                  <a:gd name="T2" fmla="*/ 4 w 64"/>
                  <a:gd name="T3" fmla="*/ 1 h 44"/>
                  <a:gd name="T4" fmla="*/ 4 w 64"/>
                  <a:gd name="T5" fmla="*/ 1 h 44"/>
                  <a:gd name="T6" fmla="*/ 4 w 64"/>
                  <a:gd name="T7" fmla="*/ 1 h 44"/>
                  <a:gd name="T8" fmla="*/ 0 w 64"/>
                  <a:gd name="T9" fmla="*/ 1 h 44"/>
                  <a:gd name="T10" fmla="*/ 4 w 64"/>
                  <a:gd name="T11" fmla="*/ 1 h 44"/>
                  <a:gd name="T12" fmla="*/ 4 w 64"/>
                  <a:gd name="T13" fmla="*/ 1 h 44"/>
                  <a:gd name="T14" fmla="*/ 4 w 64"/>
                  <a:gd name="T15" fmla="*/ 0 h 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4"/>
                  <a:gd name="T25" fmla="*/ 0 h 44"/>
                  <a:gd name="T26" fmla="*/ 64 w 64"/>
                  <a:gd name="T27" fmla="*/ 44 h 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4" h="44">
                    <a:moveTo>
                      <a:pt x="64" y="0"/>
                    </a:moveTo>
                    <a:lnTo>
                      <a:pt x="46" y="12"/>
                    </a:lnTo>
                    <a:lnTo>
                      <a:pt x="28" y="18"/>
                    </a:lnTo>
                    <a:lnTo>
                      <a:pt x="10" y="28"/>
                    </a:lnTo>
                    <a:lnTo>
                      <a:pt x="0" y="44"/>
                    </a:lnTo>
                    <a:lnTo>
                      <a:pt x="16" y="38"/>
                    </a:lnTo>
                    <a:lnTo>
                      <a:pt x="46" y="3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4" name="Freeform 621"/>
              <p:cNvSpPr>
                <a:spLocks/>
              </p:cNvSpPr>
              <p:nvPr/>
            </p:nvSpPr>
            <p:spPr bwMode="auto">
              <a:xfrm>
                <a:off x="2934" y="585"/>
                <a:ext cx="8" cy="12"/>
              </a:xfrm>
              <a:custGeom>
                <a:avLst/>
                <a:gdLst>
                  <a:gd name="T0" fmla="*/ 1 w 16"/>
                  <a:gd name="T1" fmla="*/ 0 h 28"/>
                  <a:gd name="T2" fmla="*/ 0 w 16"/>
                  <a:gd name="T3" fmla="*/ 0 h 28"/>
                  <a:gd name="T4" fmla="*/ 0 w 16"/>
                  <a:gd name="T5" fmla="*/ 0 h 28"/>
                  <a:gd name="T6" fmla="*/ 1 w 16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28"/>
                  <a:gd name="T14" fmla="*/ 16 w 16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28">
                    <a:moveTo>
                      <a:pt x="16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5" name="Freeform 622"/>
              <p:cNvSpPr>
                <a:spLocks/>
              </p:cNvSpPr>
              <p:nvPr/>
            </p:nvSpPr>
            <p:spPr bwMode="auto">
              <a:xfrm>
                <a:off x="2824" y="684"/>
                <a:ext cx="233" cy="583"/>
              </a:xfrm>
              <a:custGeom>
                <a:avLst/>
                <a:gdLst>
                  <a:gd name="T0" fmla="*/ 0 w 540"/>
                  <a:gd name="T1" fmla="*/ 0 h 1353"/>
                  <a:gd name="T2" fmla="*/ 0 w 540"/>
                  <a:gd name="T3" fmla="*/ 0 h 1353"/>
                  <a:gd name="T4" fmla="*/ 0 w 540"/>
                  <a:gd name="T5" fmla="*/ 0 h 1353"/>
                  <a:gd name="T6" fmla="*/ 0 w 540"/>
                  <a:gd name="T7" fmla="*/ 0 h 1353"/>
                  <a:gd name="T8" fmla="*/ 0 w 540"/>
                  <a:gd name="T9" fmla="*/ 0 h 1353"/>
                  <a:gd name="T10" fmla="*/ 0 w 540"/>
                  <a:gd name="T11" fmla="*/ 0 h 1353"/>
                  <a:gd name="T12" fmla="*/ 0 w 540"/>
                  <a:gd name="T13" fmla="*/ 0 h 1353"/>
                  <a:gd name="T14" fmla="*/ 0 w 540"/>
                  <a:gd name="T15" fmla="*/ 0 h 1353"/>
                  <a:gd name="T16" fmla="*/ 0 w 540"/>
                  <a:gd name="T17" fmla="*/ 0 h 1353"/>
                  <a:gd name="T18" fmla="*/ 0 w 540"/>
                  <a:gd name="T19" fmla="*/ 0 h 13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0"/>
                  <a:gd name="T31" fmla="*/ 0 h 1353"/>
                  <a:gd name="T32" fmla="*/ 540 w 540"/>
                  <a:gd name="T33" fmla="*/ 1353 h 13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0" h="1353">
                    <a:moveTo>
                      <a:pt x="80" y="0"/>
                    </a:moveTo>
                    <a:lnTo>
                      <a:pt x="130" y="56"/>
                    </a:lnTo>
                    <a:lnTo>
                      <a:pt x="146" y="136"/>
                    </a:lnTo>
                    <a:lnTo>
                      <a:pt x="222" y="214"/>
                    </a:lnTo>
                    <a:lnTo>
                      <a:pt x="382" y="578"/>
                    </a:lnTo>
                    <a:lnTo>
                      <a:pt x="470" y="910"/>
                    </a:lnTo>
                    <a:lnTo>
                      <a:pt x="540" y="1353"/>
                    </a:lnTo>
                    <a:lnTo>
                      <a:pt x="318" y="1155"/>
                    </a:lnTo>
                    <a:lnTo>
                      <a:pt x="0" y="176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6" name="Freeform 623"/>
              <p:cNvSpPr>
                <a:spLocks/>
              </p:cNvSpPr>
              <p:nvPr/>
            </p:nvSpPr>
            <p:spPr bwMode="auto">
              <a:xfrm>
                <a:off x="2453" y="573"/>
                <a:ext cx="866" cy="970"/>
              </a:xfrm>
              <a:custGeom>
                <a:avLst/>
                <a:gdLst>
                  <a:gd name="T0" fmla="*/ 0 w 2009"/>
                  <a:gd name="T1" fmla="*/ 0 h 2253"/>
                  <a:gd name="T2" fmla="*/ 0 w 2009"/>
                  <a:gd name="T3" fmla="*/ 0 h 2253"/>
                  <a:gd name="T4" fmla="*/ 0 w 2009"/>
                  <a:gd name="T5" fmla="*/ 0 h 2253"/>
                  <a:gd name="T6" fmla="*/ 0 w 2009"/>
                  <a:gd name="T7" fmla="*/ 0 h 2253"/>
                  <a:gd name="T8" fmla="*/ 0 w 2009"/>
                  <a:gd name="T9" fmla="*/ 0 h 2253"/>
                  <a:gd name="T10" fmla="*/ 0 w 2009"/>
                  <a:gd name="T11" fmla="*/ 0 h 2253"/>
                  <a:gd name="T12" fmla="*/ 0 w 2009"/>
                  <a:gd name="T13" fmla="*/ 0 h 2253"/>
                  <a:gd name="T14" fmla="*/ 0 w 2009"/>
                  <a:gd name="T15" fmla="*/ 0 h 2253"/>
                  <a:gd name="T16" fmla="*/ 0 w 2009"/>
                  <a:gd name="T17" fmla="*/ 0 h 2253"/>
                  <a:gd name="T18" fmla="*/ 0 w 2009"/>
                  <a:gd name="T19" fmla="*/ 0 h 2253"/>
                  <a:gd name="T20" fmla="*/ 0 w 2009"/>
                  <a:gd name="T21" fmla="*/ 0 h 2253"/>
                  <a:gd name="T22" fmla="*/ 0 w 2009"/>
                  <a:gd name="T23" fmla="*/ 0 h 2253"/>
                  <a:gd name="T24" fmla="*/ 0 w 2009"/>
                  <a:gd name="T25" fmla="*/ 0 h 2253"/>
                  <a:gd name="T26" fmla="*/ 0 w 2009"/>
                  <a:gd name="T27" fmla="*/ 0 h 2253"/>
                  <a:gd name="T28" fmla="*/ 0 w 2009"/>
                  <a:gd name="T29" fmla="*/ 0 h 2253"/>
                  <a:gd name="T30" fmla="*/ 0 w 2009"/>
                  <a:gd name="T31" fmla="*/ 0 h 2253"/>
                  <a:gd name="T32" fmla="*/ 0 w 2009"/>
                  <a:gd name="T33" fmla="*/ 0 h 2253"/>
                  <a:gd name="T34" fmla="*/ 0 w 2009"/>
                  <a:gd name="T35" fmla="*/ 0 h 2253"/>
                  <a:gd name="T36" fmla="*/ 0 w 2009"/>
                  <a:gd name="T37" fmla="*/ 0 h 2253"/>
                  <a:gd name="T38" fmla="*/ 0 w 2009"/>
                  <a:gd name="T39" fmla="*/ 0 h 2253"/>
                  <a:gd name="T40" fmla="*/ 0 w 2009"/>
                  <a:gd name="T41" fmla="*/ 0 h 2253"/>
                  <a:gd name="T42" fmla="*/ 0 w 2009"/>
                  <a:gd name="T43" fmla="*/ 0 h 2253"/>
                  <a:gd name="T44" fmla="*/ 0 w 2009"/>
                  <a:gd name="T45" fmla="*/ 0 h 2253"/>
                  <a:gd name="T46" fmla="*/ 0 w 2009"/>
                  <a:gd name="T47" fmla="*/ 0 h 2253"/>
                  <a:gd name="T48" fmla="*/ 0 w 2009"/>
                  <a:gd name="T49" fmla="*/ 0 h 2253"/>
                  <a:gd name="T50" fmla="*/ 0 w 2009"/>
                  <a:gd name="T51" fmla="*/ 0 h 2253"/>
                  <a:gd name="T52" fmla="*/ 0 w 2009"/>
                  <a:gd name="T53" fmla="*/ 0 h 2253"/>
                  <a:gd name="T54" fmla="*/ 0 w 2009"/>
                  <a:gd name="T55" fmla="*/ 0 h 2253"/>
                  <a:gd name="T56" fmla="*/ 0 w 2009"/>
                  <a:gd name="T57" fmla="*/ 0 h 2253"/>
                  <a:gd name="T58" fmla="*/ 0 w 2009"/>
                  <a:gd name="T59" fmla="*/ 0 h 2253"/>
                  <a:gd name="T60" fmla="*/ 0 w 2009"/>
                  <a:gd name="T61" fmla="*/ 0 h 2253"/>
                  <a:gd name="T62" fmla="*/ 0 w 2009"/>
                  <a:gd name="T63" fmla="*/ 0 h 2253"/>
                  <a:gd name="T64" fmla="*/ 0 w 2009"/>
                  <a:gd name="T65" fmla="*/ 0 h 2253"/>
                  <a:gd name="T66" fmla="*/ 0 w 2009"/>
                  <a:gd name="T67" fmla="*/ 0 h 2253"/>
                  <a:gd name="T68" fmla="*/ 0 w 2009"/>
                  <a:gd name="T69" fmla="*/ 0 h 2253"/>
                  <a:gd name="T70" fmla="*/ 0 w 2009"/>
                  <a:gd name="T71" fmla="*/ 0 h 2253"/>
                  <a:gd name="T72" fmla="*/ 0 w 2009"/>
                  <a:gd name="T73" fmla="*/ 0 h 2253"/>
                  <a:gd name="T74" fmla="*/ 0 w 2009"/>
                  <a:gd name="T75" fmla="*/ 0 h 2253"/>
                  <a:gd name="T76" fmla="*/ 0 w 2009"/>
                  <a:gd name="T77" fmla="*/ 0 h 2253"/>
                  <a:gd name="T78" fmla="*/ 0 w 2009"/>
                  <a:gd name="T79" fmla="*/ 0 h 2253"/>
                  <a:gd name="T80" fmla="*/ 0 w 2009"/>
                  <a:gd name="T81" fmla="*/ 0 h 2253"/>
                  <a:gd name="T82" fmla="*/ 0 w 2009"/>
                  <a:gd name="T83" fmla="*/ 0 h 2253"/>
                  <a:gd name="T84" fmla="*/ 0 w 2009"/>
                  <a:gd name="T85" fmla="*/ 0 h 2253"/>
                  <a:gd name="T86" fmla="*/ 0 w 2009"/>
                  <a:gd name="T87" fmla="*/ 0 h 2253"/>
                  <a:gd name="T88" fmla="*/ 0 w 2009"/>
                  <a:gd name="T89" fmla="*/ 0 h 2253"/>
                  <a:gd name="T90" fmla="*/ 0 w 2009"/>
                  <a:gd name="T91" fmla="*/ 0 h 225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09"/>
                  <a:gd name="T139" fmla="*/ 0 h 2253"/>
                  <a:gd name="T140" fmla="*/ 2009 w 2009"/>
                  <a:gd name="T141" fmla="*/ 2253 h 225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09" h="2253">
                    <a:moveTo>
                      <a:pt x="372" y="118"/>
                    </a:moveTo>
                    <a:lnTo>
                      <a:pt x="434" y="0"/>
                    </a:lnTo>
                    <a:lnTo>
                      <a:pt x="925" y="204"/>
                    </a:lnTo>
                    <a:lnTo>
                      <a:pt x="947" y="362"/>
                    </a:lnTo>
                    <a:lnTo>
                      <a:pt x="987" y="418"/>
                    </a:lnTo>
                    <a:lnTo>
                      <a:pt x="1043" y="480"/>
                    </a:lnTo>
                    <a:lnTo>
                      <a:pt x="1075" y="594"/>
                    </a:lnTo>
                    <a:lnTo>
                      <a:pt x="1185" y="854"/>
                    </a:lnTo>
                    <a:lnTo>
                      <a:pt x="1273" y="1162"/>
                    </a:lnTo>
                    <a:lnTo>
                      <a:pt x="1311" y="1367"/>
                    </a:lnTo>
                    <a:lnTo>
                      <a:pt x="1707" y="1375"/>
                    </a:lnTo>
                    <a:lnTo>
                      <a:pt x="1771" y="1415"/>
                    </a:lnTo>
                    <a:lnTo>
                      <a:pt x="1953" y="1415"/>
                    </a:lnTo>
                    <a:lnTo>
                      <a:pt x="2003" y="1495"/>
                    </a:lnTo>
                    <a:lnTo>
                      <a:pt x="2009" y="1589"/>
                    </a:lnTo>
                    <a:lnTo>
                      <a:pt x="1993" y="1675"/>
                    </a:lnTo>
                    <a:lnTo>
                      <a:pt x="1825" y="1707"/>
                    </a:lnTo>
                    <a:lnTo>
                      <a:pt x="1747" y="1825"/>
                    </a:lnTo>
                    <a:lnTo>
                      <a:pt x="1589" y="1865"/>
                    </a:lnTo>
                    <a:lnTo>
                      <a:pt x="1471" y="1865"/>
                    </a:lnTo>
                    <a:lnTo>
                      <a:pt x="1337" y="1891"/>
                    </a:lnTo>
                    <a:lnTo>
                      <a:pt x="1329" y="1945"/>
                    </a:lnTo>
                    <a:lnTo>
                      <a:pt x="1337" y="2063"/>
                    </a:lnTo>
                    <a:lnTo>
                      <a:pt x="1321" y="2143"/>
                    </a:lnTo>
                    <a:lnTo>
                      <a:pt x="1249" y="2151"/>
                    </a:lnTo>
                    <a:lnTo>
                      <a:pt x="1161" y="2167"/>
                    </a:lnTo>
                    <a:lnTo>
                      <a:pt x="1075" y="2247"/>
                    </a:lnTo>
                    <a:lnTo>
                      <a:pt x="971" y="2247"/>
                    </a:lnTo>
                    <a:lnTo>
                      <a:pt x="877" y="2237"/>
                    </a:lnTo>
                    <a:lnTo>
                      <a:pt x="735" y="2191"/>
                    </a:lnTo>
                    <a:lnTo>
                      <a:pt x="577" y="2207"/>
                    </a:lnTo>
                    <a:lnTo>
                      <a:pt x="418" y="2253"/>
                    </a:lnTo>
                    <a:lnTo>
                      <a:pt x="268" y="2221"/>
                    </a:lnTo>
                    <a:lnTo>
                      <a:pt x="166" y="2103"/>
                    </a:lnTo>
                    <a:lnTo>
                      <a:pt x="174" y="1977"/>
                    </a:lnTo>
                    <a:lnTo>
                      <a:pt x="134" y="1819"/>
                    </a:lnTo>
                    <a:lnTo>
                      <a:pt x="112" y="1613"/>
                    </a:lnTo>
                    <a:lnTo>
                      <a:pt x="64" y="1423"/>
                    </a:lnTo>
                    <a:lnTo>
                      <a:pt x="0" y="1140"/>
                    </a:lnTo>
                    <a:lnTo>
                      <a:pt x="8" y="854"/>
                    </a:lnTo>
                    <a:lnTo>
                      <a:pt x="8" y="600"/>
                    </a:lnTo>
                    <a:lnTo>
                      <a:pt x="24" y="426"/>
                    </a:lnTo>
                    <a:lnTo>
                      <a:pt x="64" y="348"/>
                    </a:lnTo>
                    <a:lnTo>
                      <a:pt x="152" y="284"/>
                    </a:lnTo>
                    <a:lnTo>
                      <a:pt x="254" y="180"/>
                    </a:lnTo>
                    <a:lnTo>
                      <a:pt x="372" y="118"/>
                    </a:lnTo>
                    <a:close/>
                  </a:path>
                </a:pathLst>
              </a:cu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7" name="Freeform 624"/>
              <p:cNvSpPr>
                <a:spLocks/>
              </p:cNvSpPr>
              <p:nvPr/>
            </p:nvSpPr>
            <p:spPr bwMode="auto">
              <a:xfrm>
                <a:off x="2468" y="631"/>
                <a:ext cx="546" cy="903"/>
              </a:xfrm>
              <a:custGeom>
                <a:avLst/>
                <a:gdLst>
                  <a:gd name="T0" fmla="*/ 0 w 1269"/>
                  <a:gd name="T1" fmla="*/ 0 h 2099"/>
                  <a:gd name="T2" fmla="*/ 0 w 1269"/>
                  <a:gd name="T3" fmla="*/ 0 h 2099"/>
                  <a:gd name="T4" fmla="*/ 0 w 1269"/>
                  <a:gd name="T5" fmla="*/ 0 h 2099"/>
                  <a:gd name="T6" fmla="*/ 0 w 1269"/>
                  <a:gd name="T7" fmla="*/ 0 h 2099"/>
                  <a:gd name="T8" fmla="*/ 0 w 1269"/>
                  <a:gd name="T9" fmla="*/ 0 h 2099"/>
                  <a:gd name="T10" fmla="*/ 0 w 1269"/>
                  <a:gd name="T11" fmla="*/ 0 h 2099"/>
                  <a:gd name="T12" fmla="*/ 0 w 1269"/>
                  <a:gd name="T13" fmla="*/ 0 h 2099"/>
                  <a:gd name="T14" fmla="*/ 0 w 1269"/>
                  <a:gd name="T15" fmla="*/ 0 h 2099"/>
                  <a:gd name="T16" fmla="*/ 0 w 1269"/>
                  <a:gd name="T17" fmla="*/ 0 h 2099"/>
                  <a:gd name="T18" fmla="*/ 0 w 1269"/>
                  <a:gd name="T19" fmla="*/ 0 h 2099"/>
                  <a:gd name="T20" fmla="*/ 0 w 1269"/>
                  <a:gd name="T21" fmla="*/ 0 h 2099"/>
                  <a:gd name="T22" fmla="*/ 0 w 1269"/>
                  <a:gd name="T23" fmla="*/ 0 h 2099"/>
                  <a:gd name="T24" fmla="*/ 0 w 1269"/>
                  <a:gd name="T25" fmla="*/ 0 h 2099"/>
                  <a:gd name="T26" fmla="*/ 0 w 1269"/>
                  <a:gd name="T27" fmla="*/ 0 h 2099"/>
                  <a:gd name="T28" fmla="*/ 0 w 1269"/>
                  <a:gd name="T29" fmla="*/ 0 h 2099"/>
                  <a:gd name="T30" fmla="*/ 0 w 1269"/>
                  <a:gd name="T31" fmla="*/ 0 h 2099"/>
                  <a:gd name="T32" fmla="*/ 0 w 1269"/>
                  <a:gd name="T33" fmla="*/ 0 h 2099"/>
                  <a:gd name="T34" fmla="*/ 0 w 1269"/>
                  <a:gd name="T35" fmla="*/ 0 h 2099"/>
                  <a:gd name="T36" fmla="*/ 0 w 1269"/>
                  <a:gd name="T37" fmla="*/ 0 h 2099"/>
                  <a:gd name="T38" fmla="*/ 0 w 1269"/>
                  <a:gd name="T39" fmla="*/ 0 h 2099"/>
                  <a:gd name="T40" fmla="*/ 0 w 1269"/>
                  <a:gd name="T41" fmla="*/ 0 h 2099"/>
                  <a:gd name="T42" fmla="*/ 0 w 1269"/>
                  <a:gd name="T43" fmla="*/ 0 h 2099"/>
                  <a:gd name="T44" fmla="*/ 0 w 1269"/>
                  <a:gd name="T45" fmla="*/ 0 h 2099"/>
                  <a:gd name="T46" fmla="*/ 0 w 1269"/>
                  <a:gd name="T47" fmla="*/ 0 h 2099"/>
                  <a:gd name="T48" fmla="*/ 0 w 1269"/>
                  <a:gd name="T49" fmla="*/ 0 h 2099"/>
                  <a:gd name="T50" fmla="*/ 0 w 1269"/>
                  <a:gd name="T51" fmla="*/ 0 h 2099"/>
                  <a:gd name="T52" fmla="*/ 0 w 1269"/>
                  <a:gd name="T53" fmla="*/ 0 h 2099"/>
                  <a:gd name="T54" fmla="*/ 0 w 1269"/>
                  <a:gd name="T55" fmla="*/ 0 h 2099"/>
                  <a:gd name="T56" fmla="*/ 0 w 1269"/>
                  <a:gd name="T57" fmla="*/ 0 h 2099"/>
                  <a:gd name="T58" fmla="*/ 0 w 1269"/>
                  <a:gd name="T59" fmla="*/ 0 h 2099"/>
                  <a:gd name="T60" fmla="*/ 0 w 1269"/>
                  <a:gd name="T61" fmla="*/ 0 h 2099"/>
                  <a:gd name="T62" fmla="*/ 0 w 1269"/>
                  <a:gd name="T63" fmla="*/ 0 h 2099"/>
                  <a:gd name="T64" fmla="*/ 0 w 1269"/>
                  <a:gd name="T65" fmla="*/ 0 h 2099"/>
                  <a:gd name="T66" fmla="*/ 0 w 1269"/>
                  <a:gd name="T67" fmla="*/ 0 h 2099"/>
                  <a:gd name="T68" fmla="*/ 0 w 1269"/>
                  <a:gd name="T69" fmla="*/ 0 h 2099"/>
                  <a:gd name="T70" fmla="*/ 0 w 1269"/>
                  <a:gd name="T71" fmla="*/ 0 h 2099"/>
                  <a:gd name="T72" fmla="*/ 0 w 1269"/>
                  <a:gd name="T73" fmla="*/ 0 h 2099"/>
                  <a:gd name="T74" fmla="*/ 0 w 1269"/>
                  <a:gd name="T75" fmla="*/ 0 h 2099"/>
                  <a:gd name="T76" fmla="*/ 0 w 1269"/>
                  <a:gd name="T77" fmla="*/ 0 h 20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269"/>
                  <a:gd name="T118" fmla="*/ 0 h 2099"/>
                  <a:gd name="T119" fmla="*/ 1269 w 1269"/>
                  <a:gd name="T120" fmla="*/ 2099 h 209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269" h="2099">
                    <a:moveTo>
                      <a:pt x="1269" y="1761"/>
                    </a:moveTo>
                    <a:lnTo>
                      <a:pt x="1103" y="1735"/>
                    </a:lnTo>
                    <a:lnTo>
                      <a:pt x="961" y="1727"/>
                    </a:lnTo>
                    <a:lnTo>
                      <a:pt x="805" y="1713"/>
                    </a:lnTo>
                    <a:lnTo>
                      <a:pt x="629" y="1687"/>
                    </a:lnTo>
                    <a:lnTo>
                      <a:pt x="549" y="1633"/>
                    </a:lnTo>
                    <a:lnTo>
                      <a:pt x="338" y="1367"/>
                    </a:lnTo>
                    <a:lnTo>
                      <a:pt x="448" y="1445"/>
                    </a:lnTo>
                    <a:lnTo>
                      <a:pt x="519" y="1509"/>
                    </a:lnTo>
                    <a:lnTo>
                      <a:pt x="480" y="1319"/>
                    </a:lnTo>
                    <a:lnTo>
                      <a:pt x="400" y="1247"/>
                    </a:lnTo>
                    <a:lnTo>
                      <a:pt x="284" y="1052"/>
                    </a:lnTo>
                    <a:lnTo>
                      <a:pt x="394" y="1144"/>
                    </a:lnTo>
                    <a:lnTo>
                      <a:pt x="466" y="1170"/>
                    </a:lnTo>
                    <a:lnTo>
                      <a:pt x="448" y="1034"/>
                    </a:lnTo>
                    <a:lnTo>
                      <a:pt x="370" y="932"/>
                    </a:lnTo>
                    <a:lnTo>
                      <a:pt x="292" y="854"/>
                    </a:lnTo>
                    <a:lnTo>
                      <a:pt x="212" y="622"/>
                    </a:lnTo>
                    <a:lnTo>
                      <a:pt x="362" y="814"/>
                    </a:lnTo>
                    <a:lnTo>
                      <a:pt x="448" y="884"/>
                    </a:lnTo>
                    <a:lnTo>
                      <a:pt x="458" y="590"/>
                    </a:lnTo>
                    <a:lnTo>
                      <a:pt x="480" y="474"/>
                    </a:lnTo>
                    <a:lnTo>
                      <a:pt x="527" y="420"/>
                    </a:lnTo>
                    <a:lnTo>
                      <a:pt x="597" y="332"/>
                    </a:lnTo>
                    <a:lnTo>
                      <a:pt x="709" y="292"/>
                    </a:lnTo>
                    <a:lnTo>
                      <a:pt x="765" y="268"/>
                    </a:lnTo>
                    <a:lnTo>
                      <a:pt x="607" y="118"/>
                    </a:lnTo>
                    <a:lnTo>
                      <a:pt x="440" y="158"/>
                    </a:lnTo>
                    <a:lnTo>
                      <a:pt x="330" y="222"/>
                    </a:lnTo>
                    <a:lnTo>
                      <a:pt x="292" y="284"/>
                    </a:lnTo>
                    <a:lnTo>
                      <a:pt x="322" y="188"/>
                    </a:lnTo>
                    <a:lnTo>
                      <a:pt x="386" y="158"/>
                    </a:lnTo>
                    <a:lnTo>
                      <a:pt x="488" y="118"/>
                    </a:lnTo>
                    <a:lnTo>
                      <a:pt x="567" y="104"/>
                    </a:lnTo>
                    <a:lnTo>
                      <a:pt x="519" y="78"/>
                    </a:lnTo>
                    <a:lnTo>
                      <a:pt x="440" y="56"/>
                    </a:lnTo>
                    <a:lnTo>
                      <a:pt x="370" y="30"/>
                    </a:lnTo>
                    <a:lnTo>
                      <a:pt x="330" y="0"/>
                    </a:lnTo>
                    <a:lnTo>
                      <a:pt x="238" y="64"/>
                    </a:lnTo>
                    <a:lnTo>
                      <a:pt x="182" y="118"/>
                    </a:lnTo>
                    <a:lnTo>
                      <a:pt x="128" y="188"/>
                    </a:lnTo>
                    <a:lnTo>
                      <a:pt x="48" y="228"/>
                    </a:lnTo>
                    <a:lnTo>
                      <a:pt x="32" y="302"/>
                    </a:lnTo>
                    <a:lnTo>
                      <a:pt x="0" y="420"/>
                    </a:lnTo>
                    <a:lnTo>
                      <a:pt x="0" y="600"/>
                    </a:lnTo>
                    <a:lnTo>
                      <a:pt x="8" y="788"/>
                    </a:lnTo>
                    <a:lnTo>
                      <a:pt x="14" y="1004"/>
                    </a:lnTo>
                    <a:lnTo>
                      <a:pt x="54" y="1223"/>
                    </a:lnTo>
                    <a:lnTo>
                      <a:pt x="102" y="1453"/>
                    </a:lnTo>
                    <a:lnTo>
                      <a:pt x="128" y="1649"/>
                    </a:lnTo>
                    <a:lnTo>
                      <a:pt x="166" y="1791"/>
                    </a:lnTo>
                    <a:lnTo>
                      <a:pt x="158" y="1919"/>
                    </a:lnTo>
                    <a:lnTo>
                      <a:pt x="174" y="1989"/>
                    </a:lnTo>
                    <a:lnTo>
                      <a:pt x="230" y="2043"/>
                    </a:lnTo>
                    <a:lnTo>
                      <a:pt x="300" y="2091"/>
                    </a:lnTo>
                    <a:lnTo>
                      <a:pt x="394" y="2099"/>
                    </a:lnTo>
                    <a:lnTo>
                      <a:pt x="440" y="2077"/>
                    </a:lnTo>
                    <a:lnTo>
                      <a:pt x="503" y="2069"/>
                    </a:lnTo>
                    <a:lnTo>
                      <a:pt x="655" y="2037"/>
                    </a:lnTo>
                    <a:lnTo>
                      <a:pt x="589" y="1959"/>
                    </a:lnTo>
                    <a:lnTo>
                      <a:pt x="519" y="1845"/>
                    </a:lnTo>
                    <a:lnTo>
                      <a:pt x="623" y="1925"/>
                    </a:lnTo>
                    <a:lnTo>
                      <a:pt x="701" y="1997"/>
                    </a:lnTo>
                    <a:lnTo>
                      <a:pt x="757" y="2037"/>
                    </a:lnTo>
                    <a:lnTo>
                      <a:pt x="835" y="2077"/>
                    </a:lnTo>
                    <a:lnTo>
                      <a:pt x="923" y="2077"/>
                    </a:lnTo>
                    <a:lnTo>
                      <a:pt x="1007" y="2077"/>
                    </a:lnTo>
                    <a:lnTo>
                      <a:pt x="1055" y="2053"/>
                    </a:lnTo>
                    <a:lnTo>
                      <a:pt x="1079" y="2029"/>
                    </a:lnTo>
                    <a:lnTo>
                      <a:pt x="969" y="1965"/>
                    </a:lnTo>
                    <a:lnTo>
                      <a:pt x="859" y="1863"/>
                    </a:lnTo>
                    <a:lnTo>
                      <a:pt x="827" y="1815"/>
                    </a:lnTo>
                    <a:lnTo>
                      <a:pt x="915" y="1839"/>
                    </a:lnTo>
                    <a:lnTo>
                      <a:pt x="1047" y="1941"/>
                    </a:lnTo>
                    <a:lnTo>
                      <a:pt x="1103" y="1989"/>
                    </a:lnTo>
                    <a:lnTo>
                      <a:pt x="1229" y="1997"/>
                    </a:lnTo>
                    <a:lnTo>
                      <a:pt x="1269" y="1973"/>
                    </a:lnTo>
                    <a:lnTo>
                      <a:pt x="1269" y="1919"/>
                    </a:lnTo>
                    <a:lnTo>
                      <a:pt x="1269" y="1761"/>
                    </a:lnTo>
                    <a:close/>
                  </a:path>
                </a:pathLst>
              </a:cu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8" name="Freeform 625"/>
              <p:cNvSpPr>
                <a:spLocks/>
              </p:cNvSpPr>
              <p:nvPr/>
            </p:nvSpPr>
            <p:spPr bwMode="auto">
              <a:xfrm>
                <a:off x="2508" y="1080"/>
                <a:ext cx="160" cy="418"/>
              </a:xfrm>
              <a:custGeom>
                <a:avLst/>
                <a:gdLst>
                  <a:gd name="T0" fmla="*/ 0 w 370"/>
                  <a:gd name="T1" fmla="*/ 0 h 969"/>
                  <a:gd name="T2" fmla="*/ 0 w 370"/>
                  <a:gd name="T3" fmla="*/ 0 h 969"/>
                  <a:gd name="T4" fmla="*/ 0 w 370"/>
                  <a:gd name="T5" fmla="*/ 0 h 969"/>
                  <a:gd name="T6" fmla="*/ 0 w 370"/>
                  <a:gd name="T7" fmla="*/ 0 h 969"/>
                  <a:gd name="T8" fmla="*/ 0 w 370"/>
                  <a:gd name="T9" fmla="*/ 0 h 969"/>
                  <a:gd name="T10" fmla="*/ 0 w 370"/>
                  <a:gd name="T11" fmla="*/ 0 h 969"/>
                  <a:gd name="T12" fmla="*/ 0 w 370"/>
                  <a:gd name="T13" fmla="*/ 0 h 969"/>
                  <a:gd name="T14" fmla="*/ 0 w 370"/>
                  <a:gd name="T15" fmla="*/ 0 h 969"/>
                  <a:gd name="T16" fmla="*/ 0 w 370"/>
                  <a:gd name="T17" fmla="*/ 0 h 969"/>
                  <a:gd name="T18" fmla="*/ 0 w 370"/>
                  <a:gd name="T19" fmla="*/ 0 h 969"/>
                  <a:gd name="T20" fmla="*/ 0 w 370"/>
                  <a:gd name="T21" fmla="*/ 0 h 969"/>
                  <a:gd name="T22" fmla="*/ 0 w 370"/>
                  <a:gd name="T23" fmla="*/ 0 h 969"/>
                  <a:gd name="T24" fmla="*/ 0 w 370"/>
                  <a:gd name="T25" fmla="*/ 0 h 969"/>
                  <a:gd name="T26" fmla="*/ 0 w 370"/>
                  <a:gd name="T27" fmla="*/ 0 h 96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70"/>
                  <a:gd name="T43" fmla="*/ 0 h 969"/>
                  <a:gd name="T44" fmla="*/ 370 w 370"/>
                  <a:gd name="T45" fmla="*/ 969 h 96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70" h="969">
                    <a:moveTo>
                      <a:pt x="370" y="969"/>
                    </a:moveTo>
                    <a:lnTo>
                      <a:pt x="304" y="937"/>
                    </a:lnTo>
                    <a:lnTo>
                      <a:pt x="236" y="859"/>
                    </a:lnTo>
                    <a:lnTo>
                      <a:pt x="174" y="719"/>
                    </a:lnTo>
                    <a:lnTo>
                      <a:pt x="142" y="599"/>
                    </a:lnTo>
                    <a:lnTo>
                      <a:pt x="94" y="465"/>
                    </a:lnTo>
                    <a:lnTo>
                      <a:pt x="72" y="337"/>
                    </a:lnTo>
                    <a:lnTo>
                      <a:pt x="34" y="142"/>
                    </a:lnTo>
                    <a:lnTo>
                      <a:pt x="0" y="0"/>
                    </a:lnTo>
                    <a:lnTo>
                      <a:pt x="80" y="283"/>
                    </a:lnTo>
                    <a:lnTo>
                      <a:pt x="142" y="503"/>
                    </a:lnTo>
                    <a:lnTo>
                      <a:pt x="212" y="653"/>
                    </a:lnTo>
                    <a:lnTo>
                      <a:pt x="322" y="811"/>
                    </a:lnTo>
                    <a:lnTo>
                      <a:pt x="370" y="96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59" name="Freeform 626"/>
              <p:cNvSpPr>
                <a:spLocks/>
              </p:cNvSpPr>
              <p:nvPr/>
            </p:nvSpPr>
            <p:spPr bwMode="auto">
              <a:xfrm>
                <a:off x="2672" y="743"/>
                <a:ext cx="632" cy="628"/>
              </a:xfrm>
              <a:custGeom>
                <a:avLst/>
                <a:gdLst>
                  <a:gd name="T0" fmla="*/ 0 w 1467"/>
                  <a:gd name="T1" fmla="*/ 0 h 1459"/>
                  <a:gd name="T2" fmla="*/ 0 w 1467"/>
                  <a:gd name="T3" fmla="*/ 0 h 1459"/>
                  <a:gd name="T4" fmla="*/ 0 w 1467"/>
                  <a:gd name="T5" fmla="*/ 0 h 1459"/>
                  <a:gd name="T6" fmla="*/ 0 w 1467"/>
                  <a:gd name="T7" fmla="*/ 0 h 1459"/>
                  <a:gd name="T8" fmla="*/ 0 w 1467"/>
                  <a:gd name="T9" fmla="*/ 0 h 1459"/>
                  <a:gd name="T10" fmla="*/ 0 w 1467"/>
                  <a:gd name="T11" fmla="*/ 0 h 1459"/>
                  <a:gd name="T12" fmla="*/ 0 w 1467"/>
                  <a:gd name="T13" fmla="*/ 0 h 1459"/>
                  <a:gd name="T14" fmla="*/ 0 w 1467"/>
                  <a:gd name="T15" fmla="*/ 0 h 1459"/>
                  <a:gd name="T16" fmla="*/ 0 w 1467"/>
                  <a:gd name="T17" fmla="*/ 0 h 1459"/>
                  <a:gd name="T18" fmla="*/ 0 w 1467"/>
                  <a:gd name="T19" fmla="*/ 0 h 1459"/>
                  <a:gd name="T20" fmla="*/ 0 w 1467"/>
                  <a:gd name="T21" fmla="*/ 0 h 1459"/>
                  <a:gd name="T22" fmla="*/ 0 w 1467"/>
                  <a:gd name="T23" fmla="*/ 0 h 1459"/>
                  <a:gd name="T24" fmla="*/ 0 w 1467"/>
                  <a:gd name="T25" fmla="*/ 0 h 1459"/>
                  <a:gd name="T26" fmla="*/ 0 w 1467"/>
                  <a:gd name="T27" fmla="*/ 0 h 1459"/>
                  <a:gd name="T28" fmla="*/ 0 w 1467"/>
                  <a:gd name="T29" fmla="*/ 0 h 1459"/>
                  <a:gd name="T30" fmla="*/ 0 w 1467"/>
                  <a:gd name="T31" fmla="*/ 0 h 1459"/>
                  <a:gd name="T32" fmla="*/ 0 w 1467"/>
                  <a:gd name="T33" fmla="*/ 0 h 1459"/>
                  <a:gd name="T34" fmla="*/ 0 w 1467"/>
                  <a:gd name="T35" fmla="*/ 0 h 1459"/>
                  <a:gd name="T36" fmla="*/ 0 w 1467"/>
                  <a:gd name="T37" fmla="*/ 0 h 1459"/>
                  <a:gd name="T38" fmla="*/ 0 w 1467"/>
                  <a:gd name="T39" fmla="*/ 0 h 1459"/>
                  <a:gd name="T40" fmla="*/ 0 w 1467"/>
                  <a:gd name="T41" fmla="*/ 0 h 1459"/>
                  <a:gd name="T42" fmla="*/ 0 w 1467"/>
                  <a:gd name="T43" fmla="*/ 0 h 1459"/>
                  <a:gd name="T44" fmla="*/ 0 w 1467"/>
                  <a:gd name="T45" fmla="*/ 0 h 1459"/>
                  <a:gd name="T46" fmla="*/ 0 w 1467"/>
                  <a:gd name="T47" fmla="*/ 0 h 1459"/>
                  <a:gd name="T48" fmla="*/ 0 w 1467"/>
                  <a:gd name="T49" fmla="*/ 0 h 1459"/>
                  <a:gd name="T50" fmla="*/ 0 w 1467"/>
                  <a:gd name="T51" fmla="*/ 0 h 1459"/>
                  <a:gd name="T52" fmla="*/ 0 w 1467"/>
                  <a:gd name="T53" fmla="*/ 0 h 1459"/>
                  <a:gd name="T54" fmla="*/ 0 w 1467"/>
                  <a:gd name="T55" fmla="*/ 0 h 1459"/>
                  <a:gd name="T56" fmla="*/ 0 w 1467"/>
                  <a:gd name="T57" fmla="*/ 0 h 1459"/>
                  <a:gd name="T58" fmla="*/ 0 w 1467"/>
                  <a:gd name="T59" fmla="*/ 0 h 1459"/>
                  <a:gd name="T60" fmla="*/ 0 w 1467"/>
                  <a:gd name="T61" fmla="*/ 0 h 1459"/>
                  <a:gd name="T62" fmla="*/ 0 w 1467"/>
                  <a:gd name="T63" fmla="*/ 0 h 1459"/>
                  <a:gd name="T64" fmla="*/ 0 w 1467"/>
                  <a:gd name="T65" fmla="*/ 0 h 1459"/>
                  <a:gd name="T66" fmla="*/ 0 w 1467"/>
                  <a:gd name="T67" fmla="*/ 0 h 1459"/>
                  <a:gd name="T68" fmla="*/ 0 w 1467"/>
                  <a:gd name="T69" fmla="*/ 0 h 1459"/>
                  <a:gd name="T70" fmla="*/ 0 w 1467"/>
                  <a:gd name="T71" fmla="*/ 0 h 1459"/>
                  <a:gd name="T72" fmla="*/ 0 w 1467"/>
                  <a:gd name="T73" fmla="*/ 0 h 1459"/>
                  <a:gd name="T74" fmla="*/ 0 w 1467"/>
                  <a:gd name="T75" fmla="*/ 0 h 1459"/>
                  <a:gd name="T76" fmla="*/ 0 w 1467"/>
                  <a:gd name="T77" fmla="*/ 0 h 1459"/>
                  <a:gd name="T78" fmla="*/ 0 w 1467"/>
                  <a:gd name="T79" fmla="*/ 0 h 1459"/>
                  <a:gd name="T80" fmla="*/ 0 w 1467"/>
                  <a:gd name="T81" fmla="*/ 0 h 1459"/>
                  <a:gd name="T82" fmla="*/ 0 w 1467"/>
                  <a:gd name="T83" fmla="*/ 0 h 1459"/>
                  <a:gd name="T84" fmla="*/ 0 w 1467"/>
                  <a:gd name="T85" fmla="*/ 0 h 1459"/>
                  <a:gd name="T86" fmla="*/ 0 w 1467"/>
                  <a:gd name="T87" fmla="*/ 0 h 1459"/>
                  <a:gd name="T88" fmla="*/ 0 w 1467"/>
                  <a:gd name="T89" fmla="*/ 0 h 1459"/>
                  <a:gd name="T90" fmla="*/ 0 w 1467"/>
                  <a:gd name="T91" fmla="*/ 0 h 1459"/>
                  <a:gd name="T92" fmla="*/ 0 w 1467"/>
                  <a:gd name="T93" fmla="*/ 0 h 1459"/>
                  <a:gd name="T94" fmla="*/ 0 w 1467"/>
                  <a:gd name="T95" fmla="*/ 0 h 1459"/>
                  <a:gd name="T96" fmla="*/ 0 w 1467"/>
                  <a:gd name="T97" fmla="*/ 0 h 1459"/>
                  <a:gd name="T98" fmla="*/ 0 w 1467"/>
                  <a:gd name="T99" fmla="*/ 0 h 1459"/>
                  <a:gd name="T100" fmla="*/ 0 w 1467"/>
                  <a:gd name="T101" fmla="*/ 0 h 1459"/>
                  <a:gd name="T102" fmla="*/ 0 w 1467"/>
                  <a:gd name="T103" fmla="*/ 0 h 1459"/>
                  <a:gd name="T104" fmla="*/ 0 w 1467"/>
                  <a:gd name="T105" fmla="*/ 0 h 1459"/>
                  <a:gd name="T106" fmla="*/ 0 w 1467"/>
                  <a:gd name="T107" fmla="*/ 0 h 1459"/>
                  <a:gd name="T108" fmla="*/ 0 w 1467"/>
                  <a:gd name="T109" fmla="*/ 0 h 1459"/>
                  <a:gd name="T110" fmla="*/ 0 w 1467"/>
                  <a:gd name="T111" fmla="*/ 0 h 145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67"/>
                  <a:gd name="T169" fmla="*/ 0 h 1459"/>
                  <a:gd name="T170" fmla="*/ 1467 w 1467"/>
                  <a:gd name="T171" fmla="*/ 1459 h 145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67" h="1459">
                    <a:moveTo>
                      <a:pt x="269" y="0"/>
                    </a:moveTo>
                    <a:lnTo>
                      <a:pt x="441" y="54"/>
                    </a:lnTo>
                    <a:lnTo>
                      <a:pt x="521" y="124"/>
                    </a:lnTo>
                    <a:lnTo>
                      <a:pt x="569" y="268"/>
                    </a:lnTo>
                    <a:lnTo>
                      <a:pt x="569" y="400"/>
                    </a:lnTo>
                    <a:lnTo>
                      <a:pt x="543" y="478"/>
                    </a:lnTo>
                    <a:lnTo>
                      <a:pt x="559" y="614"/>
                    </a:lnTo>
                    <a:lnTo>
                      <a:pt x="559" y="716"/>
                    </a:lnTo>
                    <a:lnTo>
                      <a:pt x="535" y="742"/>
                    </a:lnTo>
                    <a:lnTo>
                      <a:pt x="559" y="780"/>
                    </a:lnTo>
                    <a:lnTo>
                      <a:pt x="575" y="820"/>
                    </a:lnTo>
                    <a:lnTo>
                      <a:pt x="543" y="860"/>
                    </a:lnTo>
                    <a:lnTo>
                      <a:pt x="543" y="900"/>
                    </a:lnTo>
                    <a:lnTo>
                      <a:pt x="607" y="914"/>
                    </a:lnTo>
                    <a:lnTo>
                      <a:pt x="599" y="953"/>
                    </a:lnTo>
                    <a:lnTo>
                      <a:pt x="661" y="977"/>
                    </a:lnTo>
                    <a:lnTo>
                      <a:pt x="719" y="961"/>
                    </a:lnTo>
                    <a:lnTo>
                      <a:pt x="757" y="977"/>
                    </a:lnTo>
                    <a:lnTo>
                      <a:pt x="931" y="1001"/>
                    </a:lnTo>
                    <a:lnTo>
                      <a:pt x="1089" y="993"/>
                    </a:lnTo>
                    <a:lnTo>
                      <a:pt x="1189" y="1001"/>
                    </a:lnTo>
                    <a:lnTo>
                      <a:pt x="1255" y="1041"/>
                    </a:lnTo>
                    <a:lnTo>
                      <a:pt x="1413" y="1041"/>
                    </a:lnTo>
                    <a:lnTo>
                      <a:pt x="1467" y="1095"/>
                    </a:lnTo>
                    <a:lnTo>
                      <a:pt x="1467" y="1157"/>
                    </a:lnTo>
                    <a:lnTo>
                      <a:pt x="1459" y="1261"/>
                    </a:lnTo>
                    <a:lnTo>
                      <a:pt x="1333" y="1293"/>
                    </a:lnTo>
                    <a:lnTo>
                      <a:pt x="1333" y="1227"/>
                    </a:lnTo>
                    <a:lnTo>
                      <a:pt x="1325" y="1173"/>
                    </a:lnTo>
                    <a:lnTo>
                      <a:pt x="1301" y="1149"/>
                    </a:lnTo>
                    <a:lnTo>
                      <a:pt x="1293" y="1213"/>
                    </a:lnTo>
                    <a:lnTo>
                      <a:pt x="1285" y="1293"/>
                    </a:lnTo>
                    <a:lnTo>
                      <a:pt x="1255" y="1341"/>
                    </a:lnTo>
                    <a:lnTo>
                      <a:pt x="1199" y="1403"/>
                    </a:lnTo>
                    <a:lnTo>
                      <a:pt x="1067" y="1433"/>
                    </a:lnTo>
                    <a:lnTo>
                      <a:pt x="963" y="1451"/>
                    </a:lnTo>
                    <a:lnTo>
                      <a:pt x="843" y="1459"/>
                    </a:lnTo>
                    <a:lnTo>
                      <a:pt x="995" y="1371"/>
                    </a:lnTo>
                    <a:lnTo>
                      <a:pt x="1097" y="1293"/>
                    </a:lnTo>
                    <a:lnTo>
                      <a:pt x="1119" y="1227"/>
                    </a:lnTo>
                    <a:lnTo>
                      <a:pt x="1105" y="1173"/>
                    </a:lnTo>
                    <a:lnTo>
                      <a:pt x="1019" y="1165"/>
                    </a:lnTo>
                    <a:lnTo>
                      <a:pt x="987" y="1227"/>
                    </a:lnTo>
                    <a:lnTo>
                      <a:pt x="963" y="1301"/>
                    </a:lnTo>
                    <a:lnTo>
                      <a:pt x="883" y="1379"/>
                    </a:lnTo>
                    <a:lnTo>
                      <a:pt x="797" y="1443"/>
                    </a:lnTo>
                    <a:lnTo>
                      <a:pt x="709" y="1451"/>
                    </a:lnTo>
                    <a:lnTo>
                      <a:pt x="575" y="1443"/>
                    </a:lnTo>
                    <a:lnTo>
                      <a:pt x="719" y="1331"/>
                    </a:lnTo>
                    <a:lnTo>
                      <a:pt x="821" y="1275"/>
                    </a:lnTo>
                    <a:lnTo>
                      <a:pt x="899" y="1213"/>
                    </a:lnTo>
                    <a:lnTo>
                      <a:pt x="923" y="1165"/>
                    </a:lnTo>
                    <a:lnTo>
                      <a:pt x="917" y="1117"/>
                    </a:lnTo>
                    <a:lnTo>
                      <a:pt x="869" y="1109"/>
                    </a:lnTo>
                    <a:lnTo>
                      <a:pt x="813" y="1157"/>
                    </a:lnTo>
                    <a:lnTo>
                      <a:pt x="781" y="1221"/>
                    </a:lnTo>
                    <a:lnTo>
                      <a:pt x="709" y="1301"/>
                    </a:lnTo>
                    <a:lnTo>
                      <a:pt x="623" y="1341"/>
                    </a:lnTo>
                    <a:lnTo>
                      <a:pt x="559" y="1379"/>
                    </a:lnTo>
                    <a:lnTo>
                      <a:pt x="489" y="1411"/>
                    </a:lnTo>
                    <a:lnTo>
                      <a:pt x="409" y="1425"/>
                    </a:lnTo>
                    <a:lnTo>
                      <a:pt x="315" y="1425"/>
                    </a:lnTo>
                    <a:lnTo>
                      <a:pt x="225" y="1409"/>
                    </a:lnTo>
                    <a:lnTo>
                      <a:pt x="425" y="1341"/>
                    </a:lnTo>
                    <a:lnTo>
                      <a:pt x="503" y="1301"/>
                    </a:lnTo>
                    <a:lnTo>
                      <a:pt x="559" y="1227"/>
                    </a:lnTo>
                    <a:lnTo>
                      <a:pt x="569" y="1165"/>
                    </a:lnTo>
                    <a:lnTo>
                      <a:pt x="521" y="1165"/>
                    </a:lnTo>
                    <a:lnTo>
                      <a:pt x="497" y="1221"/>
                    </a:lnTo>
                    <a:lnTo>
                      <a:pt x="457" y="1267"/>
                    </a:lnTo>
                    <a:lnTo>
                      <a:pt x="393" y="1317"/>
                    </a:lnTo>
                    <a:lnTo>
                      <a:pt x="323" y="1365"/>
                    </a:lnTo>
                    <a:lnTo>
                      <a:pt x="229" y="1405"/>
                    </a:lnTo>
                    <a:lnTo>
                      <a:pt x="157" y="1379"/>
                    </a:lnTo>
                    <a:lnTo>
                      <a:pt x="125" y="1341"/>
                    </a:lnTo>
                    <a:lnTo>
                      <a:pt x="71" y="1243"/>
                    </a:lnTo>
                    <a:lnTo>
                      <a:pt x="173" y="1221"/>
                    </a:lnTo>
                    <a:lnTo>
                      <a:pt x="369" y="1197"/>
                    </a:lnTo>
                    <a:lnTo>
                      <a:pt x="489" y="1143"/>
                    </a:lnTo>
                    <a:lnTo>
                      <a:pt x="551" y="1089"/>
                    </a:lnTo>
                    <a:lnTo>
                      <a:pt x="575" y="1025"/>
                    </a:lnTo>
                    <a:lnTo>
                      <a:pt x="583" y="993"/>
                    </a:lnTo>
                    <a:lnTo>
                      <a:pt x="551" y="993"/>
                    </a:lnTo>
                    <a:lnTo>
                      <a:pt x="511" y="1041"/>
                    </a:lnTo>
                    <a:lnTo>
                      <a:pt x="449" y="1125"/>
                    </a:lnTo>
                    <a:lnTo>
                      <a:pt x="307" y="1173"/>
                    </a:lnTo>
                    <a:lnTo>
                      <a:pt x="173" y="1215"/>
                    </a:lnTo>
                    <a:lnTo>
                      <a:pt x="71" y="1243"/>
                    </a:lnTo>
                    <a:lnTo>
                      <a:pt x="31" y="1079"/>
                    </a:lnTo>
                    <a:lnTo>
                      <a:pt x="24" y="961"/>
                    </a:lnTo>
                    <a:lnTo>
                      <a:pt x="24" y="858"/>
                    </a:lnTo>
                    <a:lnTo>
                      <a:pt x="157" y="930"/>
                    </a:lnTo>
                    <a:lnTo>
                      <a:pt x="315" y="961"/>
                    </a:lnTo>
                    <a:lnTo>
                      <a:pt x="441" y="953"/>
                    </a:lnTo>
                    <a:lnTo>
                      <a:pt x="473" y="940"/>
                    </a:lnTo>
                    <a:lnTo>
                      <a:pt x="489" y="900"/>
                    </a:lnTo>
                    <a:lnTo>
                      <a:pt x="417" y="900"/>
                    </a:lnTo>
                    <a:lnTo>
                      <a:pt x="341" y="922"/>
                    </a:lnTo>
                    <a:lnTo>
                      <a:pt x="153" y="930"/>
                    </a:lnTo>
                    <a:lnTo>
                      <a:pt x="24" y="860"/>
                    </a:lnTo>
                    <a:lnTo>
                      <a:pt x="16" y="710"/>
                    </a:lnTo>
                    <a:lnTo>
                      <a:pt x="8" y="606"/>
                    </a:lnTo>
                    <a:lnTo>
                      <a:pt x="0" y="504"/>
                    </a:lnTo>
                    <a:lnTo>
                      <a:pt x="16" y="330"/>
                    </a:lnTo>
                    <a:lnTo>
                      <a:pt x="55" y="268"/>
                    </a:lnTo>
                    <a:lnTo>
                      <a:pt x="173" y="190"/>
                    </a:lnTo>
                    <a:lnTo>
                      <a:pt x="135" y="198"/>
                    </a:lnTo>
                    <a:lnTo>
                      <a:pt x="16" y="252"/>
                    </a:lnTo>
                    <a:lnTo>
                      <a:pt x="63" y="142"/>
                    </a:lnTo>
                    <a:lnTo>
                      <a:pt x="103" y="84"/>
                    </a:lnTo>
                    <a:lnTo>
                      <a:pt x="135" y="46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60" name="Freeform 627"/>
              <p:cNvSpPr>
                <a:spLocks/>
              </p:cNvSpPr>
              <p:nvPr/>
            </p:nvSpPr>
            <p:spPr bwMode="auto">
              <a:xfrm>
                <a:off x="2715" y="977"/>
                <a:ext cx="159" cy="142"/>
              </a:xfrm>
              <a:custGeom>
                <a:avLst/>
                <a:gdLst>
                  <a:gd name="T0" fmla="*/ 0 w 368"/>
                  <a:gd name="T1" fmla="*/ 0 h 328"/>
                  <a:gd name="T2" fmla="*/ 0 w 368"/>
                  <a:gd name="T3" fmla="*/ 0 h 328"/>
                  <a:gd name="T4" fmla="*/ 0 w 368"/>
                  <a:gd name="T5" fmla="*/ 0 h 328"/>
                  <a:gd name="T6" fmla="*/ 0 w 368"/>
                  <a:gd name="T7" fmla="*/ 0 h 328"/>
                  <a:gd name="T8" fmla="*/ 0 w 368"/>
                  <a:gd name="T9" fmla="*/ 0 h 328"/>
                  <a:gd name="T10" fmla="*/ 0 w 368"/>
                  <a:gd name="T11" fmla="*/ 0 h 328"/>
                  <a:gd name="T12" fmla="*/ 0 w 368"/>
                  <a:gd name="T13" fmla="*/ 0 h 328"/>
                  <a:gd name="T14" fmla="*/ 0 w 368"/>
                  <a:gd name="T15" fmla="*/ 0 h 328"/>
                  <a:gd name="T16" fmla="*/ 0 w 368"/>
                  <a:gd name="T17" fmla="*/ 0 h 328"/>
                  <a:gd name="T18" fmla="*/ 0 w 368"/>
                  <a:gd name="T19" fmla="*/ 0 h 328"/>
                  <a:gd name="T20" fmla="*/ 0 w 368"/>
                  <a:gd name="T21" fmla="*/ 0 h 328"/>
                  <a:gd name="T22" fmla="*/ 0 w 368"/>
                  <a:gd name="T23" fmla="*/ 0 h 328"/>
                  <a:gd name="T24" fmla="*/ 0 w 368"/>
                  <a:gd name="T25" fmla="*/ 0 h 328"/>
                  <a:gd name="T26" fmla="*/ 0 w 368"/>
                  <a:gd name="T27" fmla="*/ 0 h 328"/>
                  <a:gd name="T28" fmla="*/ 0 w 368"/>
                  <a:gd name="T29" fmla="*/ 0 h 328"/>
                  <a:gd name="T30" fmla="*/ 0 w 368"/>
                  <a:gd name="T31" fmla="*/ 0 h 328"/>
                  <a:gd name="T32" fmla="*/ 0 w 368"/>
                  <a:gd name="T33" fmla="*/ 0 h 328"/>
                  <a:gd name="T34" fmla="*/ 0 w 368"/>
                  <a:gd name="T35" fmla="*/ 0 h 328"/>
                  <a:gd name="T36" fmla="*/ 0 w 368"/>
                  <a:gd name="T37" fmla="*/ 0 h 328"/>
                  <a:gd name="T38" fmla="*/ 0 w 368"/>
                  <a:gd name="T39" fmla="*/ 0 h 328"/>
                  <a:gd name="T40" fmla="*/ 0 w 368"/>
                  <a:gd name="T41" fmla="*/ 0 h 328"/>
                  <a:gd name="T42" fmla="*/ 0 w 368"/>
                  <a:gd name="T43" fmla="*/ 0 h 328"/>
                  <a:gd name="T44" fmla="*/ 0 w 368"/>
                  <a:gd name="T45" fmla="*/ 0 h 32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68"/>
                  <a:gd name="T70" fmla="*/ 0 h 328"/>
                  <a:gd name="T71" fmla="*/ 368 w 368"/>
                  <a:gd name="T72" fmla="*/ 328 h 32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68" h="328">
                    <a:moveTo>
                      <a:pt x="368" y="0"/>
                    </a:moveTo>
                    <a:lnTo>
                      <a:pt x="368" y="26"/>
                    </a:lnTo>
                    <a:lnTo>
                      <a:pt x="320" y="90"/>
                    </a:lnTo>
                    <a:lnTo>
                      <a:pt x="276" y="124"/>
                    </a:lnTo>
                    <a:lnTo>
                      <a:pt x="176" y="198"/>
                    </a:lnTo>
                    <a:lnTo>
                      <a:pt x="136" y="228"/>
                    </a:lnTo>
                    <a:lnTo>
                      <a:pt x="44" y="298"/>
                    </a:lnTo>
                    <a:lnTo>
                      <a:pt x="144" y="266"/>
                    </a:lnTo>
                    <a:lnTo>
                      <a:pt x="246" y="236"/>
                    </a:lnTo>
                    <a:lnTo>
                      <a:pt x="348" y="228"/>
                    </a:lnTo>
                    <a:lnTo>
                      <a:pt x="340" y="258"/>
                    </a:lnTo>
                    <a:lnTo>
                      <a:pt x="176" y="288"/>
                    </a:lnTo>
                    <a:lnTo>
                      <a:pt x="92" y="322"/>
                    </a:lnTo>
                    <a:lnTo>
                      <a:pt x="44" y="328"/>
                    </a:lnTo>
                    <a:lnTo>
                      <a:pt x="4" y="316"/>
                    </a:lnTo>
                    <a:lnTo>
                      <a:pt x="0" y="278"/>
                    </a:lnTo>
                    <a:lnTo>
                      <a:pt x="32" y="248"/>
                    </a:lnTo>
                    <a:lnTo>
                      <a:pt x="78" y="204"/>
                    </a:lnTo>
                    <a:lnTo>
                      <a:pt x="132" y="140"/>
                    </a:lnTo>
                    <a:lnTo>
                      <a:pt x="188" y="70"/>
                    </a:lnTo>
                    <a:lnTo>
                      <a:pt x="254" y="22"/>
                    </a:lnTo>
                    <a:lnTo>
                      <a:pt x="324" y="4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61" name="Freeform 628"/>
              <p:cNvSpPr>
                <a:spLocks/>
              </p:cNvSpPr>
              <p:nvPr/>
            </p:nvSpPr>
            <p:spPr bwMode="auto">
              <a:xfrm>
                <a:off x="2720" y="858"/>
                <a:ext cx="145" cy="185"/>
              </a:xfrm>
              <a:custGeom>
                <a:avLst/>
                <a:gdLst>
                  <a:gd name="T0" fmla="*/ 0 w 336"/>
                  <a:gd name="T1" fmla="*/ 0 h 432"/>
                  <a:gd name="T2" fmla="*/ 0 w 336"/>
                  <a:gd name="T3" fmla="*/ 0 h 432"/>
                  <a:gd name="T4" fmla="*/ 0 w 336"/>
                  <a:gd name="T5" fmla="*/ 0 h 432"/>
                  <a:gd name="T6" fmla="*/ 0 w 336"/>
                  <a:gd name="T7" fmla="*/ 0 h 432"/>
                  <a:gd name="T8" fmla="*/ 0 w 336"/>
                  <a:gd name="T9" fmla="*/ 0 h 432"/>
                  <a:gd name="T10" fmla="*/ 0 w 336"/>
                  <a:gd name="T11" fmla="*/ 0 h 432"/>
                  <a:gd name="T12" fmla="*/ 0 w 336"/>
                  <a:gd name="T13" fmla="*/ 0 h 432"/>
                  <a:gd name="T14" fmla="*/ 0 w 336"/>
                  <a:gd name="T15" fmla="*/ 0 h 432"/>
                  <a:gd name="T16" fmla="*/ 0 w 336"/>
                  <a:gd name="T17" fmla="*/ 0 h 432"/>
                  <a:gd name="T18" fmla="*/ 0 w 336"/>
                  <a:gd name="T19" fmla="*/ 0 h 432"/>
                  <a:gd name="T20" fmla="*/ 0 w 336"/>
                  <a:gd name="T21" fmla="*/ 0 h 432"/>
                  <a:gd name="T22" fmla="*/ 0 w 336"/>
                  <a:gd name="T23" fmla="*/ 0 h 432"/>
                  <a:gd name="T24" fmla="*/ 0 w 336"/>
                  <a:gd name="T25" fmla="*/ 0 h 432"/>
                  <a:gd name="T26" fmla="*/ 0 w 336"/>
                  <a:gd name="T27" fmla="*/ 0 h 432"/>
                  <a:gd name="T28" fmla="*/ 0 w 336"/>
                  <a:gd name="T29" fmla="*/ 0 h 432"/>
                  <a:gd name="T30" fmla="*/ 0 w 336"/>
                  <a:gd name="T31" fmla="*/ 0 h 432"/>
                  <a:gd name="T32" fmla="*/ 0 w 336"/>
                  <a:gd name="T33" fmla="*/ 0 h 43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36"/>
                  <a:gd name="T52" fmla="*/ 0 h 432"/>
                  <a:gd name="T53" fmla="*/ 336 w 336"/>
                  <a:gd name="T54" fmla="*/ 432 h 43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36" h="432">
                    <a:moveTo>
                      <a:pt x="272" y="0"/>
                    </a:moveTo>
                    <a:lnTo>
                      <a:pt x="320" y="8"/>
                    </a:lnTo>
                    <a:lnTo>
                      <a:pt x="336" y="48"/>
                    </a:lnTo>
                    <a:lnTo>
                      <a:pt x="332" y="82"/>
                    </a:lnTo>
                    <a:lnTo>
                      <a:pt x="304" y="126"/>
                    </a:lnTo>
                    <a:lnTo>
                      <a:pt x="266" y="138"/>
                    </a:lnTo>
                    <a:lnTo>
                      <a:pt x="192" y="186"/>
                    </a:lnTo>
                    <a:lnTo>
                      <a:pt x="120" y="246"/>
                    </a:lnTo>
                    <a:lnTo>
                      <a:pt x="72" y="324"/>
                    </a:lnTo>
                    <a:lnTo>
                      <a:pt x="14" y="406"/>
                    </a:lnTo>
                    <a:lnTo>
                      <a:pt x="0" y="432"/>
                    </a:lnTo>
                    <a:lnTo>
                      <a:pt x="14" y="334"/>
                    </a:lnTo>
                    <a:lnTo>
                      <a:pt x="28" y="248"/>
                    </a:lnTo>
                    <a:lnTo>
                      <a:pt x="54" y="174"/>
                    </a:lnTo>
                    <a:lnTo>
                      <a:pt x="100" y="106"/>
                    </a:lnTo>
                    <a:lnTo>
                      <a:pt x="224" y="12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62" name="Freeform 629"/>
              <p:cNvSpPr>
                <a:spLocks/>
              </p:cNvSpPr>
              <p:nvPr/>
            </p:nvSpPr>
            <p:spPr bwMode="auto">
              <a:xfrm>
                <a:off x="2737" y="675"/>
                <a:ext cx="155" cy="107"/>
              </a:xfrm>
              <a:custGeom>
                <a:avLst/>
                <a:gdLst>
                  <a:gd name="T0" fmla="*/ 0 w 358"/>
                  <a:gd name="T1" fmla="*/ 0 h 248"/>
                  <a:gd name="T2" fmla="*/ 0 w 358"/>
                  <a:gd name="T3" fmla="*/ 0 h 248"/>
                  <a:gd name="T4" fmla="*/ 0 w 358"/>
                  <a:gd name="T5" fmla="*/ 0 h 248"/>
                  <a:gd name="T6" fmla="*/ 0 w 358"/>
                  <a:gd name="T7" fmla="*/ 0 h 248"/>
                  <a:gd name="T8" fmla="*/ 0 w 358"/>
                  <a:gd name="T9" fmla="*/ 0 h 248"/>
                  <a:gd name="T10" fmla="*/ 0 w 358"/>
                  <a:gd name="T11" fmla="*/ 0 h 248"/>
                  <a:gd name="T12" fmla="*/ 0 w 358"/>
                  <a:gd name="T13" fmla="*/ 0 h 248"/>
                  <a:gd name="T14" fmla="*/ 0 w 358"/>
                  <a:gd name="T15" fmla="*/ 0 h 248"/>
                  <a:gd name="T16" fmla="*/ 0 w 358"/>
                  <a:gd name="T17" fmla="*/ 0 h 248"/>
                  <a:gd name="T18" fmla="*/ 0 w 358"/>
                  <a:gd name="T19" fmla="*/ 0 h 2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8"/>
                  <a:gd name="T31" fmla="*/ 0 h 248"/>
                  <a:gd name="T32" fmla="*/ 358 w 358"/>
                  <a:gd name="T33" fmla="*/ 248 h 2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8" h="248">
                    <a:moveTo>
                      <a:pt x="358" y="248"/>
                    </a:moveTo>
                    <a:lnTo>
                      <a:pt x="296" y="194"/>
                    </a:lnTo>
                    <a:lnTo>
                      <a:pt x="194" y="156"/>
                    </a:lnTo>
                    <a:lnTo>
                      <a:pt x="124" y="138"/>
                    </a:lnTo>
                    <a:lnTo>
                      <a:pt x="0" y="0"/>
                    </a:lnTo>
                    <a:lnTo>
                      <a:pt x="92" y="54"/>
                    </a:lnTo>
                    <a:lnTo>
                      <a:pt x="180" y="90"/>
                    </a:lnTo>
                    <a:lnTo>
                      <a:pt x="242" y="122"/>
                    </a:lnTo>
                    <a:lnTo>
                      <a:pt x="272" y="156"/>
                    </a:lnTo>
                    <a:lnTo>
                      <a:pt x="358" y="248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63" name="Freeform 630"/>
              <p:cNvSpPr>
                <a:spLocks/>
              </p:cNvSpPr>
              <p:nvPr/>
            </p:nvSpPr>
            <p:spPr bwMode="auto">
              <a:xfrm>
                <a:off x="2921" y="872"/>
                <a:ext cx="86" cy="277"/>
              </a:xfrm>
              <a:custGeom>
                <a:avLst/>
                <a:gdLst>
                  <a:gd name="T0" fmla="*/ 0 w 202"/>
                  <a:gd name="T1" fmla="*/ 0 h 646"/>
                  <a:gd name="T2" fmla="*/ 0 w 202"/>
                  <a:gd name="T3" fmla="*/ 0 h 646"/>
                  <a:gd name="T4" fmla="*/ 0 w 202"/>
                  <a:gd name="T5" fmla="*/ 0 h 646"/>
                  <a:gd name="T6" fmla="*/ 0 w 202"/>
                  <a:gd name="T7" fmla="*/ 0 h 646"/>
                  <a:gd name="T8" fmla="*/ 0 w 202"/>
                  <a:gd name="T9" fmla="*/ 0 h 646"/>
                  <a:gd name="T10" fmla="*/ 0 w 202"/>
                  <a:gd name="T11" fmla="*/ 0 h 646"/>
                  <a:gd name="T12" fmla="*/ 0 w 202"/>
                  <a:gd name="T13" fmla="*/ 0 h 646"/>
                  <a:gd name="T14" fmla="*/ 0 w 202"/>
                  <a:gd name="T15" fmla="*/ 0 h 646"/>
                  <a:gd name="T16" fmla="*/ 0 w 202"/>
                  <a:gd name="T17" fmla="*/ 0 h 646"/>
                  <a:gd name="T18" fmla="*/ 0 w 202"/>
                  <a:gd name="T19" fmla="*/ 0 h 646"/>
                  <a:gd name="T20" fmla="*/ 0 w 202"/>
                  <a:gd name="T21" fmla="*/ 0 h 646"/>
                  <a:gd name="T22" fmla="*/ 0 w 202"/>
                  <a:gd name="T23" fmla="*/ 0 h 646"/>
                  <a:gd name="T24" fmla="*/ 0 w 202"/>
                  <a:gd name="T25" fmla="*/ 0 h 646"/>
                  <a:gd name="T26" fmla="*/ 0 w 202"/>
                  <a:gd name="T27" fmla="*/ 0 h 646"/>
                  <a:gd name="T28" fmla="*/ 0 w 202"/>
                  <a:gd name="T29" fmla="*/ 0 h 646"/>
                  <a:gd name="T30" fmla="*/ 0 w 202"/>
                  <a:gd name="T31" fmla="*/ 0 h 646"/>
                  <a:gd name="T32" fmla="*/ 0 w 202"/>
                  <a:gd name="T33" fmla="*/ 0 h 646"/>
                  <a:gd name="T34" fmla="*/ 0 w 202"/>
                  <a:gd name="T35" fmla="*/ 0 h 646"/>
                  <a:gd name="T36" fmla="*/ 0 w 202"/>
                  <a:gd name="T37" fmla="*/ 0 h 6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2"/>
                  <a:gd name="T58" fmla="*/ 0 h 646"/>
                  <a:gd name="T59" fmla="*/ 202 w 202"/>
                  <a:gd name="T60" fmla="*/ 646 h 6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2" h="646">
                    <a:moveTo>
                      <a:pt x="202" y="646"/>
                    </a:moveTo>
                    <a:lnTo>
                      <a:pt x="102" y="646"/>
                    </a:lnTo>
                    <a:lnTo>
                      <a:pt x="70" y="638"/>
                    </a:lnTo>
                    <a:lnTo>
                      <a:pt x="70" y="612"/>
                    </a:lnTo>
                    <a:lnTo>
                      <a:pt x="48" y="590"/>
                    </a:lnTo>
                    <a:lnTo>
                      <a:pt x="16" y="566"/>
                    </a:lnTo>
                    <a:lnTo>
                      <a:pt x="32" y="542"/>
                    </a:lnTo>
                    <a:lnTo>
                      <a:pt x="32" y="510"/>
                    </a:lnTo>
                    <a:lnTo>
                      <a:pt x="8" y="472"/>
                    </a:lnTo>
                    <a:lnTo>
                      <a:pt x="8" y="432"/>
                    </a:lnTo>
                    <a:lnTo>
                      <a:pt x="24" y="384"/>
                    </a:lnTo>
                    <a:lnTo>
                      <a:pt x="24" y="282"/>
                    </a:lnTo>
                    <a:lnTo>
                      <a:pt x="0" y="188"/>
                    </a:lnTo>
                    <a:lnTo>
                      <a:pt x="8" y="118"/>
                    </a:lnTo>
                    <a:lnTo>
                      <a:pt x="8" y="0"/>
                    </a:lnTo>
                    <a:lnTo>
                      <a:pt x="70" y="178"/>
                    </a:lnTo>
                    <a:lnTo>
                      <a:pt x="124" y="346"/>
                    </a:lnTo>
                    <a:lnTo>
                      <a:pt x="162" y="526"/>
                    </a:lnTo>
                    <a:lnTo>
                      <a:pt x="202" y="646"/>
                    </a:lnTo>
                    <a:close/>
                  </a:path>
                </a:pathLst>
              </a:cu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64" name="Freeform 631"/>
              <p:cNvSpPr>
                <a:spLocks/>
              </p:cNvSpPr>
              <p:nvPr/>
            </p:nvSpPr>
            <p:spPr bwMode="auto">
              <a:xfrm>
                <a:off x="2722" y="1171"/>
                <a:ext cx="156" cy="54"/>
              </a:xfrm>
              <a:custGeom>
                <a:avLst/>
                <a:gdLst>
                  <a:gd name="T0" fmla="*/ 0 w 362"/>
                  <a:gd name="T1" fmla="*/ 0 h 122"/>
                  <a:gd name="T2" fmla="*/ 0 w 362"/>
                  <a:gd name="T3" fmla="*/ 0 h 122"/>
                  <a:gd name="T4" fmla="*/ 0 w 362"/>
                  <a:gd name="T5" fmla="*/ 0 h 122"/>
                  <a:gd name="T6" fmla="*/ 0 w 362"/>
                  <a:gd name="T7" fmla="*/ 0 h 122"/>
                  <a:gd name="T8" fmla="*/ 0 w 362"/>
                  <a:gd name="T9" fmla="*/ 0 h 122"/>
                  <a:gd name="T10" fmla="*/ 0 w 362"/>
                  <a:gd name="T11" fmla="*/ 0 h 122"/>
                  <a:gd name="T12" fmla="*/ 0 w 362"/>
                  <a:gd name="T13" fmla="*/ 0 h 122"/>
                  <a:gd name="T14" fmla="*/ 0 w 362"/>
                  <a:gd name="T15" fmla="*/ 0 h 122"/>
                  <a:gd name="T16" fmla="*/ 0 w 362"/>
                  <a:gd name="T17" fmla="*/ 0 h 122"/>
                  <a:gd name="T18" fmla="*/ 0 w 362"/>
                  <a:gd name="T19" fmla="*/ 0 h 122"/>
                  <a:gd name="T20" fmla="*/ 0 w 362"/>
                  <a:gd name="T21" fmla="*/ 0 h 12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2"/>
                  <a:gd name="T34" fmla="*/ 0 h 122"/>
                  <a:gd name="T35" fmla="*/ 362 w 362"/>
                  <a:gd name="T36" fmla="*/ 122 h 12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2" h="122">
                    <a:moveTo>
                      <a:pt x="74" y="60"/>
                    </a:moveTo>
                    <a:lnTo>
                      <a:pt x="152" y="26"/>
                    </a:lnTo>
                    <a:lnTo>
                      <a:pt x="226" y="6"/>
                    </a:lnTo>
                    <a:lnTo>
                      <a:pt x="322" y="0"/>
                    </a:lnTo>
                    <a:lnTo>
                      <a:pt x="362" y="8"/>
                    </a:lnTo>
                    <a:lnTo>
                      <a:pt x="344" y="46"/>
                    </a:lnTo>
                    <a:lnTo>
                      <a:pt x="306" y="76"/>
                    </a:lnTo>
                    <a:lnTo>
                      <a:pt x="222" y="100"/>
                    </a:lnTo>
                    <a:lnTo>
                      <a:pt x="88" y="122"/>
                    </a:lnTo>
                    <a:lnTo>
                      <a:pt x="0" y="114"/>
                    </a:lnTo>
                    <a:lnTo>
                      <a:pt x="74" y="6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65" name="Freeform 632"/>
              <p:cNvSpPr>
                <a:spLocks/>
              </p:cNvSpPr>
              <p:nvPr/>
            </p:nvSpPr>
            <p:spPr bwMode="auto">
              <a:xfrm>
                <a:off x="2914" y="1200"/>
                <a:ext cx="93" cy="117"/>
              </a:xfrm>
              <a:custGeom>
                <a:avLst/>
                <a:gdLst>
                  <a:gd name="T0" fmla="*/ 0 w 218"/>
                  <a:gd name="T1" fmla="*/ 0 h 270"/>
                  <a:gd name="T2" fmla="*/ 0 w 218"/>
                  <a:gd name="T3" fmla="*/ 0 h 270"/>
                  <a:gd name="T4" fmla="*/ 0 w 218"/>
                  <a:gd name="T5" fmla="*/ 0 h 270"/>
                  <a:gd name="T6" fmla="*/ 0 w 218"/>
                  <a:gd name="T7" fmla="*/ 0 h 270"/>
                  <a:gd name="T8" fmla="*/ 0 w 218"/>
                  <a:gd name="T9" fmla="*/ 0 h 270"/>
                  <a:gd name="T10" fmla="*/ 0 w 218"/>
                  <a:gd name="T11" fmla="*/ 0 h 270"/>
                  <a:gd name="T12" fmla="*/ 0 w 218"/>
                  <a:gd name="T13" fmla="*/ 0 h 270"/>
                  <a:gd name="T14" fmla="*/ 0 w 218"/>
                  <a:gd name="T15" fmla="*/ 0 h 270"/>
                  <a:gd name="T16" fmla="*/ 0 w 218"/>
                  <a:gd name="T17" fmla="*/ 0 h 270"/>
                  <a:gd name="T18" fmla="*/ 0 w 218"/>
                  <a:gd name="T19" fmla="*/ 0 h 270"/>
                  <a:gd name="T20" fmla="*/ 0 w 218"/>
                  <a:gd name="T21" fmla="*/ 0 h 270"/>
                  <a:gd name="T22" fmla="*/ 0 w 218"/>
                  <a:gd name="T23" fmla="*/ 0 h 270"/>
                  <a:gd name="T24" fmla="*/ 0 w 218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8"/>
                  <a:gd name="T40" fmla="*/ 0 h 270"/>
                  <a:gd name="T41" fmla="*/ 218 w 218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8" h="270">
                    <a:moveTo>
                      <a:pt x="118" y="74"/>
                    </a:moveTo>
                    <a:lnTo>
                      <a:pt x="144" y="16"/>
                    </a:lnTo>
                    <a:lnTo>
                      <a:pt x="186" y="0"/>
                    </a:lnTo>
                    <a:lnTo>
                      <a:pt x="214" y="12"/>
                    </a:lnTo>
                    <a:lnTo>
                      <a:pt x="218" y="44"/>
                    </a:lnTo>
                    <a:lnTo>
                      <a:pt x="200" y="96"/>
                    </a:lnTo>
                    <a:lnTo>
                      <a:pt x="166" y="144"/>
                    </a:lnTo>
                    <a:lnTo>
                      <a:pt x="128" y="188"/>
                    </a:lnTo>
                    <a:lnTo>
                      <a:pt x="78" y="232"/>
                    </a:lnTo>
                    <a:lnTo>
                      <a:pt x="0" y="270"/>
                    </a:lnTo>
                    <a:lnTo>
                      <a:pt x="70" y="192"/>
                    </a:lnTo>
                    <a:lnTo>
                      <a:pt x="92" y="136"/>
                    </a:lnTo>
                    <a:lnTo>
                      <a:pt x="118" y="7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66" name="Freeform 633"/>
              <p:cNvSpPr>
                <a:spLocks/>
              </p:cNvSpPr>
              <p:nvPr/>
            </p:nvSpPr>
            <p:spPr bwMode="auto">
              <a:xfrm>
                <a:off x="2628" y="583"/>
                <a:ext cx="225" cy="141"/>
              </a:xfrm>
              <a:custGeom>
                <a:avLst/>
                <a:gdLst>
                  <a:gd name="T0" fmla="*/ 0 w 521"/>
                  <a:gd name="T1" fmla="*/ 0 h 326"/>
                  <a:gd name="T2" fmla="*/ 0 w 521"/>
                  <a:gd name="T3" fmla="*/ 0 h 326"/>
                  <a:gd name="T4" fmla="*/ 0 w 521"/>
                  <a:gd name="T5" fmla="*/ 0 h 326"/>
                  <a:gd name="T6" fmla="*/ 0 w 521"/>
                  <a:gd name="T7" fmla="*/ 0 h 326"/>
                  <a:gd name="T8" fmla="*/ 0 w 521"/>
                  <a:gd name="T9" fmla="*/ 0 h 326"/>
                  <a:gd name="T10" fmla="*/ 0 w 521"/>
                  <a:gd name="T11" fmla="*/ 0 h 326"/>
                  <a:gd name="T12" fmla="*/ 0 w 521"/>
                  <a:gd name="T13" fmla="*/ 0 h 326"/>
                  <a:gd name="T14" fmla="*/ 0 w 521"/>
                  <a:gd name="T15" fmla="*/ 0 h 326"/>
                  <a:gd name="T16" fmla="*/ 0 w 521"/>
                  <a:gd name="T17" fmla="*/ 0 h 326"/>
                  <a:gd name="T18" fmla="*/ 0 w 521"/>
                  <a:gd name="T19" fmla="*/ 0 h 326"/>
                  <a:gd name="T20" fmla="*/ 0 w 521"/>
                  <a:gd name="T21" fmla="*/ 0 h 326"/>
                  <a:gd name="T22" fmla="*/ 0 w 521"/>
                  <a:gd name="T23" fmla="*/ 0 h 3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21"/>
                  <a:gd name="T37" fmla="*/ 0 h 326"/>
                  <a:gd name="T38" fmla="*/ 521 w 521"/>
                  <a:gd name="T39" fmla="*/ 326 h 32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21" h="326">
                    <a:moveTo>
                      <a:pt x="521" y="326"/>
                    </a:moveTo>
                    <a:lnTo>
                      <a:pt x="505" y="192"/>
                    </a:lnTo>
                    <a:lnTo>
                      <a:pt x="395" y="144"/>
                    </a:lnTo>
                    <a:lnTo>
                      <a:pt x="247" y="86"/>
                    </a:lnTo>
                    <a:lnTo>
                      <a:pt x="139" y="44"/>
                    </a:lnTo>
                    <a:lnTo>
                      <a:pt x="40" y="0"/>
                    </a:lnTo>
                    <a:lnTo>
                      <a:pt x="0" y="94"/>
                    </a:lnTo>
                    <a:lnTo>
                      <a:pt x="96" y="148"/>
                    </a:lnTo>
                    <a:lnTo>
                      <a:pt x="207" y="188"/>
                    </a:lnTo>
                    <a:lnTo>
                      <a:pt x="293" y="214"/>
                    </a:lnTo>
                    <a:lnTo>
                      <a:pt x="399" y="270"/>
                    </a:lnTo>
                    <a:lnTo>
                      <a:pt x="521" y="326"/>
                    </a:lnTo>
                    <a:close/>
                  </a:path>
                </a:pathLst>
              </a:cu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67" name="Freeform 634"/>
              <p:cNvSpPr>
                <a:spLocks/>
              </p:cNvSpPr>
              <p:nvPr/>
            </p:nvSpPr>
            <p:spPr bwMode="auto">
              <a:xfrm>
                <a:off x="3515" y="1959"/>
                <a:ext cx="32" cy="531"/>
              </a:xfrm>
              <a:custGeom>
                <a:avLst/>
                <a:gdLst>
                  <a:gd name="T0" fmla="*/ 0 w 76"/>
                  <a:gd name="T1" fmla="*/ 0 h 1231"/>
                  <a:gd name="T2" fmla="*/ 0 w 76"/>
                  <a:gd name="T3" fmla="*/ 0 h 1231"/>
                  <a:gd name="T4" fmla="*/ 0 w 76"/>
                  <a:gd name="T5" fmla="*/ 0 h 1231"/>
                  <a:gd name="T6" fmla="*/ 0 w 76"/>
                  <a:gd name="T7" fmla="*/ 0 h 1231"/>
                  <a:gd name="T8" fmla="*/ 0 w 76"/>
                  <a:gd name="T9" fmla="*/ 0 h 1231"/>
                  <a:gd name="T10" fmla="*/ 0 w 76"/>
                  <a:gd name="T11" fmla="*/ 0 h 1231"/>
                  <a:gd name="T12" fmla="*/ 0 w 76"/>
                  <a:gd name="T13" fmla="*/ 0 h 1231"/>
                  <a:gd name="T14" fmla="*/ 0 w 76"/>
                  <a:gd name="T15" fmla="*/ 0 h 1231"/>
                  <a:gd name="T16" fmla="*/ 0 w 76"/>
                  <a:gd name="T17" fmla="*/ 0 h 1231"/>
                  <a:gd name="T18" fmla="*/ 0 w 76"/>
                  <a:gd name="T19" fmla="*/ 0 h 1231"/>
                  <a:gd name="T20" fmla="*/ 0 w 76"/>
                  <a:gd name="T21" fmla="*/ 0 h 1231"/>
                  <a:gd name="T22" fmla="*/ 0 w 76"/>
                  <a:gd name="T23" fmla="*/ 0 h 1231"/>
                  <a:gd name="T24" fmla="*/ 0 w 76"/>
                  <a:gd name="T25" fmla="*/ 0 h 1231"/>
                  <a:gd name="T26" fmla="*/ 0 w 76"/>
                  <a:gd name="T27" fmla="*/ 0 h 1231"/>
                  <a:gd name="T28" fmla="*/ 0 w 76"/>
                  <a:gd name="T29" fmla="*/ 0 h 12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1231"/>
                  <a:gd name="T47" fmla="*/ 76 w 76"/>
                  <a:gd name="T48" fmla="*/ 1231 h 123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1231">
                    <a:moveTo>
                      <a:pt x="52" y="0"/>
                    </a:moveTo>
                    <a:lnTo>
                      <a:pt x="76" y="62"/>
                    </a:lnTo>
                    <a:lnTo>
                      <a:pt x="48" y="110"/>
                    </a:lnTo>
                    <a:lnTo>
                      <a:pt x="26" y="214"/>
                    </a:lnTo>
                    <a:lnTo>
                      <a:pt x="56" y="308"/>
                    </a:lnTo>
                    <a:lnTo>
                      <a:pt x="38" y="860"/>
                    </a:lnTo>
                    <a:lnTo>
                      <a:pt x="38" y="1213"/>
                    </a:lnTo>
                    <a:lnTo>
                      <a:pt x="0" y="1231"/>
                    </a:lnTo>
                    <a:lnTo>
                      <a:pt x="4" y="498"/>
                    </a:lnTo>
                    <a:lnTo>
                      <a:pt x="38" y="322"/>
                    </a:lnTo>
                    <a:lnTo>
                      <a:pt x="18" y="240"/>
                    </a:lnTo>
                    <a:lnTo>
                      <a:pt x="8" y="210"/>
                    </a:lnTo>
                    <a:lnTo>
                      <a:pt x="22" y="120"/>
                    </a:lnTo>
                    <a:lnTo>
                      <a:pt x="48" y="7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368" name="Freeform 635"/>
              <p:cNvSpPr>
                <a:spLocks/>
              </p:cNvSpPr>
              <p:nvPr/>
            </p:nvSpPr>
            <p:spPr bwMode="auto">
              <a:xfrm>
                <a:off x="3378" y="1965"/>
                <a:ext cx="84" cy="27"/>
              </a:xfrm>
              <a:custGeom>
                <a:avLst/>
                <a:gdLst>
                  <a:gd name="T0" fmla="*/ 0 w 196"/>
                  <a:gd name="T1" fmla="*/ 0 h 62"/>
                  <a:gd name="T2" fmla="*/ 0 w 196"/>
                  <a:gd name="T3" fmla="*/ 0 h 62"/>
                  <a:gd name="T4" fmla="*/ 0 w 196"/>
                  <a:gd name="T5" fmla="*/ 0 h 62"/>
                  <a:gd name="T6" fmla="*/ 0 w 196"/>
                  <a:gd name="T7" fmla="*/ 0 h 62"/>
                  <a:gd name="T8" fmla="*/ 0 w 196"/>
                  <a:gd name="T9" fmla="*/ 0 h 62"/>
                  <a:gd name="T10" fmla="*/ 0 w 196"/>
                  <a:gd name="T11" fmla="*/ 0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6"/>
                  <a:gd name="T19" fmla="*/ 0 h 62"/>
                  <a:gd name="T20" fmla="*/ 196 w 196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6" h="62">
                    <a:moveTo>
                      <a:pt x="196" y="0"/>
                    </a:moveTo>
                    <a:lnTo>
                      <a:pt x="100" y="46"/>
                    </a:lnTo>
                    <a:lnTo>
                      <a:pt x="16" y="62"/>
                    </a:lnTo>
                    <a:lnTo>
                      <a:pt x="0" y="62"/>
                    </a:lnTo>
                    <a:lnTo>
                      <a:pt x="50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E6A71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1369" name="Group 636"/>
              <p:cNvGrpSpPr>
                <a:grpSpLocks/>
              </p:cNvGrpSpPr>
              <p:nvPr/>
            </p:nvGrpSpPr>
            <p:grpSpPr bwMode="auto">
              <a:xfrm>
                <a:off x="2372" y="1242"/>
                <a:ext cx="466" cy="630"/>
                <a:chOff x="1327" y="2239"/>
                <a:chExt cx="541" cy="732"/>
              </a:xfrm>
            </p:grpSpPr>
            <p:sp>
              <p:nvSpPr>
                <p:cNvPr id="1370" name="Freeform 637"/>
                <p:cNvSpPr>
                  <a:spLocks/>
                </p:cNvSpPr>
                <p:nvPr/>
              </p:nvSpPr>
              <p:spPr bwMode="auto">
                <a:xfrm>
                  <a:off x="1327" y="2239"/>
                  <a:ext cx="541" cy="732"/>
                </a:xfrm>
                <a:custGeom>
                  <a:avLst/>
                  <a:gdLst>
                    <a:gd name="T0" fmla="*/ 1 w 1081"/>
                    <a:gd name="T1" fmla="*/ 1 h 1463"/>
                    <a:gd name="T2" fmla="*/ 1 w 1081"/>
                    <a:gd name="T3" fmla="*/ 1 h 1463"/>
                    <a:gd name="T4" fmla="*/ 1 w 1081"/>
                    <a:gd name="T5" fmla="*/ 1 h 1463"/>
                    <a:gd name="T6" fmla="*/ 1 w 1081"/>
                    <a:gd name="T7" fmla="*/ 1 h 1463"/>
                    <a:gd name="T8" fmla="*/ 1 w 1081"/>
                    <a:gd name="T9" fmla="*/ 1 h 1463"/>
                    <a:gd name="T10" fmla="*/ 1 w 1081"/>
                    <a:gd name="T11" fmla="*/ 1 h 1463"/>
                    <a:gd name="T12" fmla="*/ 1 w 1081"/>
                    <a:gd name="T13" fmla="*/ 0 h 1463"/>
                    <a:gd name="T14" fmla="*/ 0 w 1081"/>
                    <a:gd name="T15" fmla="*/ 1 h 1463"/>
                    <a:gd name="T16" fmla="*/ 1 w 1081"/>
                    <a:gd name="T17" fmla="*/ 1 h 1463"/>
                    <a:gd name="T18" fmla="*/ 1 w 1081"/>
                    <a:gd name="T19" fmla="*/ 1 h 1463"/>
                    <a:gd name="T20" fmla="*/ 1 w 1081"/>
                    <a:gd name="T21" fmla="*/ 1 h 1463"/>
                    <a:gd name="T22" fmla="*/ 1 w 1081"/>
                    <a:gd name="T23" fmla="*/ 1 h 1463"/>
                    <a:gd name="T24" fmla="*/ 1 w 1081"/>
                    <a:gd name="T25" fmla="*/ 1 h 1463"/>
                    <a:gd name="T26" fmla="*/ 1 w 1081"/>
                    <a:gd name="T27" fmla="*/ 1 h 1463"/>
                    <a:gd name="T28" fmla="*/ 1 w 1081"/>
                    <a:gd name="T29" fmla="*/ 1 h 1463"/>
                    <a:gd name="T30" fmla="*/ 1 w 1081"/>
                    <a:gd name="T31" fmla="*/ 1 h 1463"/>
                    <a:gd name="T32" fmla="*/ 1 w 1081"/>
                    <a:gd name="T33" fmla="*/ 1 h 1463"/>
                    <a:gd name="T34" fmla="*/ 1 w 1081"/>
                    <a:gd name="T35" fmla="*/ 1 h 1463"/>
                    <a:gd name="T36" fmla="*/ 1 w 1081"/>
                    <a:gd name="T37" fmla="*/ 1 h 1463"/>
                    <a:gd name="T38" fmla="*/ 1 w 1081"/>
                    <a:gd name="T39" fmla="*/ 1 h 1463"/>
                    <a:gd name="T40" fmla="*/ 1 w 1081"/>
                    <a:gd name="T41" fmla="*/ 1 h 1463"/>
                    <a:gd name="T42" fmla="*/ 1 w 1081"/>
                    <a:gd name="T43" fmla="*/ 1 h 1463"/>
                    <a:gd name="T44" fmla="*/ 1 w 1081"/>
                    <a:gd name="T45" fmla="*/ 1 h 1463"/>
                    <a:gd name="T46" fmla="*/ 1 w 1081"/>
                    <a:gd name="T47" fmla="*/ 1 h 146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081"/>
                    <a:gd name="T73" fmla="*/ 0 h 1463"/>
                    <a:gd name="T74" fmla="*/ 1081 w 1081"/>
                    <a:gd name="T75" fmla="*/ 1463 h 146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081" h="1463">
                      <a:moveTo>
                        <a:pt x="600" y="216"/>
                      </a:moveTo>
                      <a:lnTo>
                        <a:pt x="402" y="198"/>
                      </a:lnTo>
                      <a:lnTo>
                        <a:pt x="282" y="168"/>
                      </a:lnTo>
                      <a:lnTo>
                        <a:pt x="244" y="112"/>
                      </a:lnTo>
                      <a:lnTo>
                        <a:pt x="244" y="66"/>
                      </a:lnTo>
                      <a:lnTo>
                        <a:pt x="212" y="26"/>
                      </a:lnTo>
                      <a:lnTo>
                        <a:pt x="102" y="0"/>
                      </a:lnTo>
                      <a:lnTo>
                        <a:pt x="0" y="8"/>
                      </a:lnTo>
                      <a:lnTo>
                        <a:pt x="124" y="1140"/>
                      </a:lnTo>
                      <a:lnTo>
                        <a:pt x="212" y="1244"/>
                      </a:lnTo>
                      <a:lnTo>
                        <a:pt x="322" y="1345"/>
                      </a:lnTo>
                      <a:lnTo>
                        <a:pt x="480" y="1425"/>
                      </a:lnTo>
                      <a:lnTo>
                        <a:pt x="662" y="1449"/>
                      </a:lnTo>
                      <a:lnTo>
                        <a:pt x="907" y="1463"/>
                      </a:lnTo>
                      <a:lnTo>
                        <a:pt x="1049" y="1441"/>
                      </a:lnTo>
                      <a:lnTo>
                        <a:pt x="1081" y="1361"/>
                      </a:lnTo>
                      <a:lnTo>
                        <a:pt x="1065" y="1258"/>
                      </a:lnTo>
                      <a:lnTo>
                        <a:pt x="963" y="942"/>
                      </a:lnTo>
                      <a:lnTo>
                        <a:pt x="877" y="626"/>
                      </a:lnTo>
                      <a:lnTo>
                        <a:pt x="837" y="388"/>
                      </a:lnTo>
                      <a:lnTo>
                        <a:pt x="837" y="326"/>
                      </a:lnTo>
                      <a:lnTo>
                        <a:pt x="781" y="238"/>
                      </a:lnTo>
                      <a:lnTo>
                        <a:pt x="718" y="216"/>
                      </a:lnTo>
                      <a:lnTo>
                        <a:pt x="600" y="21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371" name="Freeform 638"/>
                <p:cNvSpPr>
                  <a:spLocks/>
                </p:cNvSpPr>
                <p:nvPr/>
              </p:nvSpPr>
              <p:spPr bwMode="auto">
                <a:xfrm>
                  <a:off x="1338" y="2275"/>
                  <a:ext cx="465" cy="671"/>
                </a:xfrm>
                <a:custGeom>
                  <a:avLst/>
                  <a:gdLst>
                    <a:gd name="T0" fmla="*/ 1 w 929"/>
                    <a:gd name="T1" fmla="*/ 1 h 1341"/>
                    <a:gd name="T2" fmla="*/ 1 w 929"/>
                    <a:gd name="T3" fmla="*/ 1 h 1341"/>
                    <a:gd name="T4" fmla="*/ 1 w 929"/>
                    <a:gd name="T5" fmla="*/ 1 h 1341"/>
                    <a:gd name="T6" fmla="*/ 1 w 929"/>
                    <a:gd name="T7" fmla="*/ 1 h 1341"/>
                    <a:gd name="T8" fmla="*/ 1 w 929"/>
                    <a:gd name="T9" fmla="*/ 1 h 1341"/>
                    <a:gd name="T10" fmla="*/ 0 w 929"/>
                    <a:gd name="T11" fmla="*/ 0 h 1341"/>
                    <a:gd name="T12" fmla="*/ 1 w 929"/>
                    <a:gd name="T13" fmla="*/ 1 h 1341"/>
                    <a:gd name="T14" fmla="*/ 1 w 929"/>
                    <a:gd name="T15" fmla="*/ 1 h 1341"/>
                    <a:gd name="T16" fmla="*/ 1 w 929"/>
                    <a:gd name="T17" fmla="*/ 1 h 1341"/>
                    <a:gd name="T18" fmla="*/ 1 w 929"/>
                    <a:gd name="T19" fmla="*/ 1 h 1341"/>
                    <a:gd name="T20" fmla="*/ 1 w 929"/>
                    <a:gd name="T21" fmla="*/ 1 h 1341"/>
                    <a:gd name="T22" fmla="*/ 1 w 929"/>
                    <a:gd name="T23" fmla="*/ 1 h 1341"/>
                    <a:gd name="T24" fmla="*/ 1 w 929"/>
                    <a:gd name="T25" fmla="*/ 1 h 1341"/>
                    <a:gd name="T26" fmla="*/ 1 w 929"/>
                    <a:gd name="T27" fmla="*/ 1 h 1341"/>
                    <a:gd name="T28" fmla="*/ 1 w 929"/>
                    <a:gd name="T29" fmla="*/ 1 h 1341"/>
                    <a:gd name="T30" fmla="*/ 1 w 929"/>
                    <a:gd name="T31" fmla="*/ 1 h 1341"/>
                    <a:gd name="T32" fmla="*/ 1 w 929"/>
                    <a:gd name="T33" fmla="*/ 1 h 1341"/>
                    <a:gd name="T34" fmla="*/ 1 w 929"/>
                    <a:gd name="T35" fmla="*/ 1 h 1341"/>
                    <a:gd name="T36" fmla="*/ 1 w 929"/>
                    <a:gd name="T37" fmla="*/ 1 h 1341"/>
                    <a:gd name="T38" fmla="*/ 1 w 929"/>
                    <a:gd name="T39" fmla="*/ 1 h 1341"/>
                    <a:gd name="T40" fmla="*/ 1 w 929"/>
                    <a:gd name="T41" fmla="*/ 1 h 134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29"/>
                    <a:gd name="T64" fmla="*/ 0 h 1341"/>
                    <a:gd name="T65" fmla="*/ 929 w 929"/>
                    <a:gd name="T66" fmla="*/ 1341 h 134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29" h="1341">
                      <a:moveTo>
                        <a:pt x="608" y="270"/>
                      </a:moveTo>
                      <a:lnTo>
                        <a:pt x="434" y="262"/>
                      </a:lnTo>
                      <a:lnTo>
                        <a:pt x="250" y="230"/>
                      </a:lnTo>
                      <a:lnTo>
                        <a:pt x="142" y="174"/>
                      </a:lnTo>
                      <a:lnTo>
                        <a:pt x="80" y="126"/>
                      </a:lnTo>
                      <a:lnTo>
                        <a:pt x="0" y="0"/>
                      </a:lnTo>
                      <a:lnTo>
                        <a:pt x="118" y="1032"/>
                      </a:lnTo>
                      <a:lnTo>
                        <a:pt x="198" y="1128"/>
                      </a:lnTo>
                      <a:lnTo>
                        <a:pt x="284" y="1216"/>
                      </a:lnTo>
                      <a:lnTo>
                        <a:pt x="394" y="1277"/>
                      </a:lnTo>
                      <a:lnTo>
                        <a:pt x="488" y="1309"/>
                      </a:lnTo>
                      <a:lnTo>
                        <a:pt x="608" y="1325"/>
                      </a:lnTo>
                      <a:lnTo>
                        <a:pt x="715" y="1341"/>
                      </a:lnTo>
                      <a:lnTo>
                        <a:pt x="841" y="1341"/>
                      </a:lnTo>
                      <a:lnTo>
                        <a:pt x="897" y="1325"/>
                      </a:lnTo>
                      <a:lnTo>
                        <a:pt x="929" y="1277"/>
                      </a:lnTo>
                      <a:lnTo>
                        <a:pt x="913" y="1200"/>
                      </a:lnTo>
                      <a:lnTo>
                        <a:pt x="833" y="1018"/>
                      </a:lnTo>
                      <a:lnTo>
                        <a:pt x="699" y="402"/>
                      </a:lnTo>
                      <a:lnTo>
                        <a:pt x="678" y="316"/>
                      </a:lnTo>
                      <a:lnTo>
                        <a:pt x="608" y="2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</p:grpSp>
      </p:grpSp>
      <p:grpSp>
        <p:nvGrpSpPr>
          <p:cNvPr id="1452" name="Group 639"/>
          <p:cNvGrpSpPr>
            <a:grpSpLocks/>
          </p:cNvGrpSpPr>
          <p:nvPr/>
        </p:nvGrpSpPr>
        <p:grpSpPr bwMode="auto">
          <a:xfrm>
            <a:off x="4846638" y="5030788"/>
            <a:ext cx="4364037" cy="922337"/>
            <a:chOff x="2658" y="3065"/>
            <a:chExt cx="2695" cy="660"/>
          </a:xfrm>
        </p:grpSpPr>
        <p:sp>
          <p:nvSpPr>
            <p:cNvPr id="1453" name="Line 640"/>
            <p:cNvSpPr>
              <a:spLocks noChangeShapeType="1"/>
            </p:cNvSpPr>
            <p:nvPr/>
          </p:nvSpPr>
          <p:spPr bwMode="auto">
            <a:xfrm rot="10800000" flipH="1">
              <a:off x="3897" y="3378"/>
              <a:ext cx="839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54" name="Line 641"/>
            <p:cNvSpPr>
              <a:spLocks noChangeShapeType="1"/>
            </p:cNvSpPr>
            <p:nvPr/>
          </p:nvSpPr>
          <p:spPr bwMode="auto">
            <a:xfrm flipH="1">
              <a:off x="2706" y="3450"/>
              <a:ext cx="646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55" name="Line 642"/>
            <p:cNvSpPr>
              <a:spLocks noChangeShapeType="1"/>
            </p:cNvSpPr>
            <p:nvPr/>
          </p:nvSpPr>
          <p:spPr bwMode="auto">
            <a:xfrm rot="10800000" flipH="1">
              <a:off x="2658" y="3378"/>
              <a:ext cx="573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56" name="Line 643"/>
            <p:cNvSpPr>
              <a:spLocks noChangeShapeType="1"/>
            </p:cNvSpPr>
            <p:nvPr/>
          </p:nvSpPr>
          <p:spPr bwMode="auto">
            <a:xfrm flipH="1">
              <a:off x="3693" y="3450"/>
              <a:ext cx="1027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57" name="Text Box 644"/>
            <p:cNvSpPr txBox="1">
              <a:spLocks noChangeArrowheads="1"/>
            </p:cNvSpPr>
            <p:nvPr/>
          </p:nvSpPr>
          <p:spPr bwMode="auto">
            <a:xfrm>
              <a:off x="2668" y="3065"/>
              <a:ext cx="588" cy="35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Forecasts,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Capacities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&amp; Fares</a:t>
              </a:r>
            </a:p>
          </p:txBody>
        </p:sp>
        <p:sp>
          <p:nvSpPr>
            <p:cNvPr id="1458" name="Text Box 645"/>
            <p:cNvSpPr txBox="1">
              <a:spLocks noChangeArrowheads="1"/>
            </p:cNvSpPr>
            <p:nvPr/>
          </p:nvSpPr>
          <p:spPr bwMode="auto">
            <a:xfrm>
              <a:off x="2668" y="3461"/>
              <a:ext cx="588" cy="25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Bid Prices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Allocations</a:t>
              </a:r>
            </a:p>
          </p:txBody>
        </p:sp>
        <p:sp>
          <p:nvSpPr>
            <p:cNvPr id="1459" name="Text Box 646"/>
            <p:cNvSpPr txBox="1">
              <a:spLocks noChangeArrowheads="1"/>
            </p:cNvSpPr>
            <p:nvPr/>
          </p:nvSpPr>
          <p:spPr bwMode="auto">
            <a:xfrm>
              <a:off x="3976" y="3463"/>
              <a:ext cx="674" cy="26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Optimization Views &amp; Alerts</a:t>
              </a:r>
            </a:p>
          </p:txBody>
        </p:sp>
        <p:sp>
          <p:nvSpPr>
            <p:cNvPr id="1460" name="Text Box 647"/>
            <p:cNvSpPr txBox="1">
              <a:spLocks noChangeArrowheads="1"/>
            </p:cNvSpPr>
            <p:nvPr/>
          </p:nvSpPr>
          <p:spPr bwMode="auto">
            <a:xfrm>
              <a:off x="4004" y="3139"/>
              <a:ext cx="612" cy="26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Optimization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Influences</a:t>
              </a:r>
            </a:p>
          </p:txBody>
        </p:sp>
        <p:grpSp>
          <p:nvGrpSpPr>
            <p:cNvPr id="1461" name="Group 648"/>
            <p:cNvGrpSpPr>
              <a:grpSpLocks/>
            </p:cNvGrpSpPr>
            <p:nvPr/>
          </p:nvGrpSpPr>
          <p:grpSpPr bwMode="auto">
            <a:xfrm>
              <a:off x="3257" y="3221"/>
              <a:ext cx="623" cy="358"/>
              <a:chOff x="3223" y="3158"/>
              <a:chExt cx="684" cy="358"/>
            </a:xfrm>
          </p:grpSpPr>
          <p:sp>
            <p:nvSpPr>
              <p:cNvPr id="1602" name="Rectangle 649"/>
              <p:cNvSpPr>
                <a:spLocks noChangeArrowheads="1"/>
              </p:cNvSpPr>
              <p:nvPr/>
            </p:nvSpPr>
            <p:spPr bwMode="auto">
              <a:xfrm>
                <a:off x="3245" y="3182"/>
                <a:ext cx="662" cy="334"/>
              </a:xfrm>
              <a:prstGeom prst="rect">
                <a:avLst/>
              </a:prstGeom>
              <a:solidFill>
                <a:srgbClr val="662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4450" rIns="92075" bIns="44450" anchor="ctr"/>
              <a:lstStyle>
                <a:lvl1pPr defTabSz="896938"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 defTabSz="896938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 defTabSz="896938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 defTabSz="896938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 defTabSz="896938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89693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1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O&amp;D</a:t>
                </a:r>
                <a:br>
                  <a:rPr kumimoji="0" lang="en-US" altLang="en-US" sz="11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</a:br>
                <a:r>
                  <a:rPr kumimoji="0" lang="en-US" altLang="en-US" sz="11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 Optimization</a:t>
                </a:r>
              </a:p>
            </p:txBody>
          </p:sp>
          <p:sp>
            <p:nvSpPr>
              <p:cNvPr id="1603" name="Rectangle 650"/>
              <p:cNvSpPr>
                <a:spLocks noChangeArrowheads="1"/>
              </p:cNvSpPr>
              <p:nvPr/>
            </p:nvSpPr>
            <p:spPr bwMode="auto">
              <a:xfrm>
                <a:off x="3223" y="3158"/>
                <a:ext cx="662" cy="334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lIns="92075" tIns="44450" rIns="92075" bIns="44450" anchor="ctr"/>
              <a:lstStyle>
                <a:lvl1pPr defTabSz="896938"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1pPr>
                <a:lvl2pPr marL="742950" indent="-285750" defTabSz="896938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2pPr>
                <a:lvl3pPr marL="1143000" indent="-228600" defTabSz="896938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3pPr>
                <a:lvl4pPr marL="1600200" indent="-228600" defTabSz="896938">
                  <a:spcBef>
                    <a:spcPct val="20000"/>
                  </a:spcBef>
                  <a:buChar char="o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4pPr>
                <a:lvl5pPr marL="2057400" indent="-228600" defTabSz="896938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5pPr>
                <a:lvl6pPr marL="25146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6pPr>
                <a:lvl7pPr marL="29718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7pPr>
                <a:lvl8pPr marL="34290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8pPr>
                <a:lvl9pPr marL="3886200" indent="-228600" defTabSz="89693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89693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O&amp;D</a:t>
                </a:r>
                <a:br>
                  <a:rPr kumimoji="0" lang="en-US" alt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</a:br>
                <a:r>
                  <a:rPr kumimoji="0" lang="en-US" alt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 Optimizer</a:t>
                </a:r>
              </a:p>
            </p:txBody>
          </p:sp>
        </p:grpSp>
        <p:sp>
          <p:nvSpPr>
            <p:cNvPr id="1462" name="Rectangle 651"/>
            <p:cNvSpPr>
              <a:spLocks noChangeArrowheads="1"/>
            </p:cNvSpPr>
            <p:nvPr/>
          </p:nvSpPr>
          <p:spPr bwMode="auto">
            <a:xfrm>
              <a:off x="4711" y="3255"/>
              <a:ext cx="46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Flight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Analyst</a:t>
              </a:r>
            </a:p>
          </p:txBody>
        </p:sp>
        <p:grpSp>
          <p:nvGrpSpPr>
            <p:cNvPr id="1463" name="Group 652"/>
            <p:cNvGrpSpPr>
              <a:grpSpLocks/>
            </p:cNvGrpSpPr>
            <p:nvPr/>
          </p:nvGrpSpPr>
          <p:grpSpPr bwMode="auto">
            <a:xfrm>
              <a:off x="5075" y="3227"/>
              <a:ext cx="278" cy="274"/>
              <a:chOff x="2165" y="412"/>
              <a:chExt cx="1676" cy="1661"/>
            </a:xfrm>
          </p:grpSpPr>
          <p:grpSp>
            <p:nvGrpSpPr>
              <p:cNvPr id="1464" name="Group 653"/>
              <p:cNvGrpSpPr>
                <a:grpSpLocks/>
              </p:cNvGrpSpPr>
              <p:nvPr/>
            </p:nvGrpSpPr>
            <p:grpSpPr bwMode="auto">
              <a:xfrm flipH="1">
                <a:off x="2165" y="942"/>
                <a:ext cx="1454" cy="322"/>
                <a:chOff x="1791" y="1942"/>
                <a:chExt cx="2409" cy="533"/>
              </a:xfrm>
            </p:grpSpPr>
            <p:sp>
              <p:nvSpPr>
                <p:cNvPr id="1599" name="Freeform 654"/>
                <p:cNvSpPr>
                  <a:spLocks/>
                </p:cNvSpPr>
                <p:nvPr/>
              </p:nvSpPr>
              <p:spPr bwMode="auto">
                <a:xfrm>
                  <a:off x="1791" y="1942"/>
                  <a:ext cx="2409" cy="457"/>
                </a:xfrm>
                <a:custGeom>
                  <a:avLst/>
                  <a:gdLst>
                    <a:gd name="T0" fmla="*/ 0 w 4819"/>
                    <a:gd name="T1" fmla="*/ 1 h 913"/>
                    <a:gd name="T2" fmla="*/ 0 w 4819"/>
                    <a:gd name="T3" fmla="*/ 1 h 913"/>
                    <a:gd name="T4" fmla="*/ 0 w 4819"/>
                    <a:gd name="T5" fmla="*/ 1 h 913"/>
                    <a:gd name="T6" fmla="*/ 0 w 4819"/>
                    <a:gd name="T7" fmla="*/ 0 h 913"/>
                    <a:gd name="T8" fmla="*/ 0 w 4819"/>
                    <a:gd name="T9" fmla="*/ 1 h 9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19"/>
                    <a:gd name="T16" fmla="*/ 0 h 913"/>
                    <a:gd name="T17" fmla="*/ 4819 w 4819"/>
                    <a:gd name="T18" fmla="*/ 913 h 9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19" h="913">
                      <a:moveTo>
                        <a:pt x="4819" y="471"/>
                      </a:moveTo>
                      <a:lnTo>
                        <a:pt x="1779" y="913"/>
                      </a:lnTo>
                      <a:lnTo>
                        <a:pt x="0" y="230"/>
                      </a:lnTo>
                      <a:lnTo>
                        <a:pt x="2281" y="0"/>
                      </a:lnTo>
                      <a:lnTo>
                        <a:pt x="4819" y="4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600" name="Freeform 655"/>
                <p:cNvSpPr>
                  <a:spLocks/>
                </p:cNvSpPr>
                <p:nvPr/>
              </p:nvSpPr>
              <p:spPr bwMode="auto">
                <a:xfrm>
                  <a:off x="2680" y="2179"/>
                  <a:ext cx="1514" cy="296"/>
                </a:xfrm>
                <a:custGeom>
                  <a:avLst/>
                  <a:gdLst>
                    <a:gd name="T0" fmla="*/ 1 w 3028"/>
                    <a:gd name="T1" fmla="*/ 0 h 592"/>
                    <a:gd name="T2" fmla="*/ 0 w 3028"/>
                    <a:gd name="T3" fmla="*/ 1 h 592"/>
                    <a:gd name="T4" fmla="*/ 0 w 3028"/>
                    <a:gd name="T5" fmla="*/ 1 h 592"/>
                    <a:gd name="T6" fmla="*/ 1 w 3028"/>
                    <a:gd name="T7" fmla="*/ 1 h 592"/>
                    <a:gd name="T8" fmla="*/ 1 w 3028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28"/>
                    <a:gd name="T16" fmla="*/ 0 h 592"/>
                    <a:gd name="T17" fmla="*/ 3028 w 3028"/>
                    <a:gd name="T18" fmla="*/ 592 h 5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28" h="592">
                      <a:moveTo>
                        <a:pt x="3028" y="0"/>
                      </a:moveTo>
                      <a:lnTo>
                        <a:pt x="0" y="440"/>
                      </a:lnTo>
                      <a:lnTo>
                        <a:pt x="0" y="592"/>
                      </a:lnTo>
                      <a:lnTo>
                        <a:pt x="3028" y="154"/>
                      </a:lnTo>
                      <a:lnTo>
                        <a:pt x="30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601" name="Freeform 656"/>
                <p:cNvSpPr>
                  <a:spLocks/>
                </p:cNvSpPr>
                <p:nvPr/>
              </p:nvSpPr>
              <p:spPr bwMode="auto">
                <a:xfrm>
                  <a:off x="1791" y="2057"/>
                  <a:ext cx="889" cy="418"/>
                </a:xfrm>
                <a:custGeom>
                  <a:avLst/>
                  <a:gdLst>
                    <a:gd name="T0" fmla="*/ 0 w 1779"/>
                    <a:gd name="T1" fmla="*/ 1 h 835"/>
                    <a:gd name="T2" fmla="*/ 0 w 1779"/>
                    <a:gd name="T3" fmla="*/ 1 h 835"/>
                    <a:gd name="T4" fmla="*/ 0 w 1779"/>
                    <a:gd name="T5" fmla="*/ 0 h 835"/>
                    <a:gd name="T6" fmla="*/ 0 w 1779"/>
                    <a:gd name="T7" fmla="*/ 1 h 835"/>
                    <a:gd name="T8" fmla="*/ 0 w 1779"/>
                    <a:gd name="T9" fmla="*/ 1 h 8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79"/>
                    <a:gd name="T16" fmla="*/ 0 h 835"/>
                    <a:gd name="T17" fmla="*/ 1779 w 1779"/>
                    <a:gd name="T18" fmla="*/ 835 h 8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79" h="835">
                      <a:moveTo>
                        <a:pt x="1779" y="835"/>
                      </a:moveTo>
                      <a:lnTo>
                        <a:pt x="1779" y="683"/>
                      </a:lnTo>
                      <a:lnTo>
                        <a:pt x="0" y="0"/>
                      </a:lnTo>
                      <a:lnTo>
                        <a:pt x="0" y="106"/>
                      </a:lnTo>
                      <a:lnTo>
                        <a:pt x="1779" y="8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465" name="Group 657"/>
              <p:cNvGrpSpPr>
                <a:grpSpLocks/>
              </p:cNvGrpSpPr>
              <p:nvPr/>
            </p:nvGrpSpPr>
            <p:grpSpPr bwMode="auto">
              <a:xfrm>
                <a:off x="2683" y="412"/>
                <a:ext cx="813" cy="726"/>
                <a:chOff x="2656" y="0"/>
                <a:chExt cx="1205" cy="1261"/>
              </a:xfrm>
            </p:grpSpPr>
            <p:sp>
              <p:nvSpPr>
                <p:cNvPr id="1531" name="Freeform 658"/>
                <p:cNvSpPr>
                  <a:spLocks/>
                </p:cNvSpPr>
                <p:nvPr/>
              </p:nvSpPr>
              <p:spPr bwMode="auto">
                <a:xfrm flipH="1">
                  <a:off x="2669" y="0"/>
                  <a:ext cx="1037" cy="1242"/>
                </a:xfrm>
                <a:custGeom>
                  <a:avLst/>
                  <a:gdLst>
                    <a:gd name="T0" fmla="*/ 2 w 1338"/>
                    <a:gd name="T1" fmla="*/ 4 h 1603"/>
                    <a:gd name="T2" fmla="*/ 2 w 1338"/>
                    <a:gd name="T3" fmla="*/ 4 h 1603"/>
                    <a:gd name="T4" fmla="*/ 2 w 1338"/>
                    <a:gd name="T5" fmla="*/ 3 h 1603"/>
                    <a:gd name="T6" fmla="*/ 2 w 1338"/>
                    <a:gd name="T7" fmla="*/ 3 h 1603"/>
                    <a:gd name="T8" fmla="*/ 2 w 1338"/>
                    <a:gd name="T9" fmla="*/ 3 h 1603"/>
                    <a:gd name="T10" fmla="*/ 2 w 1338"/>
                    <a:gd name="T11" fmla="*/ 3 h 1603"/>
                    <a:gd name="T12" fmla="*/ 2 w 1338"/>
                    <a:gd name="T13" fmla="*/ 3 h 1603"/>
                    <a:gd name="T14" fmla="*/ 2 w 1338"/>
                    <a:gd name="T15" fmla="*/ 3 h 1603"/>
                    <a:gd name="T16" fmla="*/ 2 w 1338"/>
                    <a:gd name="T17" fmla="*/ 3 h 1603"/>
                    <a:gd name="T18" fmla="*/ 2 w 1338"/>
                    <a:gd name="T19" fmla="*/ 3 h 1603"/>
                    <a:gd name="T20" fmla="*/ 2 w 1338"/>
                    <a:gd name="T21" fmla="*/ 2 h 1603"/>
                    <a:gd name="T22" fmla="*/ 2 w 1338"/>
                    <a:gd name="T23" fmla="*/ 2 h 1603"/>
                    <a:gd name="T24" fmla="*/ 2 w 1338"/>
                    <a:gd name="T25" fmla="*/ 2 h 1603"/>
                    <a:gd name="T26" fmla="*/ 2 w 1338"/>
                    <a:gd name="T27" fmla="*/ 2 h 1603"/>
                    <a:gd name="T28" fmla="*/ 2 w 1338"/>
                    <a:gd name="T29" fmla="*/ 2 h 1603"/>
                    <a:gd name="T30" fmla="*/ 2 w 1338"/>
                    <a:gd name="T31" fmla="*/ 2 h 1603"/>
                    <a:gd name="T32" fmla="*/ 2 w 1338"/>
                    <a:gd name="T33" fmla="*/ 2 h 1603"/>
                    <a:gd name="T34" fmla="*/ 2 w 1338"/>
                    <a:gd name="T35" fmla="*/ 2 h 1603"/>
                    <a:gd name="T36" fmla="*/ 2 w 1338"/>
                    <a:gd name="T37" fmla="*/ 2 h 1603"/>
                    <a:gd name="T38" fmla="*/ 3 w 1338"/>
                    <a:gd name="T39" fmla="*/ 2 h 1603"/>
                    <a:gd name="T40" fmla="*/ 3 w 1338"/>
                    <a:gd name="T41" fmla="*/ 0 h 1603"/>
                    <a:gd name="T42" fmla="*/ 3 w 1338"/>
                    <a:gd name="T43" fmla="*/ 1 h 1603"/>
                    <a:gd name="T44" fmla="*/ 3 w 1338"/>
                    <a:gd name="T45" fmla="*/ 2 h 1603"/>
                    <a:gd name="T46" fmla="*/ 4 w 1338"/>
                    <a:gd name="T47" fmla="*/ 2 h 1603"/>
                    <a:gd name="T48" fmla="*/ 4 w 1338"/>
                    <a:gd name="T49" fmla="*/ 2 h 1603"/>
                    <a:gd name="T50" fmla="*/ 3 w 1338"/>
                    <a:gd name="T51" fmla="*/ 2 h 1603"/>
                    <a:gd name="T52" fmla="*/ 3 w 1338"/>
                    <a:gd name="T53" fmla="*/ 3 h 1603"/>
                    <a:gd name="T54" fmla="*/ 3 w 1338"/>
                    <a:gd name="T55" fmla="*/ 3 h 1603"/>
                    <a:gd name="T56" fmla="*/ 3 w 1338"/>
                    <a:gd name="T57" fmla="*/ 3 h 1603"/>
                    <a:gd name="T58" fmla="*/ 2 w 1338"/>
                    <a:gd name="T59" fmla="*/ 3 h 1603"/>
                    <a:gd name="T60" fmla="*/ 3 w 1338"/>
                    <a:gd name="T61" fmla="*/ 3 h 1603"/>
                    <a:gd name="T62" fmla="*/ 3 w 1338"/>
                    <a:gd name="T63" fmla="*/ 3 h 1603"/>
                    <a:gd name="T64" fmla="*/ 3 w 1338"/>
                    <a:gd name="T65" fmla="*/ 3 h 1603"/>
                    <a:gd name="T66" fmla="*/ 4 w 1338"/>
                    <a:gd name="T67" fmla="*/ 3 h 1603"/>
                    <a:gd name="T68" fmla="*/ 4 w 1338"/>
                    <a:gd name="T69" fmla="*/ 3 h 1603"/>
                    <a:gd name="T70" fmla="*/ 4 w 1338"/>
                    <a:gd name="T71" fmla="*/ 4 h 1603"/>
                    <a:gd name="T72" fmla="*/ 4 w 1338"/>
                    <a:gd name="T73" fmla="*/ 4 h 1603"/>
                    <a:gd name="T74" fmla="*/ 4 w 1338"/>
                    <a:gd name="T75" fmla="*/ 4 h 1603"/>
                    <a:gd name="T76" fmla="*/ 4 w 1338"/>
                    <a:gd name="T77" fmla="*/ 4 h 1603"/>
                    <a:gd name="T78" fmla="*/ 4 w 1338"/>
                    <a:gd name="T79" fmla="*/ 4 h 1603"/>
                    <a:gd name="T80" fmla="*/ 2 w 1338"/>
                    <a:gd name="T81" fmla="*/ 4 h 1603"/>
                    <a:gd name="T82" fmla="*/ 0 w 1338"/>
                    <a:gd name="T83" fmla="*/ 4 h 160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338"/>
                    <a:gd name="T127" fmla="*/ 0 h 1603"/>
                    <a:gd name="T128" fmla="*/ 1338 w 1338"/>
                    <a:gd name="T129" fmla="*/ 1603 h 160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338" h="1603">
                      <a:moveTo>
                        <a:pt x="167" y="1316"/>
                      </a:moveTo>
                      <a:lnTo>
                        <a:pt x="259" y="1283"/>
                      </a:lnTo>
                      <a:lnTo>
                        <a:pt x="275" y="1191"/>
                      </a:lnTo>
                      <a:lnTo>
                        <a:pt x="442" y="1174"/>
                      </a:lnTo>
                      <a:lnTo>
                        <a:pt x="440" y="1150"/>
                      </a:lnTo>
                      <a:lnTo>
                        <a:pt x="463" y="1134"/>
                      </a:lnTo>
                      <a:lnTo>
                        <a:pt x="491" y="1125"/>
                      </a:lnTo>
                      <a:lnTo>
                        <a:pt x="544" y="1082"/>
                      </a:lnTo>
                      <a:lnTo>
                        <a:pt x="543" y="1029"/>
                      </a:lnTo>
                      <a:lnTo>
                        <a:pt x="394" y="980"/>
                      </a:lnTo>
                      <a:lnTo>
                        <a:pt x="348" y="806"/>
                      </a:lnTo>
                      <a:lnTo>
                        <a:pt x="275" y="526"/>
                      </a:lnTo>
                      <a:lnTo>
                        <a:pt x="242" y="401"/>
                      </a:lnTo>
                      <a:lnTo>
                        <a:pt x="226" y="283"/>
                      </a:lnTo>
                      <a:lnTo>
                        <a:pt x="224" y="247"/>
                      </a:lnTo>
                      <a:lnTo>
                        <a:pt x="341" y="180"/>
                      </a:lnTo>
                      <a:lnTo>
                        <a:pt x="674" y="83"/>
                      </a:lnTo>
                      <a:lnTo>
                        <a:pt x="998" y="19"/>
                      </a:lnTo>
                      <a:lnTo>
                        <a:pt x="1111" y="0"/>
                      </a:lnTo>
                      <a:lnTo>
                        <a:pt x="1157" y="1"/>
                      </a:lnTo>
                      <a:lnTo>
                        <a:pt x="1212" y="32"/>
                      </a:lnTo>
                      <a:lnTo>
                        <a:pt x="1261" y="99"/>
                      </a:lnTo>
                      <a:lnTo>
                        <a:pt x="1280" y="169"/>
                      </a:lnTo>
                      <a:lnTo>
                        <a:pt x="1180" y="759"/>
                      </a:lnTo>
                      <a:lnTo>
                        <a:pt x="1146" y="983"/>
                      </a:lnTo>
                      <a:lnTo>
                        <a:pt x="1110" y="1026"/>
                      </a:lnTo>
                      <a:lnTo>
                        <a:pt x="972" y="1001"/>
                      </a:lnTo>
                      <a:lnTo>
                        <a:pt x="904" y="1028"/>
                      </a:lnTo>
                      <a:lnTo>
                        <a:pt x="977" y="1068"/>
                      </a:lnTo>
                      <a:lnTo>
                        <a:pt x="1072" y="1091"/>
                      </a:lnTo>
                      <a:lnTo>
                        <a:pt x="1077" y="1139"/>
                      </a:lnTo>
                      <a:lnTo>
                        <a:pt x="1283" y="1140"/>
                      </a:lnTo>
                      <a:lnTo>
                        <a:pt x="1314" y="1140"/>
                      </a:lnTo>
                      <a:lnTo>
                        <a:pt x="1292" y="1283"/>
                      </a:lnTo>
                      <a:lnTo>
                        <a:pt x="1266" y="1439"/>
                      </a:lnTo>
                      <a:lnTo>
                        <a:pt x="1333" y="1508"/>
                      </a:lnTo>
                      <a:lnTo>
                        <a:pt x="1338" y="1543"/>
                      </a:lnTo>
                      <a:lnTo>
                        <a:pt x="1276" y="1603"/>
                      </a:lnTo>
                      <a:lnTo>
                        <a:pt x="360" y="1521"/>
                      </a:lnTo>
                      <a:lnTo>
                        <a:pt x="0" y="154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32" name="Freeform 659"/>
                <p:cNvSpPr>
                  <a:spLocks/>
                </p:cNvSpPr>
                <p:nvPr/>
              </p:nvSpPr>
              <p:spPr bwMode="auto">
                <a:xfrm flipH="1">
                  <a:off x="2725" y="34"/>
                  <a:ext cx="771" cy="762"/>
                </a:xfrm>
                <a:custGeom>
                  <a:avLst/>
                  <a:gdLst>
                    <a:gd name="T0" fmla="*/ 0 w 1777"/>
                    <a:gd name="T1" fmla="*/ 0 h 1757"/>
                    <a:gd name="T2" fmla="*/ 0 w 1777"/>
                    <a:gd name="T3" fmla="*/ 0 h 1757"/>
                    <a:gd name="T4" fmla="*/ 0 w 1777"/>
                    <a:gd name="T5" fmla="*/ 0 h 1757"/>
                    <a:gd name="T6" fmla="*/ 0 w 1777"/>
                    <a:gd name="T7" fmla="*/ 0 h 1757"/>
                    <a:gd name="T8" fmla="*/ 0 w 1777"/>
                    <a:gd name="T9" fmla="*/ 0 h 1757"/>
                    <a:gd name="T10" fmla="*/ 0 w 1777"/>
                    <a:gd name="T11" fmla="*/ 0 h 1757"/>
                    <a:gd name="T12" fmla="*/ 0 w 1777"/>
                    <a:gd name="T13" fmla="*/ 0 h 1757"/>
                    <a:gd name="T14" fmla="*/ 0 w 1777"/>
                    <a:gd name="T15" fmla="*/ 0 h 1757"/>
                    <a:gd name="T16" fmla="*/ 0 w 1777"/>
                    <a:gd name="T17" fmla="*/ 0 h 1757"/>
                    <a:gd name="T18" fmla="*/ 0 w 1777"/>
                    <a:gd name="T19" fmla="*/ 0 h 1757"/>
                    <a:gd name="T20" fmla="*/ 0 w 1777"/>
                    <a:gd name="T21" fmla="*/ 0 h 1757"/>
                    <a:gd name="T22" fmla="*/ 0 w 1777"/>
                    <a:gd name="T23" fmla="*/ 0 h 1757"/>
                    <a:gd name="T24" fmla="*/ 0 w 1777"/>
                    <a:gd name="T25" fmla="*/ 0 h 1757"/>
                    <a:gd name="T26" fmla="*/ 0 w 1777"/>
                    <a:gd name="T27" fmla="*/ 0 h 1757"/>
                    <a:gd name="T28" fmla="*/ 0 w 1777"/>
                    <a:gd name="T29" fmla="*/ 0 h 1757"/>
                    <a:gd name="T30" fmla="*/ 0 w 1777"/>
                    <a:gd name="T31" fmla="*/ 0 h 1757"/>
                    <a:gd name="T32" fmla="*/ 0 w 1777"/>
                    <a:gd name="T33" fmla="*/ 0 h 1757"/>
                    <a:gd name="T34" fmla="*/ 0 w 1777"/>
                    <a:gd name="T35" fmla="*/ 0 h 1757"/>
                    <a:gd name="T36" fmla="*/ 0 w 1777"/>
                    <a:gd name="T37" fmla="*/ 0 h 1757"/>
                    <a:gd name="T38" fmla="*/ 0 w 1777"/>
                    <a:gd name="T39" fmla="*/ 0 h 1757"/>
                    <a:gd name="T40" fmla="*/ 0 w 1777"/>
                    <a:gd name="T41" fmla="*/ 0 h 1757"/>
                    <a:gd name="T42" fmla="*/ 0 w 1777"/>
                    <a:gd name="T43" fmla="*/ 0 h 1757"/>
                    <a:gd name="T44" fmla="*/ 0 w 1777"/>
                    <a:gd name="T45" fmla="*/ 0 h 1757"/>
                    <a:gd name="T46" fmla="*/ 0 w 1777"/>
                    <a:gd name="T47" fmla="*/ 0 h 1757"/>
                    <a:gd name="T48" fmla="*/ 0 w 1777"/>
                    <a:gd name="T49" fmla="*/ 0 h 1757"/>
                    <a:gd name="T50" fmla="*/ 0 w 1777"/>
                    <a:gd name="T51" fmla="*/ 0 h 1757"/>
                    <a:gd name="T52" fmla="*/ 0 w 1777"/>
                    <a:gd name="T53" fmla="*/ 0 h 175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777"/>
                    <a:gd name="T82" fmla="*/ 0 h 1757"/>
                    <a:gd name="T83" fmla="*/ 1777 w 1777"/>
                    <a:gd name="T84" fmla="*/ 1757 h 175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777" h="1757">
                      <a:moveTo>
                        <a:pt x="256" y="1714"/>
                      </a:moveTo>
                      <a:lnTo>
                        <a:pt x="186" y="1544"/>
                      </a:lnTo>
                      <a:lnTo>
                        <a:pt x="0" y="530"/>
                      </a:lnTo>
                      <a:lnTo>
                        <a:pt x="6" y="413"/>
                      </a:lnTo>
                      <a:lnTo>
                        <a:pt x="70" y="360"/>
                      </a:lnTo>
                      <a:lnTo>
                        <a:pt x="250" y="284"/>
                      </a:lnTo>
                      <a:lnTo>
                        <a:pt x="530" y="215"/>
                      </a:lnTo>
                      <a:lnTo>
                        <a:pt x="1107" y="68"/>
                      </a:lnTo>
                      <a:lnTo>
                        <a:pt x="1421" y="0"/>
                      </a:lnTo>
                      <a:lnTo>
                        <a:pt x="1561" y="0"/>
                      </a:lnTo>
                      <a:lnTo>
                        <a:pt x="1591" y="10"/>
                      </a:lnTo>
                      <a:lnTo>
                        <a:pt x="1591" y="186"/>
                      </a:lnTo>
                      <a:lnTo>
                        <a:pt x="1561" y="459"/>
                      </a:lnTo>
                      <a:lnTo>
                        <a:pt x="1573" y="844"/>
                      </a:lnTo>
                      <a:lnTo>
                        <a:pt x="1679" y="85"/>
                      </a:lnTo>
                      <a:lnTo>
                        <a:pt x="1712" y="74"/>
                      </a:lnTo>
                      <a:lnTo>
                        <a:pt x="1753" y="168"/>
                      </a:lnTo>
                      <a:lnTo>
                        <a:pt x="1777" y="290"/>
                      </a:lnTo>
                      <a:lnTo>
                        <a:pt x="1701" y="915"/>
                      </a:lnTo>
                      <a:lnTo>
                        <a:pt x="1597" y="1701"/>
                      </a:lnTo>
                      <a:lnTo>
                        <a:pt x="1520" y="1739"/>
                      </a:lnTo>
                      <a:lnTo>
                        <a:pt x="1245" y="1757"/>
                      </a:lnTo>
                      <a:lnTo>
                        <a:pt x="395" y="1748"/>
                      </a:lnTo>
                      <a:lnTo>
                        <a:pt x="310" y="1729"/>
                      </a:lnTo>
                      <a:lnTo>
                        <a:pt x="256" y="1714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33" name="Freeform 660"/>
                <p:cNvSpPr>
                  <a:spLocks/>
                </p:cNvSpPr>
                <p:nvPr/>
              </p:nvSpPr>
              <p:spPr bwMode="auto">
                <a:xfrm flipH="1">
                  <a:off x="2865" y="139"/>
                  <a:ext cx="536" cy="538"/>
                </a:xfrm>
                <a:custGeom>
                  <a:avLst/>
                  <a:gdLst>
                    <a:gd name="T0" fmla="*/ 0 w 1236"/>
                    <a:gd name="T1" fmla="*/ 0 h 1242"/>
                    <a:gd name="T2" fmla="*/ 0 w 1236"/>
                    <a:gd name="T3" fmla="*/ 0 h 1242"/>
                    <a:gd name="T4" fmla="*/ 0 w 1236"/>
                    <a:gd name="T5" fmla="*/ 0 h 1242"/>
                    <a:gd name="T6" fmla="*/ 0 w 1236"/>
                    <a:gd name="T7" fmla="*/ 0 h 1242"/>
                    <a:gd name="T8" fmla="*/ 0 w 1236"/>
                    <a:gd name="T9" fmla="*/ 0 h 1242"/>
                    <a:gd name="T10" fmla="*/ 0 w 1236"/>
                    <a:gd name="T11" fmla="*/ 0 h 1242"/>
                    <a:gd name="T12" fmla="*/ 0 w 1236"/>
                    <a:gd name="T13" fmla="*/ 0 h 1242"/>
                    <a:gd name="T14" fmla="*/ 0 w 1236"/>
                    <a:gd name="T15" fmla="*/ 0 h 1242"/>
                    <a:gd name="T16" fmla="*/ 0 w 1236"/>
                    <a:gd name="T17" fmla="*/ 0 h 1242"/>
                    <a:gd name="T18" fmla="*/ 0 w 1236"/>
                    <a:gd name="T19" fmla="*/ 0 h 1242"/>
                    <a:gd name="T20" fmla="*/ 0 w 1236"/>
                    <a:gd name="T21" fmla="*/ 0 h 1242"/>
                    <a:gd name="T22" fmla="*/ 0 w 1236"/>
                    <a:gd name="T23" fmla="*/ 0 h 1242"/>
                    <a:gd name="T24" fmla="*/ 0 w 1236"/>
                    <a:gd name="T25" fmla="*/ 0 h 1242"/>
                    <a:gd name="T26" fmla="*/ 0 w 1236"/>
                    <a:gd name="T27" fmla="*/ 0 h 1242"/>
                    <a:gd name="T28" fmla="*/ 0 w 1236"/>
                    <a:gd name="T29" fmla="*/ 0 h 124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36"/>
                    <a:gd name="T46" fmla="*/ 0 h 1242"/>
                    <a:gd name="T47" fmla="*/ 1236 w 1236"/>
                    <a:gd name="T48" fmla="*/ 1242 h 124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36" h="1242">
                      <a:moveTo>
                        <a:pt x="35" y="720"/>
                      </a:moveTo>
                      <a:lnTo>
                        <a:pt x="16" y="578"/>
                      </a:lnTo>
                      <a:lnTo>
                        <a:pt x="0" y="448"/>
                      </a:lnTo>
                      <a:lnTo>
                        <a:pt x="49" y="227"/>
                      </a:lnTo>
                      <a:lnTo>
                        <a:pt x="194" y="171"/>
                      </a:lnTo>
                      <a:lnTo>
                        <a:pt x="846" y="0"/>
                      </a:lnTo>
                      <a:lnTo>
                        <a:pt x="1046" y="5"/>
                      </a:lnTo>
                      <a:lnTo>
                        <a:pt x="1195" y="108"/>
                      </a:lnTo>
                      <a:lnTo>
                        <a:pt x="1236" y="316"/>
                      </a:lnTo>
                      <a:lnTo>
                        <a:pt x="1100" y="1129"/>
                      </a:lnTo>
                      <a:lnTo>
                        <a:pt x="180" y="1242"/>
                      </a:lnTo>
                      <a:lnTo>
                        <a:pt x="134" y="1170"/>
                      </a:lnTo>
                      <a:lnTo>
                        <a:pt x="35" y="720"/>
                      </a:lnTo>
                      <a:close/>
                    </a:path>
                  </a:pathLst>
                </a:custGeom>
                <a:solidFill>
                  <a:srgbClr val="6DCD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34" name="Freeform 661"/>
                <p:cNvSpPr>
                  <a:spLocks/>
                </p:cNvSpPr>
                <p:nvPr/>
              </p:nvSpPr>
              <p:spPr bwMode="auto">
                <a:xfrm flipH="1">
                  <a:off x="2846" y="830"/>
                  <a:ext cx="475" cy="88"/>
                </a:xfrm>
                <a:custGeom>
                  <a:avLst/>
                  <a:gdLst>
                    <a:gd name="T0" fmla="*/ 0 w 1093"/>
                    <a:gd name="T1" fmla="*/ 0 h 205"/>
                    <a:gd name="T2" fmla="*/ 0 w 1093"/>
                    <a:gd name="T3" fmla="*/ 0 h 205"/>
                    <a:gd name="T4" fmla="*/ 0 w 1093"/>
                    <a:gd name="T5" fmla="*/ 0 h 205"/>
                    <a:gd name="T6" fmla="*/ 0 w 1093"/>
                    <a:gd name="T7" fmla="*/ 0 h 205"/>
                    <a:gd name="T8" fmla="*/ 0 w 1093"/>
                    <a:gd name="T9" fmla="*/ 0 h 205"/>
                    <a:gd name="T10" fmla="*/ 0 w 1093"/>
                    <a:gd name="T11" fmla="*/ 0 h 205"/>
                    <a:gd name="T12" fmla="*/ 0 w 1093"/>
                    <a:gd name="T13" fmla="*/ 0 h 205"/>
                    <a:gd name="T14" fmla="*/ 0 w 1093"/>
                    <a:gd name="T15" fmla="*/ 0 h 205"/>
                    <a:gd name="T16" fmla="*/ 0 w 1093"/>
                    <a:gd name="T17" fmla="*/ 0 h 205"/>
                    <a:gd name="T18" fmla="*/ 0 w 1093"/>
                    <a:gd name="T19" fmla="*/ 0 h 205"/>
                    <a:gd name="T20" fmla="*/ 0 w 1093"/>
                    <a:gd name="T21" fmla="*/ 0 h 205"/>
                    <a:gd name="T22" fmla="*/ 0 w 1093"/>
                    <a:gd name="T23" fmla="*/ 0 h 205"/>
                    <a:gd name="T24" fmla="*/ 0 w 1093"/>
                    <a:gd name="T25" fmla="*/ 0 h 2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93"/>
                    <a:gd name="T40" fmla="*/ 0 h 205"/>
                    <a:gd name="T41" fmla="*/ 1093 w 1093"/>
                    <a:gd name="T42" fmla="*/ 205 h 2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93" h="205">
                      <a:moveTo>
                        <a:pt x="0" y="176"/>
                      </a:moveTo>
                      <a:lnTo>
                        <a:pt x="35" y="135"/>
                      </a:lnTo>
                      <a:lnTo>
                        <a:pt x="257" y="78"/>
                      </a:lnTo>
                      <a:lnTo>
                        <a:pt x="671" y="7"/>
                      </a:lnTo>
                      <a:lnTo>
                        <a:pt x="933" y="19"/>
                      </a:lnTo>
                      <a:lnTo>
                        <a:pt x="1093" y="0"/>
                      </a:lnTo>
                      <a:lnTo>
                        <a:pt x="1067" y="123"/>
                      </a:lnTo>
                      <a:lnTo>
                        <a:pt x="630" y="129"/>
                      </a:lnTo>
                      <a:lnTo>
                        <a:pt x="239" y="158"/>
                      </a:lnTo>
                      <a:lnTo>
                        <a:pt x="47" y="205"/>
                      </a:lnTo>
                      <a:lnTo>
                        <a:pt x="0" y="176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35" name="Freeform 662"/>
                <p:cNvSpPr>
                  <a:spLocks/>
                </p:cNvSpPr>
                <p:nvPr/>
              </p:nvSpPr>
              <p:spPr bwMode="auto">
                <a:xfrm flipH="1">
                  <a:off x="3165" y="225"/>
                  <a:ext cx="195" cy="172"/>
                </a:xfrm>
                <a:custGeom>
                  <a:avLst/>
                  <a:gdLst>
                    <a:gd name="T0" fmla="*/ 0 w 448"/>
                    <a:gd name="T1" fmla="*/ 0 h 394"/>
                    <a:gd name="T2" fmla="*/ 0 w 448"/>
                    <a:gd name="T3" fmla="*/ 0 h 394"/>
                    <a:gd name="T4" fmla="*/ 0 w 448"/>
                    <a:gd name="T5" fmla="*/ 0 h 394"/>
                    <a:gd name="T6" fmla="*/ 0 w 448"/>
                    <a:gd name="T7" fmla="*/ 0 h 394"/>
                    <a:gd name="T8" fmla="*/ 0 w 448"/>
                    <a:gd name="T9" fmla="*/ 0 h 394"/>
                    <a:gd name="T10" fmla="*/ 0 w 448"/>
                    <a:gd name="T11" fmla="*/ 0 h 394"/>
                    <a:gd name="T12" fmla="*/ 0 w 448"/>
                    <a:gd name="T13" fmla="*/ 0 h 394"/>
                    <a:gd name="T14" fmla="*/ 0 w 448"/>
                    <a:gd name="T15" fmla="*/ 0 h 394"/>
                    <a:gd name="T16" fmla="*/ 0 w 448"/>
                    <a:gd name="T17" fmla="*/ 0 h 394"/>
                    <a:gd name="T18" fmla="*/ 0 w 448"/>
                    <a:gd name="T19" fmla="*/ 0 h 394"/>
                    <a:gd name="T20" fmla="*/ 0 w 448"/>
                    <a:gd name="T21" fmla="*/ 0 h 394"/>
                    <a:gd name="T22" fmla="*/ 0 w 448"/>
                    <a:gd name="T23" fmla="*/ 0 h 39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8"/>
                    <a:gd name="T37" fmla="*/ 0 h 394"/>
                    <a:gd name="T38" fmla="*/ 448 w 448"/>
                    <a:gd name="T39" fmla="*/ 394 h 39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8" h="394">
                      <a:moveTo>
                        <a:pt x="307" y="13"/>
                      </a:moveTo>
                      <a:lnTo>
                        <a:pt x="184" y="46"/>
                      </a:lnTo>
                      <a:lnTo>
                        <a:pt x="76" y="100"/>
                      </a:lnTo>
                      <a:lnTo>
                        <a:pt x="26" y="169"/>
                      </a:lnTo>
                      <a:lnTo>
                        <a:pt x="0" y="245"/>
                      </a:lnTo>
                      <a:lnTo>
                        <a:pt x="39" y="394"/>
                      </a:lnTo>
                      <a:lnTo>
                        <a:pt x="126" y="240"/>
                      </a:lnTo>
                      <a:lnTo>
                        <a:pt x="249" y="100"/>
                      </a:lnTo>
                      <a:lnTo>
                        <a:pt x="448" y="0"/>
                      </a:lnTo>
                      <a:lnTo>
                        <a:pt x="307" y="13"/>
                      </a:lnTo>
                      <a:close/>
                    </a:path>
                  </a:pathLst>
                </a:custGeom>
                <a:solidFill>
                  <a:srgbClr val="DBE5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36" name="Freeform 663"/>
                <p:cNvSpPr>
                  <a:spLocks/>
                </p:cNvSpPr>
                <p:nvPr/>
              </p:nvSpPr>
              <p:spPr bwMode="auto">
                <a:xfrm flipH="1">
                  <a:off x="2939" y="436"/>
                  <a:ext cx="122" cy="161"/>
                </a:xfrm>
                <a:custGeom>
                  <a:avLst/>
                  <a:gdLst>
                    <a:gd name="T0" fmla="*/ 0 w 282"/>
                    <a:gd name="T1" fmla="*/ 0 h 372"/>
                    <a:gd name="T2" fmla="*/ 0 w 282"/>
                    <a:gd name="T3" fmla="*/ 0 h 372"/>
                    <a:gd name="T4" fmla="*/ 0 w 282"/>
                    <a:gd name="T5" fmla="*/ 0 h 372"/>
                    <a:gd name="T6" fmla="*/ 0 w 282"/>
                    <a:gd name="T7" fmla="*/ 0 h 372"/>
                    <a:gd name="T8" fmla="*/ 0 w 282"/>
                    <a:gd name="T9" fmla="*/ 0 h 372"/>
                    <a:gd name="T10" fmla="*/ 0 w 282"/>
                    <a:gd name="T11" fmla="*/ 0 h 372"/>
                    <a:gd name="T12" fmla="*/ 0 w 282"/>
                    <a:gd name="T13" fmla="*/ 0 h 372"/>
                    <a:gd name="T14" fmla="*/ 0 w 282"/>
                    <a:gd name="T15" fmla="*/ 0 h 372"/>
                    <a:gd name="T16" fmla="*/ 0 w 282"/>
                    <a:gd name="T17" fmla="*/ 0 h 372"/>
                    <a:gd name="T18" fmla="*/ 0 w 282"/>
                    <a:gd name="T19" fmla="*/ 0 h 3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82"/>
                    <a:gd name="T31" fmla="*/ 0 h 372"/>
                    <a:gd name="T32" fmla="*/ 282 w 282"/>
                    <a:gd name="T33" fmla="*/ 372 h 3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82" h="372">
                      <a:moveTo>
                        <a:pt x="217" y="50"/>
                      </a:moveTo>
                      <a:lnTo>
                        <a:pt x="154" y="192"/>
                      </a:lnTo>
                      <a:lnTo>
                        <a:pt x="0" y="350"/>
                      </a:lnTo>
                      <a:lnTo>
                        <a:pt x="118" y="372"/>
                      </a:lnTo>
                      <a:lnTo>
                        <a:pt x="217" y="322"/>
                      </a:lnTo>
                      <a:lnTo>
                        <a:pt x="249" y="200"/>
                      </a:lnTo>
                      <a:lnTo>
                        <a:pt x="282" y="0"/>
                      </a:lnTo>
                      <a:lnTo>
                        <a:pt x="217" y="50"/>
                      </a:lnTo>
                      <a:close/>
                    </a:path>
                  </a:pathLst>
                </a:custGeom>
                <a:solidFill>
                  <a:srgbClr val="6D76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37" name="Freeform 664"/>
                <p:cNvSpPr>
                  <a:spLocks/>
                </p:cNvSpPr>
                <p:nvPr/>
              </p:nvSpPr>
              <p:spPr bwMode="auto">
                <a:xfrm flipH="1">
                  <a:off x="2660" y="1025"/>
                  <a:ext cx="1037" cy="225"/>
                </a:xfrm>
                <a:custGeom>
                  <a:avLst/>
                  <a:gdLst>
                    <a:gd name="T0" fmla="*/ 0 w 2396"/>
                    <a:gd name="T1" fmla="*/ 0 h 515"/>
                    <a:gd name="T2" fmla="*/ 0 w 2396"/>
                    <a:gd name="T3" fmla="*/ 0 h 515"/>
                    <a:gd name="T4" fmla="*/ 0 w 2396"/>
                    <a:gd name="T5" fmla="*/ 0 h 515"/>
                    <a:gd name="T6" fmla="*/ 0 w 2396"/>
                    <a:gd name="T7" fmla="*/ 0 h 515"/>
                    <a:gd name="T8" fmla="*/ 0 w 2396"/>
                    <a:gd name="T9" fmla="*/ 0 h 515"/>
                    <a:gd name="T10" fmla="*/ 0 w 2396"/>
                    <a:gd name="T11" fmla="*/ 0 h 515"/>
                    <a:gd name="T12" fmla="*/ 0 w 2396"/>
                    <a:gd name="T13" fmla="*/ 0 h 515"/>
                    <a:gd name="T14" fmla="*/ 0 w 2396"/>
                    <a:gd name="T15" fmla="*/ 0 h 515"/>
                    <a:gd name="T16" fmla="*/ 0 w 2396"/>
                    <a:gd name="T17" fmla="*/ 0 h 515"/>
                    <a:gd name="T18" fmla="*/ 0 w 2396"/>
                    <a:gd name="T19" fmla="*/ 0 h 515"/>
                    <a:gd name="T20" fmla="*/ 0 w 2396"/>
                    <a:gd name="T21" fmla="*/ 0 h 515"/>
                    <a:gd name="T22" fmla="*/ 0 w 2396"/>
                    <a:gd name="T23" fmla="*/ 0 h 515"/>
                    <a:gd name="T24" fmla="*/ 0 w 2396"/>
                    <a:gd name="T25" fmla="*/ 0 h 515"/>
                    <a:gd name="T26" fmla="*/ 0 w 2396"/>
                    <a:gd name="T27" fmla="*/ 0 h 515"/>
                    <a:gd name="T28" fmla="*/ 0 w 2396"/>
                    <a:gd name="T29" fmla="*/ 0 h 515"/>
                    <a:gd name="T30" fmla="*/ 0 w 2396"/>
                    <a:gd name="T31" fmla="*/ 0 h 515"/>
                    <a:gd name="T32" fmla="*/ 0 w 2396"/>
                    <a:gd name="T33" fmla="*/ 0 h 51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96"/>
                    <a:gd name="T52" fmla="*/ 0 h 515"/>
                    <a:gd name="T53" fmla="*/ 2396 w 2396"/>
                    <a:gd name="T54" fmla="*/ 515 h 51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96" h="515">
                      <a:moveTo>
                        <a:pt x="374" y="0"/>
                      </a:moveTo>
                      <a:lnTo>
                        <a:pt x="305" y="41"/>
                      </a:lnTo>
                      <a:lnTo>
                        <a:pt x="80" y="332"/>
                      </a:lnTo>
                      <a:lnTo>
                        <a:pt x="0" y="373"/>
                      </a:lnTo>
                      <a:lnTo>
                        <a:pt x="69" y="481"/>
                      </a:lnTo>
                      <a:lnTo>
                        <a:pt x="585" y="455"/>
                      </a:lnTo>
                      <a:lnTo>
                        <a:pt x="2233" y="515"/>
                      </a:lnTo>
                      <a:lnTo>
                        <a:pt x="2396" y="431"/>
                      </a:lnTo>
                      <a:lnTo>
                        <a:pt x="2024" y="390"/>
                      </a:lnTo>
                      <a:lnTo>
                        <a:pt x="2327" y="367"/>
                      </a:lnTo>
                      <a:lnTo>
                        <a:pt x="2257" y="275"/>
                      </a:lnTo>
                      <a:lnTo>
                        <a:pt x="2135" y="105"/>
                      </a:lnTo>
                      <a:lnTo>
                        <a:pt x="1231" y="58"/>
                      </a:lnTo>
                      <a:lnTo>
                        <a:pt x="462" y="5"/>
                      </a:lnTo>
                      <a:lnTo>
                        <a:pt x="374" y="0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38" name="Freeform 665"/>
                <p:cNvSpPr>
                  <a:spLocks/>
                </p:cNvSpPr>
                <p:nvPr/>
              </p:nvSpPr>
              <p:spPr bwMode="auto">
                <a:xfrm flipH="1">
                  <a:off x="2696" y="897"/>
                  <a:ext cx="796" cy="219"/>
                </a:xfrm>
                <a:custGeom>
                  <a:avLst/>
                  <a:gdLst>
                    <a:gd name="T0" fmla="*/ 0 w 1835"/>
                    <a:gd name="T1" fmla="*/ 0 h 503"/>
                    <a:gd name="T2" fmla="*/ 0 w 1835"/>
                    <a:gd name="T3" fmla="*/ 0 h 503"/>
                    <a:gd name="T4" fmla="*/ 0 w 1835"/>
                    <a:gd name="T5" fmla="*/ 0 h 503"/>
                    <a:gd name="T6" fmla="*/ 0 w 1835"/>
                    <a:gd name="T7" fmla="*/ 0 h 503"/>
                    <a:gd name="T8" fmla="*/ 0 w 1835"/>
                    <a:gd name="T9" fmla="*/ 0 h 503"/>
                    <a:gd name="T10" fmla="*/ 0 w 1835"/>
                    <a:gd name="T11" fmla="*/ 0 h 503"/>
                    <a:gd name="T12" fmla="*/ 0 w 1835"/>
                    <a:gd name="T13" fmla="*/ 0 h 503"/>
                    <a:gd name="T14" fmla="*/ 0 w 1835"/>
                    <a:gd name="T15" fmla="*/ 0 h 503"/>
                    <a:gd name="T16" fmla="*/ 0 w 1835"/>
                    <a:gd name="T17" fmla="*/ 0 h 503"/>
                    <a:gd name="T18" fmla="*/ 0 w 1835"/>
                    <a:gd name="T19" fmla="*/ 0 h 503"/>
                    <a:gd name="T20" fmla="*/ 0 w 1835"/>
                    <a:gd name="T21" fmla="*/ 0 h 503"/>
                    <a:gd name="T22" fmla="*/ 0 w 1835"/>
                    <a:gd name="T23" fmla="*/ 0 h 503"/>
                    <a:gd name="T24" fmla="*/ 0 w 1835"/>
                    <a:gd name="T25" fmla="*/ 0 h 50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35"/>
                    <a:gd name="T40" fmla="*/ 0 h 503"/>
                    <a:gd name="T41" fmla="*/ 1835 w 1835"/>
                    <a:gd name="T42" fmla="*/ 503 h 50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35" h="503">
                      <a:moveTo>
                        <a:pt x="0" y="258"/>
                      </a:moveTo>
                      <a:lnTo>
                        <a:pt x="11" y="118"/>
                      </a:lnTo>
                      <a:lnTo>
                        <a:pt x="156" y="113"/>
                      </a:lnTo>
                      <a:lnTo>
                        <a:pt x="792" y="60"/>
                      </a:lnTo>
                      <a:lnTo>
                        <a:pt x="1054" y="31"/>
                      </a:lnTo>
                      <a:lnTo>
                        <a:pt x="1591" y="25"/>
                      </a:lnTo>
                      <a:lnTo>
                        <a:pt x="1777" y="19"/>
                      </a:lnTo>
                      <a:lnTo>
                        <a:pt x="1835" y="0"/>
                      </a:lnTo>
                      <a:lnTo>
                        <a:pt x="1800" y="503"/>
                      </a:lnTo>
                      <a:lnTo>
                        <a:pt x="1708" y="348"/>
                      </a:lnTo>
                      <a:lnTo>
                        <a:pt x="0" y="258"/>
                      </a:lnTo>
                      <a:close/>
                    </a:path>
                  </a:pathLst>
                </a:custGeom>
                <a:solidFill>
                  <a:srgbClr val="E8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39" name="Freeform 666"/>
                <p:cNvSpPr>
                  <a:spLocks/>
                </p:cNvSpPr>
                <p:nvPr/>
              </p:nvSpPr>
              <p:spPr bwMode="auto">
                <a:xfrm flipH="1">
                  <a:off x="2854" y="793"/>
                  <a:ext cx="432" cy="98"/>
                </a:xfrm>
                <a:custGeom>
                  <a:avLst/>
                  <a:gdLst>
                    <a:gd name="T0" fmla="*/ 0 w 996"/>
                    <a:gd name="T1" fmla="*/ 0 h 221"/>
                    <a:gd name="T2" fmla="*/ 0 w 996"/>
                    <a:gd name="T3" fmla="*/ 0 h 221"/>
                    <a:gd name="T4" fmla="*/ 0 w 996"/>
                    <a:gd name="T5" fmla="*/ 0 h 221"/>
                    <a:gd name="T6" fmla="*/ 0 w 996"/>
                    <a:gd name="T7" fmla="*/ 0 h 221"/>
                    <a:gd name="T8" fmla="*/ 0 w 996"/>
                    <a:gd name="T9" fmla="*/ 0 h 221"/>
                    <a:gd name="T10" fmla="*/ 0 w 996"/>
                    <a:gd name="T11" fmla="*/ 0 h 221"/>
                    <a:gd name="T12" fmla="*/ 0 w 996"/>
                    <a:gd name="T13" fmla="*/ 0 h 221"/>
                    <a:gd name="T14" fmla="*/ 0 w 996"/>
                    <a:gd name="T15" fmla="*/ 0 h 221"/>
                    <a:gd name="T16" fmla="*/ 0 w 996"/>
                    <a:gd name="T17" fmla="*/ 0 h 221"/>
                    <a:gd name="T18" fmla="*/ 0 w 996"/>
                    <a:gd name="T19" fmla="*/ 0 h 221"/>
                    <a:gd name="T20" fmla="*/ 0 w 996"/>
                    <a:gd name="T21" fmla="*/ 0 h 221"/>
                    <a:gd name="T22" fmla="*/ 0 w 996"/>
                    <a:gd name="T23" fmla="*/ 0 h 221"/>
                    <a:gd name="T24" fmla="*/ 0 w 996"/>
                    <a:gd name="T25" fmla="*/ 0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96"/>
                    <a:gd name="T40" fmla="*/ 0 h 221"/>
                    <a:gd name="T41" fmla="*/ 996 w 996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96" h="221">
                      <a:moveTo>
                        <a:pt x="50" y="0"/>
                      </a:moveTo>
                      <a:lnTo>
                        <a:pt x="53" y="70"/>
                      </a:lnTo>
                      <a:lnTo>
                        <a:pt x="0" y="174"/>
                      </a:lnTo>
                      <a:lnTo>
                        <a:pt x="309" y="105"/>
                      </a:lnTo>
                      <a:lnTo>
                        <a:pt x="466" y="133"/>
                      </a:lnTo>
                      <a:lnTo>
                        <a:pt x="292" y="221"/>
                      </a:lnTo>
                      <a:lnTo>
                        <a:pt x="996" y="174"/>
                      </a:lnTo>
                      <a:lnTo>
                        <a:pt x="982" y="80"/>
                      </a:lnTo>
                      <a:lnTo>
                        <a:pt x="822" y="99"/>
                      </a:lnTo>
                      <a:lnTo>
                        <a:pt x="740" y="1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0" name="Freeform 667"/>
                <p:cNvSpPr>
                  <a:spLocks/>
                </p:cNvSpPr>
                <p:nvPr/>
              </p:nvSpPr>
              <p:spPr bwMode="auto">
                <a:xfrm flipH="1">
                  <a:off x="2743" y="169"/>
                  <a:ext cx="202" cy="644"/>
                </a:xfrm>
                <a:custGeom>
                  <a:avLst/>
                  <a:gdLst>
                    <a:gd name="T0" fmla="*/ 0 w 466"/>
                    <a:gd name="T1" fmla="*/ 0 h 1485"/>
                    <a:gd name="T2" fmla="*/ 0 w 466"/>
                    <a:gd name="T3" fmla="*/ 0 h 1485"/>
                    <a:gd name="T4" fmla="*/ 0 w 466"/>
                    <a:gd name="T5" fmla="*/ 0 h 1485"/>
                    <a:gd name="T6" fmla="*/ 0 w 466"/>
                    <a:gd name="T7" fmla="*/ 0 h 1485"/>
                    <a:gd name="T8" fmla="*/ 0 w 466"/>
                    <a:gd name="T9" fmla="*/ 0 h 1485"/>
                    <a:gd name="T10" fmla="*/ 0 w 466"/>
                    <a:gd name="T11" fmla="*/ 0 h 1485"/>
                    <a:gd name="T12" fmla="*/ 0 w 466"/>
                    <a:gd name="T13" fmla="*/ 0 h 1485"/>
                    <a:gd name="T14" fmla="*/ 0 w 466"/>
                    <a:gd name="T15" fmla="*/ 0 h 1485"/>
                    <a:gd name="T16" fmla="*/ 0 w 466"/>
                    <a:gd name="T17" fmla="*/ 0 h 1485"/>
                    <a:gd name="T18" fmla="*/ 0 w 466"/>
                    <a:gd name="T19" fmla="*/ 0 h 1485"/>
                    <a:gd name="T20" fmla="*/ 0 w 466"/>
                    <a:gd name="T21" fmla="*/ 0 h 1485"/>
                    <a:gd name="T22" fmla="*/ 0 w 466"/>
                    <a:gd name="T23" fmla="*/ 0 h 1485"/>
                    <a:gd name="T24" fmla="*/ 0 w 466"/>
                    <a:gd name="T25" fmla="*/ 0 h 148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66"/>
                    <a:gd name="T40" fmla="*/ 0 h 1485"/>
                    <a:gd name="T41" fmla="*/ 466 w 466"/>
                    <a:gd name="T42" fmla="*/ 1485 h 148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66" h="1485">
                      <a:moveTo>
                        <a:pt x="56" y="1417"/>
                      </a:moveTo>
                      <a:lnTo>
                        <a:pt x="186" y="1376"/>
                      </a:lnTo>
                      <a:lnTo>
                        <a:pt x="379" y="268"/>
                      </a:lnTo>
                      <a:lnTo>
                        <a:pt x="442" y="0"/>
                      </a:lnTo>
                      <a:lnTo>
                        <a:pt x="466" y="82"/>
                      </a:lnTo>
                      <a:lnTo>
                        <a:pt x="413" y="654"/>
                      </a:lnTo>
                      <a:lnTo>
                        <a:pt x="321" y="1365"/>
                      </a:lnTo>
                      <a:lnTo>
                        <a:pt x="300" y="1432"/>
                      </a:lnTo>
                      <a:lnTo>
                        <a:pt x="127" y="1485"/>
                      </a:lnTo>
                      <a:lnTo>
                        <a:pt x="0" y="1452"/>
                      </a:lnTo>
                      <a:lnTo>
                        <a:pt x="56" y="1417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1" name="Freeform 668"/>
                <p:cNvSpPr>
                  <a:spLocks/>
                </p:cNvSpPr>
                <p:nvPr/>
              </p:nvSpPr>
              <p:spPr bwMode="auto">
                <a:xfrm flipH="1">
                  <a:off x="2933" y="693"/>
                  <a:ext cx="384" cy="64"/>
                </a:xfrm>
                <a:custGeom>
                  <a:avLst/>
                  <a:gdLst>
                    <a:gd name="T0" fmla="*/ 0 w 888"/>
                    <a:gd name="T1" fmla="*/ 0 h 146"/>
                    <a:gd name="T2" fmla="*/ 0 w 888"/>
                    <a:gd name="T3" fmla="*/ 0 h 146"/>
                    <a:gd name="T4" fmla="*/ 0 w 888"/>
                    <a:gd name="T5" fmla="*/ 0 h 146"/>
                    <a:gd name="T6" fmla="*/ 0 w 888"/>
                    <a:gd name="T7" fmla="*/ 0 h 146"/>
                    <a:gd name="T8" fmla="*/ 0 w 888"/>
                    <a:gd name="T9" fmla="*/ 0 h 146"/>
                    <a:gd name="T10" fmla="*/ 0 w 888"/>
                    <a:gd name="T11" fmla="*/ 0 h 146"/>
                    <a:gd name="T12" fmla="*/ 0 w 888"/>
                    <a:gd name="T13" fmla="*/ 0 h 146"/>
                    <a:gd name="T14" fmla="*/ 0 w 888"/>
                    <a:gd name="T15" fmla="*/ 0 h 146"/>
                    <a:gd name="T16" fmla="*/ 0 w 888"/>
                    <a:gd name="T17" fmla="*/ 0 h 1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88"/>
                    <a:gd name="T28" fmla="*/ 0 h 146"/>
                    <a:gd name="T29" fmla="*/ 888 w 888"/>
                    <a:gd name="T30" fmla="*/ 146 h 14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88" h="146">
                      <a:moveTo>
                        <a:pt x="0" y="79"/>
                      </a:moveTo>
                      <a:lnTo>
                        <a:pt x="26" y="146"/>
                      </a:lnTo>
                      <a:lnTo>
                        <a:pt x="88" y="116"/>
                      </a:lnTo>
                      <a:lnTo>
                        <a:pt x="888" y="45"/>
                      </a:lnTo>
                      <a:lnTo>
                        <a:pt x="888" y="9"/>
                      </a:lnTo>
                      <a:lnTo>
                        <a:pt x="536" y="0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2" name="Freeform 669"/>
                <p:cNvSpPr>
                  <a:spLocks/>
                </p:cNvSpPr>
                <p:nvPr/>
              </p:nvSpPr>
              <p:spPr bwMode="auto">
                <a:xfrm flipH="1">
                  <a:off x="2851" y="99"/>
                  <a:ext cx="595" cy="556"/>
                </a:xfrm>
                <a:custGeom>
                  <a:avLst/>
                  <a:gdLst>
                    <a:gd name="T0" fmla="*/ 0 w 1374"/>
                    <a:gd name="T1" fmla="*/ 0 h 1286"/>
                    <a:gd name="T2" fmla="*/ 0 w 1374"/>
                    <a:gd name="T3" fmla="*/ 0 h 1286"/>
                    <a:gd name="T4" fmla="*/ 0 w 1374"/>
                    <a:gd name="T5" fmla="*/ 0 h 1286"/>
                    <a:gd name="T6" fmla="*/ 0 w 1374"/>
                    <a:gd name="T7" fmla="*/ 0 h 1286"/>
                    <a:gd name="T8" fmla="*/ 0 w 1374"/>
                    <a:gd name="T9" fmla="*/ 0 h 1286"/>
                    <a:gd name="T10" fmla="*/ 0 w 1374"/>
                    <a:gd name="T11" fmla="*/ 0 h 1286"/>
                    <a:gd name="T12" fmla="*/ 0 w 1374"/>
                    <a:gd name="T13" fmla="*/ 0 h 1286"/>
                    <a:gd name="T14" fmla="*/ 0 w 1374"/>
                    <a:gd name="T15" fmla="*/ 0 h 1286"/>
                    <a:gd name="T16" fmla="*/ 0 w 1374"/>
                    <a:gd name="T17" fmla="*/ 0 h 1286"/>
                    <a:gd name="T18" fmla="*/ 0 w 1374"/>
                    <a:gd name="T19" fmla="*/ 0 h 1286"/>
                    <a:gd name="T20" fmla="*/ 0 w 1374"/>
                    <a:gd name="T21" fmla="*/ 0 h 1286"/>
                    <a:gd name="T22" fmla="*/ 0 w 1374"/>
                    <a:gd name="T23" fmla="*/ 0 h 1286"/>
                    <a:gd name="T24" fmla="*/ 0 w 1374"/>
                    <a:gd name="T25" fmla="*/ 0 h 1286"/>
                    <a:gd name="T26" fmla="*/ 0 w 1374"/>
                    <a:gd name="T27" fmla="*/ 0 h 1286"/>
                    <a:gd name="T28" fmla="*/ 0 w 1374"/>
                    <a:gd name="T29" fmla="*/ 0 h 1286"/>
                    <a:gd name="T30" fmla="*/ 0 w 1374"/>
                    <a:gd name="T31" fmla="*/ 0 h 1286"/>
                    <a:gd name="T32" fmla="*/ 0 w 1374"/>
                    <a:gd name="T33" fmla="*/ 0 h 1286"/>
                    <a:gd name="T34" fmla="*/ 0 w 1374"/>
                    <a:gd name="T35" fmla="*/ 0 h 1286"/>
                    <a:gd name="T36" fmla="*/ 0 w 1374"/>
                    <a:gd name="T37" fmla="*/ 0 h 1286"/>
                    <a:gd name="T38" fmla="*/ 0 w 1374"/>
                    <a:gd name="T39" fmla="*/ 0 h 1286"/>
                    <a:gd name="T40" fmla="*/ 0 w 1374"/>
                    <a:gd name="T41" fmla="*/ 0 h 128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74"/>
                    <a:gd name="T64" fmla="*/ 0 h 1286"/>
                    <a:gd name="T65" fmla="*/ 1374 w 1374"/>
                    <a:gd name="T66" fmla="*/ 1286 h 128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74" h="1286">
                      <a:moveTo>
                        <a:pt x="229" y="1286"/>
                      </a:moveTo>
                      <a:lnTo>
                        <a:pt x="18" y="566"/>
                      </a:lnTo>
                      <a:lnTo>
                        <a:pt x="0" y="391"/>
                      </a:lnTo>
                      <a:lnTo>
                        <a:pt x="29" y="315"/>
                      </a:lnTo>
                      <a:lnTo>
                        <a:pt x="151" y="239"/>
                      </a:lnTo>
                      <a:lnTo>
                        <a:pt x="664" y="100"/>
                      </a:lnTo>
                      <a:lnTo>
                        <a:pt x="1229" y="6"/>
                      </a:lnTo>
                      <a:lnTo>
                        <a:pt x="1351" y="0"/>
                      </a:lnTo>
                      <a:lnTo>
                        <a:pt x="1374" y="59"/>
                      </a:lnTo>
                      <a:lnTo>
                        <a:pt x="1333" y="374"/>
                      </a:lnTo>
                      <a:lnTo>
                        <a:pt x="1247" y="198"/>
                      </a:lnTo>
                      <a:lnTo>
                        <a:pt x="1053" y="88"/>
                      </a:lnTo>
                      <a:lnTo>
                        <a:pt x="763" y="123"/>
                      </a:lnTo>
                      <a:lnTo>
                        <a:pt x="239" y="315"/>
                      </a:lnTo>
                      <a:lnTo>
                        <a:pt x="128" y="426"/>
                      </a:lnTo>
                      <a:lnTo>
                        <a:pt x="133" y="718"/>
                      </a:lnTo>
                      <a:lnTo>
                        <a:pt x="245" y="1038"/>
                      </a:lnTo>
                      <a:lnTo>
                        <a:pt x="268" y="1201"/>
                      </a:lnTo>
                      <a:lnTo>
                        <a:pt x="229" y="1286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3" name="Freeform 670"/>
                <p:cNvSpPr>
                  <a:spLocks/>
                </p:cNvSpPr>
                <p:nvPr/>
              </p:nvSpPr>
              <p:spPr bwMode="auto">
                <a:xfrm flipH="1">
                  <a:off x="2729" y="933"/>
                  <a:ext cx="255" cy="92"/>
                </a:xfrm>
                <a:custGeom>
                  <a:avLst/>
                  <a:gdLst>
                    <a:gd name="T0" fmla="*/ 0 w 591"/>
                    <a:gd name="T1" fmla="*/ 0 h 216"/>
                    <a:gd name="T2" fmla="*/ 0 w 591"/>
                    <a:gd name="T3" fmla="*/ 0 h 216"/>
                    <a:gd name="T4" fmla="*/ 0 w 591"/>
                    <a:gd name="T5" fmla="*/ 0 h 216"/>
                    <a:gd name="T6" fmla="*/ 0 w 591"/>
                    <a:gd name="T7" fmla="*/ 0 h 216"/>
                    <a:gd name="T8" fmla="*/ 0 w 591"/>
                    <a:gd name="T9" fmla="*/ 0 h 216"/>
                    <a:gd name="T10" fmla="*/ 0 w 591"/>
                    <a:gd name="T11" fmla="*/ 0 h 216"/>
                    <a:gd name="T12" fmla="*/ 0 w 591"/>
                    <a:gd name="T13" fmla="*/ 0 h 216"/>
                    <a:gd name="T14" fmla="*/ 0 w 591"/>
                    <a:gd name="T15" fmla="*/ 0 h 216"/>
                    <a:gd name="T16" fmla="*/ 0 w 591"/>
                    <a:gd name="T17" fmla="*/ 0 h 216"/>
                    <a:gd name="T18" fmla="*/ 0 w 591"/>
                    <a:gd name="T19" fmla="*/ 0 h 2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91"/>
                    <a:gd name="T31" fmla="*/ 0 h 216"/>
                    <a:gd name="T32" fmla="*/ 591 w 591"/>
                    <a:gd name="T33" fmla="*/ 216 h 2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91" h="216">
                      <a:moveTo>
                        <a:pt x="0" y="207"/>
                      </a:moveTo>
                      <a:lnTo>
                        <a:pt x="47" y="0"/>
                      </a:lnTo>
                      <a:lnTo>
                        <a:pt x="591" y="22"/>
                      </a:lnTo>
                      <a:lnTo>
                        <a:pt x="572" y="123"/>
                      </a:lnTo>
                      <a:lnTo>
                        <a:pt x="542" y="65"/>
                      </a:lnTo>
                      <a:lnTo>
                        <a:pt x="135" y="88"/>
                      </a:lnTo>
                      <a:lnTo>
                        <a:pt x="59" y="216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4" name="Freeform 671"/>
                <p:cNvSpPr>
                  <a:spLocks/>
                </p:cNvSpPr>
                <p:nvPr/>
              </p:nvSpPr>
              <p:spPr bwMode="auto">
                <a:xfrm flipH="1">
                  <a:off x="2762" y="976"/>
                  <a:ext cx="125" cy="57"/>
                </a:xfrm>
                <a:custGeom>
                  <a:avLst/>
                  <a:gdLst>
                    <a:gd name="T0" fmla="*/ 0 w 288"/>
                    <a:gd name="T1" fmla="*/ 0 h 131"/>
                    <a:gd name="T2" fmla="*/ 0 w 288"/>
                    <a:gd name="T3" fmla="*/ 0 h 131"/>
                    <a:gd name="T4" fmla="*/ 0 w 288"/>
                    <a:gd name="T5" fmla="*/ 0 h 131"/>
                    <a:gd name="T6" fmla="*/ 0 w 288"/>
                    <a:gd name="T7" fmla="*/ 0 h 131"/>
                    <a:gd name="T8" fmla="*/ 0 w 288"/>
                    <a:gd name="T9" fmla="*/ 0 h 131"/>
                    <a:gd name="T10" fmla="*/ 0 w 288"/>
                    <a:gd name="T11" fmla="*/ 0 h 131"/>
                    <a:gd name="T12" fmla="*/ 0 w 288"/>
                    <a:gd name="T13" fmla="*/ 0 h 131"/>
                    <a:gd name="T14" fmla="*/ 0 w 288"/>
                    <a:gd name="T15" fmla="*/ 0 h 131"/>
                    <a:gd name="T16" fmla="*/ 0 w 288"/>
                    <a:gd name="T17" fmla="*/ 0 h 131"/>
                    <a:gd name="T18" fmla="*/ 0 w 288"/>
                    <a:gd name="T19" fmla="*/ 0 h 13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88"/>
                    <a:gd name="T31" fmla="*/ 0 h 131"/>
                    <a:gd name="T32" fmla="*/ 288 w 288"/>
                    <a:gd name="T33" fmla="*/ 131 h 13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88" h="131">
                      <a:moveTo>
                        <a:pt x="0" y="95"/>
                      </a:moveTo>
                      <a:lnTo>
                        <a:pt x="48" y="126"/>
                      </a:lnTo>
                      <a:lnTo>
                        <a:pt x="157" y="131"/>
                      </a:lnTo>
                      <a:lnTo>
                        <a:pt x="159" y="87"/>
                      </a:lnTo>
                      <a:lnTo>
                        <a:pt x="288" y="12"/>
                      </a:lnTo>
                      <a:lnTo>
                        <a:pt x="83" y="0"/>
                      </a:lnTo>
                      <a:lnTo>
                        <a:pt x="36" y="6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5" name="Freeform 672"/>
                <p:cNvSpPr>
                  <a:spLocks/>
                </p:cNvSpPr>
                <p:nvPr/>
              </p:nvSpPr>
              <p:spPr bwMode="auto">
                <a:xfrm flipH="1">
                  <a:off x="2671" y="1186"/>
                  <a:ext cx="1036" cy="67"/>
                </a:xfrm>
                <a:custGeom>
                  <a:avLst/>
                  <a:gdLst>
                    <a:gd name="T0" fmla="*/ 0 w 2388"/>
                    <a:gd name="T1" fmla="*/ 0 h 154"/>
                    <a:gd name="T2" fmla="*/ 0 w 2388"/>
                    <a:gd name="T3" fmla="*/ 0 h 154"/>
                    <a:gd name="T4" fmla="*/ 0 w 2388"/>
                    <a:gd name="T5" fmla="*/ 0 h 154"/>
                    <a:gd name="T6" fmla="*/ 0 w 2388"/>
                    <a:gd name="T7" fmla="*/ 0 h 154"/>
                    <a:gd name="T8" fmla="*/ 0 w 2388"/>
                    <a:gd name="T9" fmla="*/ 0 h 154"/>
                    <a:gd name="T10" fmla="*/ 0 w 2388"/>
                    <a:gd name="T11" fmla="*/ 0 h 154"/>
                    <a:gd name="T12" fmla="*/ 0 w 2388"/>
                    <a:gd name="T13" fmla="*/ 0 h 154"/>
                    <a:gd name="T14" fmla="*/ 0 w 2388"/>
                    <a:gd name="T15" fmla="*/ 0 h 154"/>
                    <a:gd name="T16" fmla="*/ 0 w 2388"/>
                    <a:gd name="T17" fmla="*/ 0 h 154"/>
                    <a:gd name="T18" fmla="*/ 0 w 2388"/>
                    <a:gd name="T19" fmla="*/ 0 h 154"/>
                    <a:gd name="T20" fmla="*/ 0 w 2388"/>
                    <a:gd name="T21" fmla="*/ 0 h 154"/>
                    <a:gd name="T22" fmla="*/ 0 w 2388"/>
                    <a:gd name="T23" fmla="*/ 0 h 1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388"/>
                    <a:gd name="T37" fmla="*/ 0 h 154"/>
                    <a:gd name="T38" fmla="*/ 2388 w 2388"/>
                    <a:gd name="T39" fmla="*/ 154 h 15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388" h="154">
                      <a:moveTo>
                        <a:pt x="59" y="101"/>
                      </a:moveTo>
                      <a:lnTo>
                        <a:pt x="0" y="35"/>
                      </a:lnTo>
                      <a:lnTo>
                        <a:pt x="175" y="0"/>
                      </a:lnTo>
                      <a:lnTo>
                        <a:pt x="2331" y="41"/>
                      </a:lnTo>
                      <a:lnTo>
                        <a:pt x="2388" y="86"/>
                      </a:lnTo>
                      <a:lnTo>
                        <a:pt x="2298" y="154"/>
                      </a:lnTo>
                      <a:lnTo>
                        <a:pt x="1142" y="117"/>
                      </a:lnTo>
                      <a:lnTo>
                        <a:pt x="380" y="88"/>
                      </a:lnTo>
                      <a:lnTo>
                        <a:pt x="138" y="133"/>
                      </a:lnTo>
                      <a:lnTo>
                        <a:pt x="59" y="101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6" name="Freeform 673"/>
                <p:cNvSpPr>
                  <a:spLocks/>
                </p:cNvSpPr>
                <p:nvPr/>
              </p:nvSpPr>
              <p:spPr bwMode="auto">
                <a:xfrm flipH="1">
                  <a:off x="2684" y="865"/>
                  <a:ext cx="820" cy="66"/>
                </a:xfrm>
                <a:custGeom>
                  <a:avLst/>
                  <a:gdLst>
                    <a:gd name="T0" fmla="*/ 0 w 1893"/>
                    <a:gd name="T1" fmla="*/ 0 h 152"/>
                    <a:gd name="T2" fmla="*/ 0 w 1893"/>
                    <a:gd name="T3" fmla="*/ 0 h 152"/>
                    <a:gd name="T4" fmla="*/ 0 w 1893"/>
                    <a:gd name="T5" fmla="*/ 0 h 152"/>
                    <a:gd name="T6" fmla="*/ 0 w 1893"/>
                    <a:gd name="T7" fmla="*/ 0 h 152"/>
                    <a:gd name="T8" fmla="*/ 0 w 1893"/>
                    <a:gd name="T9" fmla="*/ 0 h 152"/>
                    <a:gd name="T10" fmla="*/ 0 w 1893"/>
                    <a:gd name="T11" fmla="*/ 0 h 152"/>
                    <a:gd name="T12" fmla="*/ 0 w 1893"/>
                    <a:gd name="T13" fmla="*/ 0 h 152"/>
                    <a:gd name="T14" fmla="*/ 0 w 1893"/>
                    <a:gd name="T15" fmla="*/ 0 h 152"/>
                    <a:gd name="T16" fmla="*/ 0 w 1893"/>
                    <a:gd name="T17" fmla="*/ 0 h 152"/>
                    <a:gd name="T18" fmla="*/ 0 w 1893"/>
                    <a:gd name="T19" fmla="*/ 0 h 152"/>
                    <a:gd name="T20" fmla="*/ 0 w 1893"/>
                    <a:gd name="T21" fmla="*/ 0 h 152"/>
                    <a:gd name="T22" fmla="*/ 0 w 1893"/>
                    <a:gd name="T23" fmla="*/ 0 h 152"/>
                    <a:gd name="T24" fmla="*/ 0 w 1893"/>
                    <a:gd name="T25" fmla="*/ 0 h 152"/>
                    <a:gd name="T26" fmla="*/ 0 w 1893"/>
                    <a:gd name="T27" fmla="*/ 0 h 152"/>
                    <a:gd name="T28" fmla="*/ 0 w 1893"/>
                    <a:gd name="T29" fmla="*/ 0 h 152"/>
                    <a:gd name="T30" fmla="*/ 0 w 1893"/>
                    <a:gd name="T31" fmla="*/ 0 h 152"/>
                    <a:gd name="T32" fmla="*/ 0 w 1893"/>
                    <a:gd name="T33" fmla="*/ 0 h 152"/>
                    <a:gd name="T34" fmla="*/ 0 w 1893"/>
                    <a:gd name="T35" fmla="*/ 0 h 152"/>
                    <a:gd name="T36" fmla="*/ 0 w 1893"/>
                    <a:gd name="T37" fmla="*/ 0 h 152"/>
                    <a:gd name="T38" fmla="*/ 0 w 1893"/>
                    <a:gd name="T39" fmla="*/ 0 h 152"/>
                    <a:gd name="T40" fmla="*/ 0 w 1893"/>
                    <a:gd name="T41" fmla="*/ 0 h 152"/>
                    <a:gd name="T42" fmla="*/ 0 w 1893"/>
                    <a:gd name="T43" fmla="*/ 0 h 152"/>
                    <a:gd name="T44" fmla="*/ 0 w 1893"/>
                    <a:gd name="T45" fmla="*/ 0 h 152"/>
                    <a:gd name="T46" fmla="*/ 0 w 1893"/>
                    <a:gd name="T47" fmla="*/ 0 h 152"/>
                    <a:gd name="T48" fmla="*/ 0 w 1893"/>
                    <a:gd name="T49" fmla="*/ 0 h 152"/>
                    <a:gd name="T50" fmla="*/ 0 w 1893"/>
                    <a:gd name="T51" fmla="*/ 0 h 152"/>
                    <a:gd name="T52" fmla="*/ 0 w 1893"/>
                    <a:gd name="T53" fmla="*/ 0 h 152"/>
                    <a:gd name="T54" fmla="*/ 0 w 1893"/>
                    <a:gd name="T55" fmla="*/ 0 h 15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893"/>
                    <a:gd name="T85" fmla="*/ 0 h 152"/>
                    <a:gd name="T86" fmla="*/ 1893 w 1893"/>
                    <a:gd name="T87" fmla="*/ 152 h 15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893" h="152">
                      <a:moveTo>
                        <a:pt x="12" y="128"/>
                      </a:moveTo>
                      <a:lnTo>
                        <a:pt x="174" y="111"/>
                      </a:lnTo>
                      <a:lnTo>
                        <a:pt x="337" y="95"/>
                      </a:lnTo>
                      <a:lnTo>
                        <a:pt x="549" y="71"/>
                      </a:lnTo>
                      <a:lnTo>
                        <a:pt x="649" y="52"/>
                      </a:lnTo>
                      <a:lnTo>
                        <a:pt x="762" y="29"/>
                      </a:lnTo>
                      <a:lnTo>
                        <a:pt x="954" y="14"/>
                      </a:lnTo>
                      <a:lnTo>
                        <a:pt x="1307" y="0"/>
                      </a:lnTo>
                      <a:lnTo>
                        <a:pt x="1661" y="4"/>
                      </a:lnTo>
                      <a:lnTo>
                        <a:pt x="1734" y="4"/>
                      </a:lnTo>
                      <a:lnTo>
                        <a:pt x="1868" y="13"/>
                      </a:lnTo>
                      <a:lnTo>
                        <a:pt x="1887" y="23"/>
                      </a:lnTo>
                      <a:lnTo>
                        <a:pt x="1893" y="44"/>
                      </a:lnTo>
                      <a:lnTo>
                        <a:pt x="1884" y="61"/>
                      </a:lnTo>
                      <a:lnTo>
                        <a:pt x="1862" y="67"/>
                      </a:lnTo>
                      <a:lnTo>
                        <a:pt x="1734" y="58"/>
                      </a:lnTo>
                      <a:lnTo>
                        <a:pt x="1661" y="58"/>
                      </a:lnTo>
                      <a:lnTo>
                        <a:pt x="1310" y="52"/>
                      </a:lnTo>
                      <a:lnTo>
                        <a:pt x="956" y="67"/>
                      </a:lnTo>
                      <a:lnTo>
                        <a:pt x="772" y="80"/>
                      </a:lnTo>
                      <a:lnTo>
                        <a:pt x="658" y="102"/>
                      </a:lnTo>
                      <a:lnTo>
                        <a:pt x="555" y="117"/>
                      </a:lnTo>
                      <a:lnTo>
                        <a:pt x="340" y="134"/>
                      </a:lnTo>
                      <a:lnTo>
                        <a:pt x="13" y="152"/>
                      </a:lnTo>
                      <a:lnTo>
                        <a:pt x="0" y="140"/>
                      </a:lnTo>
                      <a:lnTo>
                        <a:pt x="12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7" name="Freeform 674"/>
                <p:cNvSpPr>
                  <a:spLocks/>
                </p:cNvSpPr>
                <p:nvPr/>
              </p:nvSpPr>
              <p:spPr bwMode="auto">
                <a:xfrm flipH="1">
                  <a:off x="2675" y="871"/>
                  <a:ext cx="52" cy="253"/>
                </a:xfrm>
                <a:custGeom>
                  <a:avLst/>
                  <a:gdLst>
                    <a:gd name="T0" fmla="*/ 0 w 120"/>
                    <a:gd name="T1" fmla="*/ 0 h 578"/>
                    <a:gd name="T2" fmla="*/ 0 w 120"/>
                    <a:gd name="T3" fmla="*/ 0 h 578"/>
                    <a:gd name="T4" fmla="*/ 0 w 120"/>
                    <a:gd name="T5" fmla="*/ 0 h 578"/>
                    <a:gd name="T6" fmla="*/ 0 w 120"/>
                    <a:gd name="T7" fmla="*/ 0 h 578"/>
                    <a:gd name="T8" fmla="*/ 0 w 120"/>
                    <a:gd name="T9" fmla="*/ 0 h 578"/>
                    <a:gd name="T10" fmla="*/ 0 w 120"/>
                    <a:gd name="T11" fmla="*/ 0 h 578"/>
                    <a:gd name="T12" fmla="*/ 0 w 120"/>
                    <a:gd name="T13" fmla="*/ 0 h 578"/>
                    <a:gd name="T14" fmla="*/ 0 w 120"/>
                    <a:gd name="T15" fmla="*/ 0 h 578"/>
                    <a:gd name="T16" fmla="*/ 0 w 120"/>
                    <a:gd name="T17" fmla="*/ 0 h 578"/>
                    <a:gd name="T18" fmla="*/ 0 w 120"/>
                    <a:gd name="T19" fmla="*/ 0 h 578"/>
                    <a:gd name="T20" fmla="*/ 0 w 120"/>
                    <a:gd name="T21" fmla="*/ 0 h 578"/>
                    <a:gd name="T22" fmla="*/ 0 w 120"/>
                    <a:gd name="T23" fmla="*/ 0 h 578"/>
                    <a:gd name="T24" fmla="*/ 0 w 120"/>
                    <a:gd name="T25" fmla="*/ 0 h 57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0"/>
                    <a:gd name="T40" fmla="*/ 0 h 578"/>
                    <a:gd name="T41" fmla="*/ 120 w 120"/>
                    <a:gd name="T42" fmla="*/ 578 h 57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0" h="578">
                      <a:moveTo>
                        <a:pt x="120" y="26"/>
                      </a:moveTo>
                      <a:lnTo>
                        <a:pt x="107" y="187"/>
                      </a:lnTo>
                      <a:lnTo>
                        <a:pt x="82" y="348"/>
                      </a:lnTo>
                      <a:lnTo>
                        <a:pt x="66" y="451"/>
                      </a:lnTo>
                      <a:lnTo>
                        <a:pt x="47" y="578"/>
                      </a:lnTo>
                      <a:lnTo>
                        <a:pt x="0" y="496"/>
                      </a:lnTo>
                      <a:lnTo>
                        <a:pt x="13" y="427"/>
                      </a:lnTo>
                      <a:lnTo>
                        <a:pt x="38" y="341"/>
                      </a:lnTo>
                      <a:lnTo>
                        <a:pt x="64" y="26"/>
                      </a:lnTo>
                      <a:lnTo>
                        <a:pt x="73" y="6"/>
                      </a:lnTo>
                      <a:lnTo>
                        <a:pt x="92" y="0"/>
                      </a:lnTo>
                      <a:lnTo>
                        <a:pt x="12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8" name="Freeform 675"/>
                <p:cNvSpPr>
                  <a:spLocks/>
                </p:cNvSpPr>
                <p:nvPr/>
              </p:nvSpPr>
              <p:spPr bwMode="auto">
                <a:xfrm flipH="1">
                  <a:off x="2967" y="939"/>
                  <a:ext cx="23" cy="85"/>
                </a:xfrm>
                <a:custGeom>
                  <a:avLst/>
                  <a:gdLst>
                    <a:gd name="T0" fmla="*/ 0 w 54"/>
                    <a:gd name="T1" fmla="*/ 0 h 195"/>
                    <a:gd name="T2" fmla="*/ 0 w 54"/>
                    <a:gd name="T3" fmla="*/ 0 h 195"/>
                    <a:gd name="T4" fmla="*/ 0 w 54"/>
                    <a:gd name="T5" fmla="*/ 0 h 195"/>
                    <a:gd name="T6" fmla="*/ 0 w 54"/>
                    <a:gd name="T7" fmla="*/ 0 h 195"/>
                    <a:gd name="T8" fmla="*/ 0 w 54"/>
                    <a:gd name="T9" fmla="*/ 0 h 195"/>
                    <a:gd name="T10" fmla="*/ 0 w 54"/>
                    <a:gd name="T11" fmla="*/ 0 h 195"/>
                    <a:gd name="T12" fmla="*/ 0 w 54"/>
                    <a:gd name="T13" fmla="*/ 0 h 195"/>
                    <a:gd name="T14" fmla="*/ 0 w 54"/>
                    <a:gd name="T15" fmla="*/ 0 h 195"/>
                    <a:gd name="T16" fmla="*/ 0 w 54"/>
                    <a:gd name="T17" fmla="*/ 0 h 195"/>
                    <a:gd name="T18" fmla="*/ 0 w 54"/>
                    <a:gd name="T19" fmla="*/ 0 h 195"/>
                    <a:gd name="T20" fmla="*/ 0 w 54"/>
                    <a:gd name="T21" fmla="*/ 0 h 195"/>
                    <a:gd name="T22" fmla="*/ 0 w 54"/>
                    <a:gd name="T23" fmla="*/ 0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4"/>
                    <a:gd name="T37" fmla="*/ 0 h 195"/>
                    <a:gd name="T38" fmla="*/ 54 w 5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4" h="195">
                      <a:moveTo>
                        <a:pt x="54" y="23"/>
                      </a:moveTo>
                      <a:lnTo>
                        <a:pt x="39" y="75"/>
                      </a:lnTo>
                      <a:lnTo>
                        <a:pt x="24" y="184"/>
                      </a:lnTo>
                      <a:lnTo>
                        <a:pt x="13" y="195"/>
                      </a:lnTo>
                      <a:lnTo>
                        <a:pt x="2" y="183"/>
                      </a:lnTo>
                      <a:lnTo>
                        <a:pt x="0" y="72"/>
                      </a:lnTo>
                      <a:lnTo>
                        <a:pt x="20" y="1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49" name="Freeform 676"/>
                <p:cNvSpPr>
                  <a:spLocks/>
                </p:cNvSpPr>
                <p:nvPr/>
              </p:nvSpPr>
              <p:spPr bwMode="auto">
                <a:xfrm flipH="1">
                  <a:off x="2726" y="929"/>
                  <a:ext cx="257" cy="21"/>
                </a:xfrm>
                <a:custGeom>
                  <a:avLst/>
                  <a:gdLst>
                    <a:gd name="T0" fmla="*/ 0 w 591"/>
                    <a:gd name="T1" fmla="*/ 0 h 49"/>
                    <a:gd name="T2" fmla="*/ 0 w 591"/>
                    <a:gd name="T3" fmla="*/ 0 h 49"/>
                    <a:gd name="T4" fmla="*/ 0 w 591"/>
                    <a:gd name="T5" fmla="*/ 0 h 49"/>
                    <a:gd name="T6" fmla="*/ 0 w 591"/>
                    <a:gd name="T7" fmla="*/ 0 h 49"/>
                    <a:gd name="T8" fmla="*/ 0 w 591"/>
                    <a:gd name="T9" fmla="*/ 0 h 49"/>
                    <a:gd name="T10" fmla="*/ 0 w 591"/>
                    <a:gd name="T11" fmla="*/ 0 h 49"/>
                    <a:gd name="T12" fmla="*/ 0 w 591"/>
                    <a:gd name="T13" fmla="*/ 0 h 49"/>
                    <a:gd name="T14" fmla="*/ 0 w 591"/>
                    <a:gd name="T15" fmla="*/ 0 h 49"/>
                    <a:gd name="T16" fmla="*/ 0 w 591"/>
                    <a:gd name="T17" fmla="*/ 0 h 49"/>
                    <a:gd name="T18" fmla="*/ 0 w 591"/>
                    <a:gd name="T19" fmla="*/ 0 h 49"/>
                    <a:gd name="T20" fmla="*/ 0 w 591"/>
                    <a:gd name="T21" fmla="*/ 0 h 49"/>
                    <a:gd name="T22" fmla="*/ 0 w 591"/>
                    <a:gd name="T23" fmla="*/ 0 h 49"/>
                    <a:gd name="T24" fmla="*/ 0 w 591"/>
                    <a:gd name="T25" fmla="*/ 0 h 49"/>
                    <a:gd name="T26" fmla="*/ 0 w 591"/>
                    <a:gd name="T27" fmla="*/ 0 h 4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91"/>
                    <a:gd name="T43" fmla="*/ 0 h 49"/>
                    <a:gd name="T44" fmla="*/ 591 w 591"/>
                    <a:gd name="T45" fmla="*/ 49 h 4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91" h="49">
                      <a:moveTo>
                        <a:pt x="16" y="14"/>
                      </a:moveTo>
                      <a:lnTo>
                        <a:pt x="210" y="0"/>
                      </a:lnTo>
                      <a:lnTo>
                        <a:pt x="405" y="5"/>
                      </a:lnTo>
                      <a:lnTo>
                        <a:pt x="581" y="27"/>
                      </a:lnTo>
                      <a:lnTo>
                        <a:pt x="591" y="39"/>
                      </a:lnTo>
                      <a:lnTo>
                        <a:pt x="580" y="49"/>
                      </a:lnTo>
                      <a:lnTo>
                        <a:pt x="404" y="49"/>
                      </a:lnTo>
                      <a:lnTo>
                        <a:pt x="212" y="39"/>
                      </a:lnTo>
                      <a:lnTo>
                        <a:pt x="21" y="49"/>
                      </a:lnTo>
                      <a:lnTo>
                        <a:pt x="0" y="35"/>
                      </a:lnTo>
                      <a:lnTo>
                        <a:pt x="2" y="22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50" name="Freeform 677"/>
                <p:cNvSpPr>
                  <a:spLocks/>
                </p:cNvSpPr>
                <p:nvPr/>
              </p:nvSpPr>
              <p:spPr bwMode="auto">
                <a:xfrm flipH="1">
                  <a:off x="2747" y="973"/>
                  <a:ext cx="146" cy="43"/>
                </a:xfrm>
                <a:custGeom>
                  <a:avLst/>
                  <a:gdLst>
                    <a:gd name="T0" fmla="*/ 0 w 335"/>
                    <a:gd name="T1" fmla="*/ 0 h 97"/>
                    <a:gd name="T2" fmla="*/ 0 w 335"/>
                    <a:gd name="T3" fmla="*/ 0 h 97"/>
                    <a:gd name="T4" fmla="*/ 0 w 335"/>
                    <a:gd name="T5" fmla="*/ 0 h 97"/>
                    <a:gd name="T6" fmla="*/ 0 w 335"/>
                    <a:gd name="T7" fmla="*/ 0 h 97"/>
                    <a:gd name="T8" fmla="*/ 0 w 335"/>
                    <a:gd name="T9" fmla="*/ 0 h 97"/>
                    <a:gd name="T10" fmla="*/ 0 w 335"/>
                    <a:gd name="T11" fmla="*/ 0 h 97"/>
                    <a:gd name="T12" fmla="*/ 0 w 335"/>
                    <a:gd name="T13" fmla="*/ 0 h 97"/>
                    <a:gd name="T14" fmla="*/ 0 w 335"/>
                    <a:gd name="T15" fmla="*/ 0 h 97"/>
                    <a:gd name="T16" fmla="*/ 0 w 335"/>
                    <a:gd name="T17" fmla="*/ 0 h 97"/>
                    <a:gd name="T18" fmla="*/ 0 w 335"/>
                    <a:gd name="T19" fmla="*/ 0 h 97"/>
                    <a:gd name="T20" fmla="*/ 0 w 335"/>
                    <a:gd name="T21" fmla="*/ 0 h 97"/>
                    <a:gd name="T22" fmla="*/ 0 w 335"/>
                    <a:gd name="T23" fmla="*/ 0 h 97"/>
                    <a:gd name="T24" fmla="*/ 0 w 335"/>
                    <a:gd name="T25" fmla="*/ 0 h 97"/>
                    <a:gd name="T26" fmla="*/ 0 w 335"/>
                    <a:gd name="T27" fmla="*/ 0 h 97"/>
                    <a:gd name="T28" fmla="*/ 0 w 335"/>
                    <a:gd name="T29" fmla="*/ 0 h 97"/>
                    <a:gd name="T30" fmla="*/ 0 w 335"/>
                    <a:gd name="T31" fmla="*/ 0 h 97"/>
                    <a:gd name="T32" fmla="*/ 0 w 335"/>
                    <a:gd name="T33" fmla="*/ 0 h 97"/>
                    <a:gd name="T34" fmla="*/ 0 w 335"/>
                    <a:gd name="T35" fmla="*/ 0 h 97"/>
                    <a:gd name="T36" fmla="*/ 0 w 335"/>
                    <a:gd name="T37" fmla="*/ 0 h 97"/>
                    <a:gd name="T38" fmla="*/ 0 w 335"/>
                    <a:gd name="T39" fmla="*/ 0 h 97"/>
                    <a:gd name="T40" fmla="*/ 0 w 335"/>
                    <a:gd name="T41" fmla="*/ 0 h 97"/>
                    <a:gd name="T42" fmla="*/ 0 w 335"/>
                    <a:gd name="T43" fmla="*/ 0 h 97"/>
                    <a:gd name="T44" fmla="*/ 0 w 335"/>
                    <a:gd name="T45" fmla="*/ 0 h 9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35"/>
                    <a:gd name="T70" fmla="*/ 0 h 97"/>
                    <a:gd name="T71" fmla="*/ 335 w 335"/>
                    <a:gd name="T72" fmla="*/ 97 h 9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35" h="97">
                      <a:moveTo>
                        <a:pt x="30" y="23"/>
                      </a:moveTo>
                      <a:lnTo>
                        <a:pt x="23" y="70"/>
                      </a:lnTo>
                      <a:lnTo>
                        <a:pt x="55" y="54"/>
                      </a:lnTo>
                      <a:lnTo>
                        <a:pt x="71" y="23"/>
                      </a:lnTo>
                      <a:lnTo>
                        <a:pt x="77" y="7"/>
                      </a:lnTo>
                      <a:lnTo>
                        <a:pt x="93" y="1"/>
                      </a:lnTo>
                      <a:lnTo>
                        <a:pt x="150" y="0"/>
                      </a:lnTo>
                      <a:lnTo>
                        <a:pt x="265" y="0"/>
                      </a:lnTo>
                      <a:lnTo>
                        <a:pt x="323" y="13"/>
                      </a:lnTo>
                      <a:lnTo>
                        <a:pt x="335" y="23"/>
                      </a:lnTo>
                      <a:lnTo>
                        <a:pt x="323" y="34"/>
                      </a:lnTo>
                      <a:lnTo>
                        <a:pt x="265" y="51"/>
                      </a:lnTo>
                      <a:lnTo>
                        <a:pt x="150" y="51"/>
                      </a:lnTo>
                      <a:lnTo>
                        <a:pt x="111" y="50"/>
                      </a:lnTo>
                      <a:lnTo>
                        <a:pt x="95" y="70"/>
                      </a:lnTo>
                      <a:lnTo>
                        <a:pt x="70" y="85"/>
                      </a:lnTo>
                      <a:lnTo>
                        <a:pt x="11" y="97"/>
                      </a:lnTo>
                      <a:lnTo>
                        <a:pt x="0" y="86"/>
                      </a:lnTo>
                      <a:lnTo>
                        <a:pt x="10" y="15"/>
                      </a:lnTo>
                      <a:lnTo>
                        <a:pt x="25" y="9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51" name="Freeform 678"/>
                <p:cNvSpPr>
                  <a:spLocks/>
                </p:cNvSpPr>
                <p:nvPr/>
              </p:nvSpPr>
              <p:spPr bwMode="auto">
                <a:xfrm flipH="1">
                  <a:off x="2772" y="999"/>
                  <a:ext cx="781" cy="55"/>
                </a:xfrm>
                <a:custGeom>
                  <a:avLst/>
                  <a:gdLst>
                    <a:gd name="T0" fmla="*/ 0 w 1808"/>
                    <a:gd name="T1" fmla="*/ 0 h 127"/>
                    <a:gd name="T2" fmla="*/ 0 w 1808"/>
                    <a:gd name="T3" fmla="*/ 0 h 127"/>
                    <a:gd name="T4" fmla="*/ 0 w 1808"/>
                    <a:gd name="T5" fmla="*/ 0 h 127"/>
                    <a:gd name="T6" fmla="*/ 0 w 1808"/>
                    <a:gd name="T7" fmla="*/ 0 h 127"/>
                    <a:gd name="T8" fmla="*/ 0 w 1808"/>
                    <a:gd name="T9" fmla="*/ 0 h 127"/>
                    <a:gd name="T10" fmla="*/ 0 w 1808"/>
                    <a:gd name="T11" fmla="*/ 0 h 127"/>
                    <a:gd name="T12" fmla="*/ 0 w 1808"/>
                    <a:gd name="T13" fmla="*/ 0 h 127"/>
                    <a:gd name="T14" fmla="*/ 0 w 1808"/>
                    <a:gd name="T15" fmla="*/ 0 h 127"/>
                    <a:gd name="T16" fmla="*/ 0 w 1808"/>
                    <a:gd name="T17" fmla="*/ 0 h 127"/>
                    <a:gd name="T18" fmla="*/ 0 w 1808"/>
                    <a:gd name="T19" fmla="*/ 0 h 127"/>
                    <a:gd name="T20" fmla="*/ 0 w 1808"/>
                    <a:gd name="T21" fmla="*/ 0 h 127"/>
                    <a:gd name="T22" fmla="*/ 0 w 1808"/>
                    <a:gd name="T23" fmla="*/ 0 h 127"/>
                    <a:gd name="T24" fmla="*/ 0 w 1808"/>
                    <a:gd name="T25" fmla="*/ 0 h 127"/>
                    <a:gd name="T26" fmla="*/ 0 w 1808"/>
                    <a:gd name="T27" fmla="*/ 0 h 127"/>
                    <a:gd name="T28" fmla="*/ 0 w 1808"/>
                    <a:gd name="T29" fmla="*/ 0 h 127"/>
                    <a:gd name="T30" fmla="*/ 0 w 1808"/>
                    <a:gd name="T31" fmla="*/ 0 h 127"/>
                    <a:gd name="T32" fmla="*/ 0 w 1808"/>
                    <a:gd name="T33" fmla="*/ 0 h 127"/>
                    <a:gd name="T34" fmla="*/ 0 w 1808"/>
                    <a:gd name="T35" fmla="*/ 0 h 1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808"/>
                    <a:gd name="T55" fmla="*/ 0 h 127"/>
                    <a:gd name="T56" fmla="*/ 1808 w 1808"/>
                    <a:gd name="T57" fmla="*/ 127 h 12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808" h="127">
                      <a:moveTo>
                        <a:pt x="12" y="0"/>
                      </a:moveTo>
                      <a:lnTo>
                        <a:pt x="459" y="14"/>
                      </a:lnTo>
                      <a:lnTo>
                        <a:pt x="1313" y="49"/>
                      </a:lnTo>
                      <a:lnTo>
                        <a:pt x="1560" y="58"/>
                      </a:lnTo>
                      <a:lnTo>
                        <a:pt x="1782" y="73"/>
                      </a:lnTo>
                      <a:lnTo>
                        <a:pt x="1802" y="80"/>
                      </a:lnTo>
                      <a:lnTo>
                        <a:pt x="1808" y="99"/>
                      </a:lnTo>
                      <a:lnTo>
                        <a:pt x="1802" y="118"/>
                      </a:lnTo>
                      <a:lnTo>
                        <a:pt x="1782" y="127"/>
                      </a:lnTo>
                      <a:lnTo>
                        <a:pt x="1556" y="112"/>
                      </a:lnTo>
                      <a:lnTo>
                        <a:pt x="1308" y="104"/>
                      </a:lnTo>
                      <a:lnTo>
                        <a:pt x="456" y="54"/>
                      </a:lnTo>
                      <a:lnTo>
                        <a:pt x="233" y="33"/>
                      </a:lnTo>
                      <a:lnTo>
                        <a:pt x="12" y="22"/>
                      </a:lnTo>
                      <a:lnTo>
                        <a:pt x="0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52" name="Freeform 679"/>
                <p:cNvSpPr>
                  <a:spLocks/>
                </p:cNvSpPr>
                <p:nvPr/>
              </p:nvSpPr>
              <p:spPr bwMode="auto">
                <a:xfrm flipH="1">
                  <a:off x="2958" y="1166"/>
                  <a:ext cx="712" cy="43"/>
                </a:xfrm>
                <a:custGeom>
                  <a:avLst/>
                  <a:gdLst>
                    <a:gd name="T0" fmla="*/ 0 w 1646"/>
                    <a:gd name="T1" fmla="*/ 0 h 98"/>
                    <a:gd name="T2" fmla="*/ 0 w 1646"/>
                    <a:gd name="T3" fmla="*/ 0 h 98"/>
                    <a:gd name="T4" fmla="*/ 0 w 1646"/>
                    <a:gd name="T5" fmla="*/ 0 h 98"/>
                    <a:gd name="T6" fmla="*/ 0 w 1646"/>
                    <a:gd name="T7" fmla="*/ 0 h 98"/>
                    <a:gd name="T8" fmla="*/ 0 w 1646"/>
                    <a:gd name="T9" fmla="*/ 0 h 98"/>
                    <a:gd name="T10" fmla="*/ 0 w 1646"/>
                    <a:gd name="T11" fmla="*/ 0 h 98"/>
                    <a:gd name="T12" fmla="*/ 0 w 1646"/>
                    <a:gd name="T13" fmla="*/ 0 h 98"/>
                    <a:gd name="T14" fmla="*/ 0 w 1646"/>
                    <a:gd name="T15" fmla="*/ 0 h 98"/>
                    <a:gd name="T16" fmla="*/ 0 w 1646"/>
                    <a:gd name="T17" fmla="*/ 0 h 98"/>
                    <a:gd name="T18" fmla="*/ 0 w 1646"/>
                    <a:gd name="T19" fmla="*/ 0 h 98"/>
                    <a:gd name="T20" fmla="*/ 0 w 1646"/>
                    <a:gd name="T21" fmla="*/ 0 h 98"/>
                    <a:gd name="T22" fmla="*/ 0 w 1646"/>
                    <a:gd name="T23" fmla="*/ 0 h 98"/>
                    <a:gd name="T24" fmla="*/ 0 w 1646"/>
                    <a:gd name="T25" fmla="*/ 0 h 98"/>
                    <a:gd name="T26" fmla="*/ 0 w 1646"/>
                    <a:gd name="T27" fmla="*/ 0 h 98"/>
                    <a:gd name="T28" fmla="*/ 0 w 1646"/>
                    <a:gd name="T29" fmla="*/ 0 h 98"/>
                    <a:gd name="T30" fmla="*/ 0 w 1646"/>
                    <a:gd name="T31" fmla="*/ 0 h 98"/>
                    <a:gd name="T32" fmla="*/ 0 w 1646"/>
                    <a:gd name="T33" fmla="*/ 0 h 98"/>
                    <a:gd name="T34" fmla="*/ 0 w 1646"/>
                    <a:gd name="T35" fmla="*/ 0 h 98"/>
                    <a:gd name="T36" fmla="*/ 0 w 1646"/>
                    <a:gd name="T37" fmla="*/ 0 h 98"/>
                    <a:gd name="T38" fmla="*/ 0 w 1646"/>
                    <a:gd name="T39" fmla="*/ 0 h 9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646"/>
                    <a:gd name="T61" fmla="*/ 0 h 98"/>
                    <a:gd name="T62" fmla="*/ 1646 w 1646"/>
                    <a:gd name="T63" fmla="*/ 98 h 9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646" h="98">
                      <a:moveTo>
                        <a:pt x="17" y="4"/>
                      </a:moveTo>
                      <a:lnTo>
                        <a:pt x="314" y="0"/>
                      </a:lnTo>
                      <a:lnTo>
                        <a:pt x="807" y="17"/>
                      </a:lnTo>
                      <a:lnTo>
                        <a:pt x="1037" y="30"/>
                      </a:lnTo>
                      <a:lnTo>
                        <a:pt x="1298" y="42"/>
                      </a:lnTo>
                      <a:lnTo>
                        <a:pt x="1467" y="54"/>
                      </a:lnTo>
                      <a:lnTo>
                        <a:pt x="1636" y="63"/>
                      </a:lnTo>
                      <a:lnTo>
                        <a:pt x="1646" y="73"/>
                      </a:lnTo>
                      <a:lnTo>
                        <a:pt x="1636" y="85"/>
                      </a:lnTo>
                      <a:lnTo>
                        <a:pt x="1466" y="92"/>
                      </a:lnTo>
                      <a:lnTo>
                        <a:pt x="1296" y="98"/>
                      </a:lnTo>
                      <a:lnTo>
                        <a:pt x="805" y="73"/>
                      </a:lnTo>
                      <a:lnTo>
                        <a:pt x="575" y="61"/>
                      </a:lnTo>
                      <a:lnTo>
                        <a:pt x="314" y="57"/>
                      </a:lnTo>
                      <a:lnTo>
                        <a:pt x="19" y="42"/>
                      </a:lnTo>
                      <a:lnTo>
                        <a:pt x="0" y="23"/>
                      </a:lnTo>
                      <a:lnTo>
                        <a:pt x="4" y="10"/>
                      </a:lnTo>
                      <a:lnTo>
                        <a:pt x="17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53" name="Freeform 680"/>
                <p:cNvSpPr>
                  <a:spLocks/>
                </p:cNvSpPr>
                <p:nvPr/>
              </p:nvSpPr>
              <p:spPr bwMode="auto">
                <a:xfrm flipH="1">
                  <a:off x="2656" y="1046"/>
                  <a:ext cx="93" cy="140"/>
                </a:xfrm>
                <a:custGeom>
                  <a:avLst/>
                  <a:gdLst>
                    <a:gd name="T0" fmla="*/ 0 w 220"/>
                    <a:gd name="T1" fmla="*/ 0 h 325"/>
                    <a:gd name="T2" fmla="*/ 0 w 220"/>
                    <a:gd name="T3" fmla="*/ 0 h 325"/>
                    <a:gd name="T4" fmla="*/ 0 w 220"/>
                    <a:gd name="T5" fmla="*/ 0 h 325"/>
                    <a:gd name="T6" fmla="*/ 0 w 220"/>
                    <a:gd name="T7" fmla="*/ 0 h 325"/>
                    <a:gd name="T8" fmla="*/ 0 w 220"/>
                    <a:gd name="T9" fmla="*/ 0 h 325"/>
                    <a:gd name="T10" fmla="*/ 0 w 220"/>
                    <a:gd name="T11" fmla="*/ 0 h 325"/>
                    <a:gd name="T12" fmla="*/ 0 w 220"/>
                    <a:gd name="T13" fmla="*/ 0 h 325"/>
                    <a:gd name="T14" fmla="*/ 0 w 220"/>
                    <a:gd name="T15" fmla="*/ 0 h 325"/>
                    <a:gd name="T16" fmla="*/ 0 w 220"/>
                    <a:gd name="T17" fmla="*/ 0 h 325"/>
                    <a:gd name="T18" fmla="*/ 0 w 220"/>
                    <a:gd name="T19" fmla="*/ 0 h 325"/>
                    <a:gd name="T20" fmla="*/ 0 w 220"/>
                    <a:gd name="T21" fmla="*/ 0 h 325"/>
                    <a:gd name="T22" fmla="*/ 0 w 220"/>
                    <a:gd name="T23" fmla="*/ 0 h 325"/>
                    <a:gd name="T24" fmla="*/ 0 w 220"/>
                    <a:gd name="T25" fmla="*/ 0 h 325"/>
                    <a:gd name="T26" fmla="*/ 0 w 220"/>
                    <a:gd name="T27" fmla="*/ 0 h 325"/>
                    <a:gd name="T28" fmla="*/ 0 w 220"/>
                    <a:gd name="T29" fmla="*/ 0 h 325"/>
                    <a:gd name="T30" fmla="*/ 0 w 220"/>
                    <a:gd name="T31" fmla="*/ 0 h 325"/>
                    <a:gd name="T32" fmla="*/ 0 w 220"/>
                    <a:gd name="T33" fmla="*/ 0 h 325"/>
                    <a:gd name="T34" fmla="*/ 0 w 220"/>
                    <a:gd name="T35" fmla="*/ 0 h 32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0"/>
                    <a:gd name="T55" fmla="*/ 0 h 325"/>
                    <a:gd name="T56" fmla="*/ 220 w 220"/>
                    <a:gd name="T57" fmla="*/ 325 h 32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0" h="325">
                      <a:moveTo>
                        <a:pt x="19" y="6"/>
                      </a:moveTo>
                      <a:lnTo>
                        <a:pt x="41" y="53"/>
                      </a:lnTo>
                      <a:lnTo>
                        <a:pt x="63" y="93"/>
                      </a:lnTo>
                      <a:lnTo>
                        <a:pt x="90" y="131"/>
                      </a:lnTo>
                      <a:lnTo>
                        <a:pt x="123" y="172"/>
                      </a:lnTo>
                      <a:lnTo>
                        <a:pt x="220" y="301"/>
                      </a:lnTo>
                      <a:lnTo>
                        <a:pt x="214" y="320"/>
                      </a:lnTo>
                      <a:lnTo>
                        <a:pt x="198" y="325"/>
                      </a:lnTo>
                      <a:lnTo>
                        <a:pt x="173" y="304"/>
                      </a:lnTo>
                      <a:lnTo>
                        <a:pt x="164" y="270"/>
                      </a:lnTo>
                      <a:lnTo>
                        <a:pt x="145" y="243"/>
                      </a:lnTo>
                      <a:lnTo>
                        <a:pt x="95" y="194"/>
                      </a:lnTo>
                      <a:lnTo>
                        <a:pt x="40" y="109"/>
                      </a:lnTo>
                      <a:lnTo>
                        <a:pt x="0" y="15"/>
                      </a:lnTo>
                      <a:lnTo>
                        <a:pt x="6" y="0"/>
                      </a:lnTo>
                      <a:lnTo>
                        <a:pt x="1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554" name="Group 681"/>
                <p:cNvGrpSpPr>
                  <a:grpSpLocks/>
                </p:cNvGrpSpPr>
                <p:nvPr/>
              </p:nvGrpSpPr>
              <p:grpSpPr bwMode="auto">
                <a:xfrm rot="7200000" flipH="1">
                  <a:off x="3615" y="886"/>
                  <a:ext cx="197" cy="294"/>
                  <a:chOff x="3791" y="2475"/>
                  <a:chExt cx="464" cy="347"/>
                </a:xfrm>
              </p:grpSpPr>
              <p:sp>
                <p:nvSpPr>
                  <p:cNvPr id="1588" name="Freeform 682"/>
                  <p:cNvSpPr>
                    <a:spLocks/>
                  </p:cNvSpPr>
                  <p:nvPr/>
                </p:nvSpPr>
                <p:spPr bwMode="auto">
                  <a:xfrm>
                    <a:off x="3901" y="2478"/>
                    <a:ext cx="343" cy="242"/>
                  </a:xfrm>
                  <a:custGeom>
                    <a:avLst/>
                    <a:gdLst>
                      <a:gd name="T0" fmla="*/ 1 w 668"/>
                      <a:gd name="T1" fmla="*/ 1 h 475"/>
                      <a:gd name="T2" fmla="*/ 1 w 668"/>
                      <a:gd name="T3" fmla="*/ 1 h 475"/>
                      <a:gd name="T4" fmla="*/ 1 w 668"/>
                      <a:gd name="T5" fmla="*/ 1 h 475"/>
                      <a:gd name="T6" fmla="*/ 1 w 668"/>
                      <a:gd name="T7" fmla="*/ 0 h 475"/>
                      <a:gd name="T8" fmla="*/ 1 w 668"/>
                      <a:gd name="T9" fmla="*/ 1 h 475"/>
                      <a:gd name="T10" fmla="*/ 1 w 668"/>
                      <a:gd name="T11" fmla="*/ 1 h 475"/>
                      <a:gd name="T12" fmla="*/ 1 w 668"/>
                      <a:gd name="T13" fmla="*/ 1 h 475"/>
                      <a:gd name="T14" fmla="*/ 1 w 668"/>
                      <a:gd name="T15" fmla="*/ 1 h 475"/>
                      <a:gd name="T16" fmla="*/ 1 w 668"/>
                      <a:gd name="T17" fmla="*/ 1 h 475"/>
                      <a:gd name="T18" fmla="*/ 1 w 668"/>
                      <a:gd name="T19" fmla="*/ 1 h 475"/>
                      <a:gd name="T20" fmla="*/ 1 w 668"/>
                      <a:gd name="T21" fmla="*/ 1 h 475"/>
                      <a:gd name="T22" fmla="*/ 1 w 668"/>
                      <a:gd name="T23" fmla="*/ 1 h 475"/>
                      <a:gd name="T24" fmla="*/ 1 w 668"/>
                      <a:gd name="T25" fmla="*/ 1 h 475"/>
                      <a:gd name="T26" fmla="*/ 1 w 668"/>
                      <a:gd name="T27" fmla="*/ 1 h 475"/>
                      <a:gd name="T28" fmla="*/ 0 w 668"/>
                      <a:gd name="T29" fmla="*/ 1 h 475"/>
                      <a:gd name="T30" fmla="*/ 1 w 668"/>
                      <a:gd name="T31" fmla="*/ 1 h 475"/>
                      <a:gd name="T32" fmla="*/ 1 w 668"/>
                      <a:gd name="T33" fmla="*/ 1 h 475"/>
                      <a:gd name="T34" fmla="*/ 1 w 668"/>
                      <a:gd name="T35" fmla="*/ 1 h 47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668"/>
                      <a:gd name="T55" fmla="*/ 0 h 475"/>
                      <a:gd name="T56" fmla="*/ 668 w 668"/>
                      <a:gd name="T57" fmla="*/ 475 h 475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668" h="475">
                        <a:moveTo>
                          <a:pt x="17" y="152"/>
                        </a:moveTo>
                        <a:lnTo>
                          <a:pt x="105" y="59"/>
                        </a:lnTo>
                        <a:lnTo>
                          <a:pt x="196" y="12"/>
                        </a:lnTo>
                        <a:lnTo>
                          <a:pt x="300" y="0"/>
                        </a:lnTo>
                        <a:lnTo>
                          <a:pt x="385" y="29"/>
                        </a:lnTo>
                        <a:lnTo>
                          <a:pt x="512" y="88"/>
                        </a:lnTo>
                        <a:lnTo>
                          <a:pt x="574" y="133"/>
                        </a:lnTo>
                        <a:lnTo>
                          <a:pt x="621" y="199"/>
                        </a:lnTo>
                        <a:lnTo>
                          <a:pt x="660" y="275"/>
                        </a:lnTo>
                        <a:lnTo>
                          <a:pt x="668" y="343"/>
                        </a:lnTo>
                        <a:lnTo>
                          <a:pt x="581" y="454"/>
                        </a:lnTo>
                        <a:lnTo>
                          <a:pt x="369" y="475"/>
                        </a:lnTo>
                        <a:lnTo>
                          <a:pt x="211" y="360"/>
                        </a:lnTo>
                        <a:lnTo>
                          <a:pt x="70" y="360"/>
                        </a:lnTo>
                        <a:lnTo>
                          <a:pt x="0" y="262"/>
                        </a:lnTo>
                        <a:lnTo>
                          <a:pt x="17" y="1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89" name="Freeform 683"/>
                  <p:cNvSpPr>
                    <a:spLocks/>
                  </p:cNvSpPr>
                  <p:nvPr/>
                </p:nvSpPr>
                <p:spPr bwMode="auto">
                  <a:xfrm>
                    <a:off x="3901" y="2522"/>
                    <a:ext cx="350" cy="210"/>
                  </a:xfrm>
                  <a:custGeom>
                    <a:avLst/>
                    <a:gdLst>
                      <a:gd name="T0" fmla="*/ 1 w 681"/>
                      <a:gd name="T1" fmla="*/ 1 h 412"/>
                      <a:gd name="T2" fmla="*/ 1 w 681"/>
                      <a:gd name="T3" fmla="*/ 0 h 412"/>
                      <a:gd name="T4" fmla="*/ 1 w 681"/>
                      <a:gd name="T5" fmla="*/ 0 h 412"/>
                      <a:gd name="T6" fmla="*/ 1 w 681"/>
                      <a:gd name="T7" fmla="*/ 1 h 412"/>
                      <a:gd name="T8" fmla="*/ 1 w 681"/>
                      <a:gd name="T9" fmla="*/ 1 h 412"/>
                      <a:gd name="T10" fmla="*/ 1 w 681"/>
                      <a:gd name="T11" fmla="*/ 1 h 412"/>
                      <a:gd name="T12" fmla="*/ 1 w 681"/>
                      <a:gd name="T13" fmla="*/ 1 h 412"/>
                      <a:gd name="T14" fmla="*/ 1 w 681"/>
                      <a:gd name="T15" fmla="*/ 1 h 412"/>
                      <a:gd name="T16" fmla="*/ 1 w 681"/>
                      <a:gd name="T17" fmla="*/ 1 h 412"/>
                      <a:gd name="T18" fmla="*/ 1 w 681"/>
                      <a:gd name="T19" fmla="*/ 1 h 412"/>
                      <a:gd name="T20" fmla="*/ 1 w 681"/>
                      <a:gd name="T21" fmla="*/ 1 h 412"/>
                      <a:gd name="T22" fmla="*/ 1 w 681"/>
                      <a:gd name="T23" fmla="*/ 1 h 412"/>
                      <a:gd name="T24" fmla="*/ 1 w 681"/>
                      <a:gd name="T25" fmla="*/ 1 h 412"/>
                      <a:gd name="T26" fmla="*/ 1 w 681"/>
                      <a:gd name="T27" fmla="*/ 1 h 412"/>
                      <a:gd name="T28" fmla="*/ 1 w 681"/>
                      <a:gd name="T29" fmla="*/ 1 h 412"/>
                      <a:gd name="T30" fmla="*/ 1 w 681"/>
                      <a:gd name="T31" fmla="*/ 1 h 412"/>
                      <a:gd name="T32" fmla="*/ 1 w 681"/>
                      <a:gd name="T33" fmla="*/ 1 h 412"/>
                      <a:gd name="T34" fmla="*/ 1 w 681"/>
                      <a:gd name="T35" fmla="*/ 1 h 412"/>
                      <a:gd name="T36" fmla="*/ 1 w 681"/>
                      <a:gd name="T37" fmla="*/ 1 h 412"/>
                      <a:gd name="T38" fmla="*/ 1 w 681"/>
                      <a:gd name="T39" fmla="*/ 1 h 412"/>
                      <a:gd name="T40" fmla="*/ 1 w 681"/>
                      <a:gd name="T41" fmla="*/ 1 h 412"/>
                      <a:gd name="T42" fmla="*/ 1 w 681"/>
                      <a:gd name="T43" fmla="*/ 1 h 412"/>
                      <a:gd name="T44" fmla="*/ 0 w 681"/>
                      <a:gd name="T45" fmla="*/ 1 h 412"/>
                      <a:gd name="T46" fmla="*/ 1 w 681"/>
                      <a:gd name="T47" fmla="*/ 1 h 412"/>
                      <a:gd name="T48" fmla="*/ 1 w 681"/>
                      <a:gd name="T49" fmla="*/ 1 h 412"/>
                      <a:gd name="T50" fmla="*/ 1 w 681"/>
                      <a:gd name="T51" fmla="*/ 1 h 412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681"/>
                      <a:gd name="T79" fmla="*/ 0 h 412"/>
                      <a:gd name="T80" fmla="*/ 681 w 681"/>
                      <a:gd name="T81" fmla="*/ 412 h 412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681" h="412">
                        <a:moveTo>
                          <a:pt x="36" y="42"/>
                        </a:moveTo>
                        <a:lnTo>
                          <a:pt x="95" y="0"/>
                        </a:lnTo>
                        <a:lnTo>
                          <a:pt x="222" y="0"/>
                        </a:lnTo>
                        <a:lnTo>
                          <a:pt x="300" y="21"/>
                        </a:lnTo>
                        <a:lnTo>
                          <a:pt x="211" y="133"/>
                        </a:lnTo>
                        <a:lnTo>
                          <a:pt x="344" y="64"/>
                        </a:lnTo>
                        <a:lnTo>
                          <a:pt x="449" y="26"/>
                        </a:lnTo>
                        <a:lnTo>
                          <a:pt x="531" y="62"/>
                        </a:lnTo>
                        <a:lnTo>
                          <a:pt x="568" y="106"/>
                        </a:lnTo>
                        <a:lnTo>
                          <a:pt x="496" y="127"/>
                        </a:lnTo>
                        <a:lnTo>
                          <a:pt x="414" y="177"/>
                        </a:lnTo>
                        <a:lnTo>
                          <a:pt x="408" y="269"/>
                        </a:lnTo>
                        <a:lnTo>
                          <a:pt x="546" y="153"/>
                        </a:lnTo>
                        <a:lnTo>
                          <a:pt x="605" y="143"/>
                        </a:lnTo>
                        <a:lnTo>
                          <a:pt x="671" y="187"/>
                        </a:lnTo>
                        <a:lnTo>
                          <a:pt x="681" y="253"/>
                        </a:lnTo>
                        <a:lnTo>
                          <a:pt x="524" y="392"/>
                        </a:lnTo>
                        <a:lnTo>
                          <a:pt x="445" y="412"/>
                        </a:lnTo>
                        <a:lnTo>
                          <a:pt x="337" y="398"/>
                        </a:lnTo>
                        <a:lnTo>
                          <a:pt x="250" y="306"/>
                        </a:lnTo>
                        <a:lnTo>
                          <a:pt x="74" y="310"/>
                        </a:lnTo>
                        <a:lnTo>
                          <a:pt x="23" y="247"/>
                        </a:lnTo>
                        <a:lnTo>
                          <a:pt x="0" y="105"/>
                        </a:lnTo>
                        <a:lnTo>
                          <a:pt x="36" y="42"/>
                        </a:lnTo>
                        <a:close/>
                      </a:path>
                    </a:pathLst>
                  </a:custGeom>
                  <a:solidFill>
                    <a:srgbClr val="E8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90" name="Freeform 684"/>
                  <p:cNvSpPr>
                    <a:spLocks/>
                  </p:cNvSpPr>
                  <p:nvPr/>
                </p:nvSpPr>
                <p:spPr bwMode="auto">
                  <a:xfrm>
                    <a:off x="3909" y="2619"/>
                    <a:ext cx="330" cy="113"/>
                  </a:xfrm>
                  <a:custGeom>
                    <a:avLst/>
                    <a:gdLst>
                      <a:gd name="T0" fmla="*/ 0 w 644"/>
                      <a:gd name="T1" fmla="*/ 1 h 224"/>
                      <a:gd name="T2" fmla="*/ 1 w 644"/>
                      <a:gd name="T3" fmla="*/ 1 h 224"/>
                      <a:gd name="T4" fmla="*/ 1 w 644"/>
                      <a:gd name="T5" fmla="*/ 1 h 224"/>
                      <a:gd name="T6" fmla="*/ 1 w 644"/>
                      <a:gd name="T7" fmla="*/ 1 h 224"/>
                      <a:gd name="T8" fmla="*/ 1 w 644"/>
                      <a:gd name="T9" fmla="*/ 1 h 224"/>
                      <a:gd name="T10" fmla="*/ 1 w 644"/>
                      <a:gd name="T11" fmla="*/ 1 h 224"/>
                      <a:gd name="T12" fmla="*/ 1 w 644"/>
                      <a:gd name="T13" fmla="*/ 1 h 224"/>
                      <a:gd name="T14" fmla="*/ 1 w 644"/>
                      <a:gd name="T15" fmla="*/ 1 h 224"/>
                      <a:gd name="T16" fmla="*/ 1 w 644"/>
                      <a:gd name="T17" fmla="*/ 1 h 224"/>
                      <a:gd name="T18" fmla="*/ 1 w 644"/>
                      <a:gd name="T19" fmla="*/ 1 h 224"/>
                      <a:gd name="T20" fmla="*/ 1 w 644"/>
                      <a:gd name="T21" fmla="*/ 0 h 224"/>
                      <a:gd name="T22" fmla="*/ 1 w 644"/>
                      <a:gd name="T23" fmla="*/ 1 h 224"/>
                      <a:gd name="T24" fmla="*/ 1 w 644"/>
                      <a:gd name="T25" fmla="*/ 1 h 224"/>
                      <a:gd name="T26" fmla="*/ 1 w 644"/>
                      <a:gd name="T27" fmla="*/ 1 h 224"/>
                      <a:gd name="T28" fmla="*/ 1 w 644"/>
                      <a:gd name="T29" fmla="*/ 1 h 224"/>
                      <a:gd name="T30" fmla="*/ 1 w 644"/>
                      <a:gd name="T31" fmla="*/ 1 h 224"/>
                      <a:gd name="T32" fmla="*/ 1 w 644"/>
                      <a:gd name="T33" fmla="*/ 1 h 224"/>
                      <a:gd name="T34" fmla="*/ 1 w 644"/>
                      <a:gd name="T35" fmla="*/ 1 h 224"/>
                      <a:gd name="T36" fmla="*/ 1 w 644"/>
                      <a:gd name="T37" fmla="*/ 1 h 224"/>
                      <a:gd name="T38" fmla="*/ 1 w 644"/>
                      <a:gd name="T39" fmla="*/ 1 h 224"/>
                      <a:gd name="T40" fmla="*/ 0 w 644"/>
                      <a:gd name="T41" fmla="*/ 1 h 224"/>
                      <a:gd name="T42" fmla="*/ 0 w 644"/>
                      <a:gd name="T43" fmla="*/ 1 h 224"/>
                      <a:gd name="T44" fmla="*/ 0 w 644"/>
                      <a:gd name="T45" fmla="*/ 1 h 22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644"/>
                      <a:gd name="T70" fmla="*/ 0 h 224"/>
                      <a:gd name="T71" fmla="*/ 644 w 644"/>
                      <a:gd name="T72" fmla="*/ 224 h 22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644" h="224">
                        <a:moveTo>
                          <a:pt x="0" y="19"/>
                        </a:moveTo>
                        <a:lnTo>
                          <a:pt x="82" y="56"/>
                        </a:lnTo>
                        <a:lnTo>
                          <a:pt x="146" y="36"/>
                        </a:lnTo>
                        <a:lnTo>
                          <a:pt x="205" y="16"/>
                        </a:lnTo>
                        <a:lnTo>
                          <a:pt x="263" y="27"/>
                        </a:lnTo>
                        <a:lnTo>
                          <a:pt x="294" y="57"/>
                        </a:lnTo>
                        <a:lnTo>
                          <a:pt x="318" y="96"/>
                        </a:lnTo>
                        <a:lnTo>
                          <a:pt x="394" y="138"/>
                        </a:lnTo>
                        <a:lnTo>
                          <a:pt x="448" y="69"/>
                        </a:lnTo>
                        <a:lnTo>
                          <a:pt x="524" y="21"/>
                        </a:lnTo>
                        <a:lnTo>
                          <a:pt x="593" y="0"/>
                        </a:lnTo>
                        <a:lnTo>
                          <a:pt x="639" y="37"/>
                        </a:lnTo>
                        <a:lnTo>
                          <a:pt x="644" y="74"/>
                        </a:lnTo>
                        <a:lnTo>
                          <a:pt x="595" y="145"/>
                        </a:lnTo>
                        <a:lnTo>
                          <a:pt x="511" y="204"/>
                        </a:lnTo>
                        <a:lnTo>
                          <a:pt x="432" y="224"/>
                        </a:lnTo>
                        <a:lnTo>
                          <a:pt x="313" y="207"/>
                        </a:lnTo>
                        <a:lnTo>
                          <a:pt x="222" y="126"/>
                        </a:lnTo>
                        <a:lnTo>
                          <a:pt x="86" y="119"/>
                        </a:lnTo>
                        <a:lnTo>
                          <a:pt x="17" y="85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A3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91" name="Freeform 685"/>
                  <p:cNvSpPr>
                    <a:spLocks/>
                  </p:cNvSpPr>
                  <p:nvPr/>
                </p:nvSpPr>
                <p:spPr bwMode="auto">
                  <a:xfrm>
                    <a:off x="3913" y="2538"/>
                    <a:ext cx="82" cy="50"/>
                  </a:xfrm>
                  <a:custGeom>
                    <a:avLst/>
                    <a:gdLst>
                      <a:gd name="T0" fmla="*/ 1 w 159"/>
                      <a:gd name="T1" fmla="*/ 0 h 96"/>
                      <a:gd name="T2" fmla="*/ 1 w 159"/>
                      <a:gd name="T3" fmla="*/ 1 h 96"/>
                      <a:gd name="T4" fmla="*/ 1 w 159"/>
                      <a:gd name="T5" fmla="*/ 1 h 96"/>
                      <a:gd name="T6" fmla="*/ 1 w 159"/>
                      <a:gd name="T7" fmla="*/ 1 h 96"/>
                      <a:gd name="T8" fmla="*/ 1 w 159"/>
                      <a:gd name="T9" fmla="*/ 1 h 96"/>
                      <a:gd name="T10" fmla="*/ 1 w 159"/>
                      <a:gd name="T11" fmla="*/ 1 h 96"/>
                      <a:gd name="T12" fmla="*/ 1 w 159"/>
                      <a:gd name="T13" fmla="*/ 1 h 96"/>
                      <a:gd name="T14" fmla="*/ 1 w 159"/>
                      <a:gd name="T15" fmla="*/ 1 h 96"/>
                      <a:gd name="T16" fmla="*/ 0 w 159"/>
                      <a:gd name="T17" fmla="*/ 1 h 96"/>
                      <a:gd name="T18" fmla="*/ 0 w 159"/>
                      <a:gd name="T19" fmla="*/ 1 h 96"/>
                      <a:gd name="T20" fmla="*/ 1 w 159"/>
                      <a:gd name="T21" fmla="*/ 0 h 96"/>
                      <a:gd name="T22" fmla="*/ 1 w 159"/>
                      <a:gd name="T23" fmla="*/ 0 h 96"/>
                      <a:gd name="T24" fmla="*/ 1 w 159"/>
                      <a:gd name="T25" fmla="*/ 0 h 9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59"/>
                      <a:gd name="T40" fmla="*/ 0 h 96"/>
                      <a:gd name="T41" fmla="*/ 159 w 159"/>
                      <a:gd name="T42" fmla="*/ 96 h 9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59" h="96">
                        <a:moveTo>
                          <a:pt x="26" y="0"/>
                        </a:moveTo>
                        <a:lnTo>
                          <a:pt x="96" y="29"/>
                        </a:lnTo>
                        <a:lnTo>
                          <a:pt x="127" y="55"/>
                        </a:lnTo>
                        <a:lnTo>
                          <a:pt x="158" y="83"/>
                        </a:lnTo>
                        <a:lnTo>
                          <a:pt x="159" y="95"/>
                        </a:lnTo>
                        <a:lnTo>
                          <a:pt x="148" y="96"/>
                        </a:lnTo>
                        <a:lnTo>
                          <a:pt x="115" y="74"/>
                        </a:lnTo>
                        <a:lnTo>
                          <a:pt x="77" y="58"/>
                        </a:lnTo>
                        <a:lnTo>
                          <a:pt x="0" y="42"/>
                        </a:lnTo>
                        <a:lnTo>
                          <a:pt x="0" y="20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92" name="Freeform 686"/>
                  <p:cNvSpPr>
                    <a:spLocks/>
                  </p:cNvSpPr>
                  <p:nvPr/>
                </p:nvSpPr>
                <p:spPr bwMode="auto">
                  <a:xfrm>
                    <a:off x="4164" y="2568"/>
                    <a:ext cx="91" cy="158"/>
                  </a:xfrm>
                  <a:custGeom>
                    <a:avLst/>
                    <a:gdLst>
                      <a:gd name="T0" fmla="*/ 1 w 177"/>
                      <a:gd name="T1" fmla="*/ 1 h 307"/>
                      <a:gd name="T2" fmla="*/ 1 w 177"/>
                      <a:gd name="T3" fmla="*/ 1 h 307"/>
                      <a:gd name="T4" fmla="*/ 1 w 177"/>
                      <a:gd name="T5" fmla="*/ 1 h 307"/>
                      <a:gd name="T6" fmla="*/ 1 w 177"/>
                      <a:gd name="T7" fmla="*/ 1 h 307"/>
                      <a:gd name="T8" fmla="*/ 1 w 177"/>
                      <a:gd name="T9" fmla="*/ 1 h 307"/>
                      <a:gd name="T10" fmla="*/ 1 w 177"/>
                      <a:gd name="T11" fmla="*/ 1 h 307"/>
                      <a:gd name="T12" fmla="*/ 1 w 177"/>
                      <a:gd name="T13" fmla="*/ 1 h 307"/>
                      <a:gd name="T14" fmla="*/ 0 w 177"/>
                      <a:gd name="T15" fmla="*/ 1 h 307"/>
                      <a:gd name="T16" fmla="*/ 1 w 177"/>
                      <a:gd name="T17" fmla="*/ 1 h 307"/>
                      <a:gd name="T18" fmla="*/ 1 w 177"/>
                      <a:gd name="T19" fmla="*/ 1 h 307"/>
                      <a:gd name="T20" fmla="*/ 1 w 177"/>
                      <a:gd name="T21" fmla="*/ 1 h 307"/>
                      <a:gd name="T22" fmla="*/ 1 w 177"/>
                      <a:gd name="T23" fmla="*/ 1 h 307"/>
                      <a:gd name="T24" fmla="*/ 1 w 177"/>
                      <a:gd name="T25" fmla="*/ 1 h 307"/>
                      <a:gd name="T26" fmla="*/ 1 w 177"/>
                      <a:gd name="T27" fmla="*/ 0 h 307"/>
                      <a:gd name="T28" fmla="*/ 1 w 177"/>
                      <a:gd name="T29" fmla="*/ 1 h 307"/>
                      <a:gd name="T30" fmla="*/ 1 w 177"/>
                      <a:gd name="T31" fmla="*/ 1 h 307"/>
                      <a:gd name="T32" fmla="*/ 1 w 177"/>
                      <a:gd name="T33" fmla="*/ 1 h 30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77"/>
                      <a:gd name="T52" fmla="*/ 0 h 307"/>
                      <a:gd name="T53" fmla="*/ 177 w 177"/>
                      <a:gd name="T54" fmla="*/ 307 h 30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77" h="307">
                        <a:moveTo>
                          <a:pt x="107" y="1"/>
                        </a:moveTo>
                        <a:lnTo>
                          <a:pt x="136" y="39"/>
                        </a:lnTo>
                        <a:lnTo>
                          <a:pt x="177" y="92"/>
                        </a:lnTo>
                        <a:lnTo>
                          <a:pt x="177" y="168"/>
                        </a:lnTo>
                        <a:lnTo>
                          <a:pt x="123" y="247"/>
                        </a:lnTo>
                        <a:lnTo>
                          <a:pt x="56" y="281"/>
                        </a:lnTo>
                        <a:lnTo>
                          <a:pt x="9" y="307"/>
                        </a:lnTo>
                        <a:lnTo>
                          <a:pt x="0" y="293"/>
                        </a:lnTo>
                        <a:lnTo>
                          <a:pt x="78" y="230"/>
                        </a:lnTo>
                        <a:lnTo>
                          <a:pt x="139" y="152"/>
                        </a:lnTo>
                        <a:lnTo>
                          <a:pt x="132" y="77"/>
                        </a:lnTo>
                        <a:lnTo>
                          <a:pt x="116" y="44"/>
                        </a:lnTo>
                        <a:lnTo>
                          <a:pt x="94" y="11"/>
                        </a:lnTo>
                        <a:lnTo>
                          <a:pt x="95" y="0"/>
                        </a:lnTo>
                        <a:lnTo>
                          <a:pt x="10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93" name="Freeform 687"/>
                  <p:cNvSpPr>
                    <a:spLocks/>
                  </p:cNvSpPr>
                  <p:nvPr/>
                </p:nvSpPr>
                <p:spPr bwMode="auto">
                  <a:xfrm>
                    <a:off x="3891" y="2475"/>
                    <a:ext cx="296" cy="256"/>
                  </a:xfrm>
                  <a:custGeom>
                    <a:avLst/>
                    <a:gdLst>
                      <a:gd name="T0" fmla="*/ 1 w 579"/>
                      <a:gd name="T1" fmla="*/ 1 h 500"/>
                      <a:gd name="T2" fmla="*/ 1 w 579"/>
                      <a:gd name="T3" fmla="*/ 1 h 500"/>
                      <a:gd name="T4" fmla="*/ 1 w 579"/>
                      <a:gd name="T5" fmla="*/ 1 h 500"/>
                      <a:gd name="T6" fmla="*/ 1 w 579"/>
                      <a:gd name="T7" fmla="*/ 1 h 500"/>
                      <a:gd name="T8" fmla="*/ 1 w 579"/>
                      <a:gd name="T9" fmla="*/ 1 h 500"/>
                      <a:gd name="T10" fmla="*/ 1 w 579"/>
                      <a:gd name="T11" fmla="*/ 1 h 500"/>
                      <a:gd name="T12" fmla="*/ 1 w 579"/>
                      <a:gd name="T13" fmla="*/ 1 h 500"/>
                      <a:gd name="T14" fmla="*/ 1 w 579"/>
                      <a:gd name="T15" fmla="*/ 1 h 500"/>
                      <a:gd name="T16" fmla="*/ 1 w 579"/>
                      <a:gd name="T17" fmla="*/ 1 h 500"/>
                      <a:gd name="T18" fmla="*/ 1 w 579"/>
                      <a:gd name="T19" fmla="*/ 1 h 500"/>
                      <a:gd name="T20" fmla="*/ 1 w 579"/>
                      <a:gd name="T21" fmla="*/ 1 h 500"/>
                      <a:gd name="T22" fmla="*/ 1 w 579"/>
                      <a:gd name="T23" fmla="*/ 1 h 500"/>
                      <a:gd name="T24" fmla="*/ 1 w 579"/>
                      <a:gd name="T25" fmla="*/ 1 h 500"/>
                      <a:gd name="T26" fmla="*/ 1 w 579"/>
                      <a:gd name="T27" fmla="*/ 1 h 500"/>
                      <a:gd name="T28" fmla="*/ 1 w 579"/>
                      <a:gd name="T29" fmla="*/ 1 h 500"/>
                      <a:gd name="T30" fmla="*/ 1 w 579"/>
                      <a:gd name="T31" fmla="*/ 1 h 500"/>
                      <a:gd name="T32" fmla="*/ 1 w 579"/>
                      <a:gd name="T33" fmla="*/ 1 h 500"/>
                      <a:gd name="T34" fmla="*/ 1 w 579"/>
                      <a:gd name="T35" fmla="*/ 1 h 500"/>
                      <a:gd name="T36" fmla="*/ 1 w 579"/>
                      <a:gd name="T37" fmla="*/ 1 h 500"/>
                      <a:gd name="T38" fmla="*/ 1 w 579"/>
                      <a:gd name="T39" fmla="*/ 1 h 500"/>
                      <a:gd name="T40" fmla="*/ 1 w 579"/>
                      <a:gd name="T41" fmla="*/ 1 h 500"/>
                      <a:gd name="T42" fmla="*/ 1 w 579"/>
                      <a:gd name="T43" fmla="*/ 1 h 500"/>
                      <a:gd name="T44" fmla="*/ 1 w 579"/>
                      <a:gd name="T45" fmla="*/ 1 h 500"/>
                      <a:gd name="T46" fmla="*/ 1 w 579"/>
                      <a:gd name="T47" fmla="*/ 1 h 500"/>
                      <a:gd name="T48" fmla="*/ 1 w 579"/>
                      <a:gd name="T49" fmla="*/ 1 h 500"/>
                      <a:gd name="T50" fmla="*/ 1 w 579"/>
                      <a:gd name="T51" fmla="*/ 1 h 500"/>
                      <a:gd name="T52" fmla="*/ 1 w 579"/>
                      <a:gd name="T53" fmla="*/ 1 h 500"/>
                      <a:gd name="T54" fmla="*/ 1 w 579"/>
                      <a:gd name="T55" fmla="*/ 1 h 500"/>
                      <a:gd name="T56" fmla="*/ 1 w 579"/>
                      <a:gd name="T57" fmla="*/ 1 h 500"/>
                      <a:gd name="T58" fmla="*/ 1 w 579"/>
                      <a:gd name="T59" fmla="*/ 1 h 500"/>
                      <a:gd name="T60" fmla="*/ 1 w 579"/>
                      <a:gd name="T61" fmla="*/ 1 h 500"/>
                      <a:gd name="T62" fmla="*/ 0 w 579"/>
                      <a:gd name="T63" fmla="*/ 1 h 500"/>
                      <a:gd name="T64" fmla="*/ 1 w 579"/>
                      <a:gd name="T65" fmla="*/ 1 h 500"/>
                      <a:gd name="T66" fmla="*/ 1 w 579"/>
                      <a:gd name="T67" fmla="*/ 1 h 500"/>
                      <a:gd name="T68" fmla="*/ 1 w 579"/>
                      <a:gd name="T69" fmla="*/ 1 h 500"/>
                      <a:gd name="T70" fmla="*/ 1 w 579"/>
                      <a:gd name="T71" fmla="*/ 1 h 500"/>
                      <a:gd name="T72" fmla="*/ 1 w 579"/>
                      <a:gd name="T73" fmla="*/ 1 h 500"/>
                      <a:gd name="T74" fmla="*/ 1 w 579"/>
                      <a:gd name="T75" fmla="*/ 1 h 500"/>
                      <a:gd name="T76" fmla="*/ 1 w 579"/>
                      <a:gd name="T77" fmla="*/ 0 h 500"/>
                      <a:gd name="T78" fmla="*/ 1 w 579"/>
                      <a:gd name="T79" fmla="*/ 1 h 500"/>
                      <a:gd name="T80" fmla="*/ 1 w 579"/>
                      <a:gd name="T81" fmla="*/ 1 h 500"/>
                      <a:gd name="T82" fmla="*/ 1 w 579"/>
                      <a:gd name="T83" fmla="*/ 1 h 500"/>
                      <a:gd name="T84" fmla="*/ 1 w 579"/>
                      <a:gd name="T85" fmla="*/ 1 h 500"/>
                      <a:gd name="T86" fmla="*/ 1 w 579"/>
                      <a:gd name="T87" fmla="*/ 1 h 500"/>
                      <a:gd name="T88" fmla="*/ 1 w 579"/>
                      <a:gd name="T89" fmla="*/ 1 h 500"/>
                      <a:gd name="T90" fmla="*/ 1 w 579"/>
                      <a:gd name="T91" fmla="*/ 1 h 500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579"/>
                      <a:gd name="T139" fmla="*/ 0 h 500"/>
                      <a:gd name="T140" fmla="*/ 579 w 579"/>
                      <a:gd name="T141" fmla="*/ 500 h 500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579" h="500">
                        <a:moveTo>
                          <a:pt x="567" y="129"/>
                        </a:moveTo>
                        <a:lnTo>
                          <a:pt x="519" y="92"/>
                        </a:lnTo>
                        <a:lnTo>
                          <a:pt x="497" y="76"/>
                        </a:lnTo>
                        <a:lnTo>
                          <a:pt x="469" y="61"/>
                        </a:lnTo>
                        <a:lnTo>
                          <a:pt x="431" y="47"/>
                        </a:lnTo>
                        <a:lnTo>
                          <a:pt x="396" y="36"/>
                        </a:lnTo>
                        <a:lnTo>
                          <a:pt x="325" y="28"/>
                        </a:lnTo>
                        <a:lnTo>
                          <a:pt x="179" y="55"/>
                        </a:lnTo>
                        <a:lnTo>
                          <a:pt x="136" y="76"/>
                        </a:lnTo>
                        <a:lnTo>
                          <a:pt x="98" y="108"/>
                        </a:lnTo>
                        <a:lnTo>
                          <a:pt x="54" y="155"/>
                        </a:lnTo>
                        <a:lnTo>
                          <a:pt x="35" y="218"/>
                        </a:lnTo>
                        <a:lnTo>
                          <a:pt x="37" y="269"/>
                        </a:lnTo>
                        <a:lnTo>
                          <a:pt x="50" y="316"/>
                        </a:lnTo>
                        <a:lnTo>
                          <a:pt x="76" y="353"/>
                        </a:lnTo>
                        <a:lnTo>
                          <a:pt x="117" y="366"/>
                        </a:lnTo>
                        <a:lnTo>
                          <a:pt x="232" y="367"/>
                        </a:lnTo>
                        <a:lnTo>
                          <a:pt x="281" y="382"/>
                        </a:lnTo>
                        <a:lnTo>
                          <a:pt x="324" y="418"/>
                        </a:lnTo>
                        <a:lnTo>
                          <a:pt x="361" y="449"/>
                        </a:lnTo>
                        <a:lnTo>
                          <a:pt x="397" y="468"/>
                        </a:lnTo>
                        <a:lnTo>
                          <a:pt x="484" y="483"/>
                        </a:lnTo>
                        <a:lnTo>
                          <a:pt x="484" y="500"/>
                        </a:lnTo>
                        <a:lnTo>
                          <a:pt x="381" y="495"/>
                        </a:lnTo>
                        <a:lnTo>
                          <a:pt x="295" y="446"/>
                        </a:lnTo>
                        <a:lnTo>
                          <a:pt x="258" y="417"/>
                        </a:lnTo>
                        <a:lnTo>
                          <a:pt x="216" y="405"/>
                        </a:lnTo>
                        <a:lnTo>
                          <a:pt x="117" y="405"/>
                        </a:lnTo>
                        <a:lnTo>
                          <a:pt x="62" y="388"/>
                        </a:lnTo>
                        <a:lnTo>
                          <a:pt x="25" y="342"/>
                        </a:lnTo>
                        <a:lnTo>
                          <a:pt x="5" y="281"/>
                        </a:lnTo>
                        <a:lnTo>
                          <a:pt x="0" y="215"/>
                        </a:lnTo>
                        <a:lnTo>
                          <a:pt x="21" y="139"/>
                        </a:lnTo>
                        <a:lnTo>
                          <a:pt x="41" y="110"/>
                        </a:lnTo>
                        <a:lnTo>
                          <a:pt x="70" y="80"/>
                        </a:lnTo>
                        <a:lnTo>
                          <a:pt x="117" y="45"/>
                        </a:lnTo>
                        <a:lnTo>
                          <a:pt x="170" y="22"/>
                        </a:lnTo>
                        <a:lnTo>
                          <a:pt x="251" y="3"/>
                        </a:lnTo>
                        <a:lnTo>
                          <a:pt x="346" y="0"/>
                        </a:lnTo>
                        <a:lnTo>
                          <a:pt x="456" y="29"/>
                        </a:lnTo>
                        <a:lnTo>
                          <a:pt x="528" y="76"/>
                        </a:lnTo>
                        <a:lnTo>
                          <a:pt x="576" y="114"/>
                        </a:lnTo>
                        <a:lnTo>
                          <a:pt x="579" y="126"/>
                        </a:lnTo>
                        <a:lnTo>
                          <a:pt x="567" y="1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94" name="Freeform 688"/>
                  <p:cNvSpPr>
                    <a:spLocks/>
                  </p:cNvSpPr>
                  <p:nvPr/>
                </p:nvSpPr>
                <p:spPr bwMode="auto">
                  <a:xfrm>
                    <a:off x="4094" y="2594"/>
                    <a:ext cx="86" cy="111"/>
                  </a:xfrm>
                  <a:custGeom>
                    <a:avLst/>
                    <a:gdLst>
                      <a:gd name="T0" fmla="*/ 1 w 165"/>
                      <a:gd name="T1" fmla="*/ 1 h 217"/>
                      <a:gd name="T2" fmla="*/ 1 w 165"/>
                      <a:gd name="T3" fmla="*/ 1 h 217"/>
                      <a:gd name="T4" fmla="*/ 1 w 165"/>
                      <a:gd name="T5" fmla="*/ 1 h 217"/>
                      <a:gd name="T6" fmla="*/ 1 w 165"/>
                      <a:gd name="T7" fmla="*/ 1 h 217"/>
                      <a:gd name="T8" fmla="*/ 1 w 165"/>
                      <a:gd name="T9" fmla="*/ 1 h 217"/>
                      <a:gd name="T10" fmla="*/ 1 w 165"/>
                      <a:gd name="T11" fmla="*/ 1 h 217"/>
                      <a:gd name="T12" fmla="*/ 0 w 165"/>
                      <a:gd name="T13" fmla="*/ 1 h 217"/>
                      <a:gd name="T14" fmla="*/ 1 w 165"/>
                      <a:gd name="T15" fmla="*/ 1 h 217"/>
                      <a:gd name="T16" fmla="*/ 1 w 165"/>
                      <a:gd name="T17" fmla="*/ 1 h 217"/>
                      <a:gd name="T18" fmla="*/ 1 w 165"/>
                      <a:gd name="T19" fmla="*/ 1 h 217"/>
                      <a:gd name="T20" fmla="*/ 1 w 165"/>
                      <a:gd name="T21" fmla="*/ 1 h 217"/>
                      <a:gd name="T22" fmla="*/ 1 w 165"/>
                      <a:gd name="T23" fmla="*/ 1 h 217"/>
                      <a:gd name="T24" fmla="*/ 1 w 165"/>
                      <a:gd name="T25" fmla="*/ 0 h 217"/>
                      <a:gd name="T26" fmla="*/ 1 w 165"/>
                      <a:gd name="T27" fmla="*/ 1 h 217"/>
                      <a:gd name="T28" fmla="*/ 1 w 165"/>
                      <a:gd name="T29" fmla="*/ 1 h 217"/>
                      <a:gd name="T30" fmla="*/ 1 w 165"/>
                      <a:gd name="T31" fmla="*/ 1 h 217"/>
                      <a:gd name="T32" fmla="*/ 1 w 165"/>
                      <a:gd name="T33" fmla="*/ 1 h 21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65"/>
                      <a:gd name="T52" fmla="*/ 0 h 217"/>
                      <a:gd name="T53" fmla="*/ 165 w 165"/>
                      <a:gd name="T54" fmla="*/ 217 h 21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65" h="217">
                        <a:moveTo>
                          <a:pt x="162" y="15"/>
                        </a:moveTo>
                        <a:lnTo>
                          <a:pt x="61" y="110"/>
                        </a:lnTo>
                        <a:lnTo>
                          <a:pt x="35" y="177"/>
                        </a:lnTo>
                        <a:lnTo>
                          <a:pt x="36" y="207"/>
                        </a:lnTo>
                        <a:lnTo>
                          <a:pt x="32" y="217"/>
                        </a:lnTo>
                        <a:lnTo>
                          <a:pt x="20" y="212"/>
                        </a:lnTo>
                        <a:lnTo>
                          <a:pt x="0" y="177"/>
                        </a:lnTo>
                        <a:lnTo>
                          <a:pt x="13" y="132"/>
                        </a:lnTo>
                        <a:lnTo>
                          <a:pt x="32" y="89"/>
                        </a:lnTo>
                        <a:lnTo>
                          <a:pt x="60" y="62"/>
                        </a:lnTo>
                        <a:lnTo>
                          <a:pt x="89" y="41"/>
                        </a:lnTo>
                        <a:lnTo>
                          <a:pt x="120" y="22"/>
                        </a:lnTo>
                        <a:lnTo>
                          <a:pt x="152" y="0"/>
                        </a:lnTo>
                        <a:lnTo>
                          <a:pt x="165" y="3"/>
                        </a:lnTo>
                        <a:lnTo>
                          <a:pt x="162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95" name="Freeform 689"/>
                  <p:cNvSpPr>
                    <a:spLocks/>
                  </p:cNvSpPr>
                  <p:nvPr/>
                </p:nvSpPr>
                <p:spPr bwMode="auto">
                  <a:xfrm>
                    <a:off x="3999" y="2511"/>
                    <a:ext cx="130" cy="79"/>
                  </a:xfrm>
                  <a:custGeom>
                    <a:avLst/>
                    <a:gdLst>
                      <a:gd name="T0" fmla="*/ 1 w 256"/>
                      <a:gd name="T1" fmla="*/ 1 h 154"/>
                      <a:gd name="T2" fmla="*/ 1 w 256"/>
                      <a:gd name="T3" fmla="*/ 1 h 154"/>
                      <a:gd name="T4" fmla="*/ 1 w 256"/>
                      <a:gd name="T5" fmla="*/ 1 h 154"/>
                      <a:gd name="T6" fmla="*/ 1 w 256"/>
                      <a:gd name="T7" fmla="*/ 1 h 154"/>
                      <a:gd name="T8" fmla="*/ 1 w 256"/>
                      <a:gd name="T9" fmla="*/ 1 h 154"/>
                      <a:gd name="T10" fmla="*/ 0 w 256"/>
                      <a:gd name="T11" fmla="*/ 1 h 154"/>
                      <a:gd name="T12" fmla="*/ 1 w 256"/>
                      <a:gd name="T13" fmla="*/ 1 h 154"/>
                      <a:gd name="T14" fmla="*/ 1 w 256"/>
                      <a:gd name="T15" fmla="*/ 1 h 154"/>
                      <a:gd name="T16" fmla="*/ 1 w 256"/>
                      <a:gd name="T17" fmla="*/ 1 h 154"/>
                      <a:gd name="T18" fmla="*/ 1 w 256"/>
                      <a:gd name="T19" fmla="*/ 1 h 154"/>
                      <a:gd name="T20" fmla="*/ 1 w 256"/>
                      <a:gd name="T21" fmla="*/ 0 h 154"/>
                      <a:gd name="T22" fmla="*/ 1 w 256"/>
                      <a:gd name="T23" fmla="*/ 1 h 154"/>
                      <a:gd name="T24" fmla="*/ 1 w 256"/>
                      <a:gd name="T25" fmla="*/ 1 h 154"/>
                      <a:gd name="T26" fmla="*/ 1 w 256"/>
                      <a:gd name="T27" fmla="*/ 1 h 154"/>
                      <a:gd name="T28" fmla="*/ 1 w 256"/>
                      <a:gd name="T29" fmla="*/ 1 h 15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56"/>
                      <a:gd name="T46" fmla="*/ 0 h 154"/>
                      <a:gd name="T47" fmla="*/ 256 w 256"/>
                      <a:gd name="T48" fmla="*/ 154 h 15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56" h="154">
                        <a:moveTo>
                          <a:pt x="251" y="16"/>
                        </a:moveTo>
                        <a:lnTo>
                          <a:pt x="109" y="79"/>
                        </a:lnTo>
                        <a:lnTo>
                          <a:pt x="50" y="124"/>
                        </a:lnTo>
                        <a:lnTo>
                          <a:pt x="22" y="152"/>
                        </a:lnTo>
                        <a:lnTo>
                          <a:pt x="2" y="154"/>
                        </a:lnTo>
                        <a:lnTo>
                          <a:pt x="0" y="132"/>
                        </a:lnTo>
                        <a:lnTo>
                          <a:pt x="25" y="98"/>
                        </a:lnTo>
                        <a:lnTo>
                          <a:pt x="89" y="48"/>
                        </a:lnTo>
                        <a:lnTo>
                          <a:pt x="128" y="29"/>
                        </a:lnTo>
                        <a:lnTo>
                          <a:pt x="166" y="19"/>
                        </a:lnTo>
                        <a:lnTo>
                          <a:pt x="246" y="0"/>
                        </a:lnTo>
                        <a:lnTo>
                          <a:pt x="256" y="6"/>
                        </a:lnTo>
                        <a:lnTo>
                          <a:pt x="251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96" name="Freeform 690"/>
                  <p:cNvSpPr>
                    <a:spLocks/>
                  </p:cNvSpPr>
                  <p:nvPr/>
                </p:nvSpPr>
                <p:spPr bwMode="auto">
                  <a:xfrm>
                    <a:off x="3957" y="2496"/>
                    <a:ext cx="89" cy="20"/>
                  </a:xfrm>
                  <a:custGeom>
                    <a:avLst/>
                    <a:gdLst>
                      <a:gd name="T0" fmla="*/ 1 w 170"/>
                      <a:gd name="T1" fmla="*/ 0 h 41"/>
                      <a:gd name="T2" fmla="*/ 1 w 170"/>
                      <a:gd name="T3" fmla="*/ 0 h 41"/>
                      <a:gd name="T4" fmla="*/ 1 w 170"/>
                      <a:gd name="T5" fmla="*/ 0 h 41"/>
                      <a:gd name="T6" fmla="*/ 1 w 170"/>
                      <a:gd name="T7" fmla="*/ 0 h 41"/>
                      <a:gd name="T8" fmla="*/ 1 w 170"/>
                      <a:gd name="T9" fmla="*/ 0 h 41"/>
                      <a:gd name="T10" fmla="*/ 1 w 170"/>
                      <a:gd name="T11" fmla="*/ 0 h 41"/>
                      <a:gd name="T12" fmla="*/ 1 w 170"/>
                      <a:gd name="T13" fmla="*/ 0 h 41"/>
                      <a:gd name="T14" fmla="*/ 1 w 170"/>
                      <a:gd name="T15" fmla="*/ 0 h 41"/>
                      <a:gd name="T16" fmla="*/ 1 w 170"/>
                      <a:gd name="T17" fmla="*/ 0 h 41"/>
                      <a:gd name="T18" fmla="*/ 0 w 170"/>
                      <a:gd name="T19" fmla="*/ 0 h 41"/>
                      <a:gd name="T20" fmla="*/ 1 w 170"/>
                      <a:gd name="T21" fmla="*/ 0 h 41"/>
                      <a:gd name="T22" fmla="*/ 1 w 170"/>
                      <a:gd name="T23" fmla="*/ 0 h 41"/>
                      <a:gd name="T24" fmla="*/ 1 w 170"/>
                      <a:gd name="T25" fmla="*/ 0 h 4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0"/>
                      <a:gd name="T40" fmla="*/ 0 h 41"/>
                      <a:gd name="T41" fmla="*/ 170 w 170"/>
                      <a:gd name="T42" fmla="*/ 41 h 4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0" h="41">
                        <a:moveTo>
                          <a:pt x="11" y="1"/>
                        </a:moveTo>
                        <a:lnTo>
                          <a:pt x="33" y="0"/>
                        </a:lnTo>
                        <a:lnTo>
                          <a:pt x="103" y="0"/>
                        </a:lnTo>
                        <a:lnTo>
                          <a:pt x="166" y="25"/>
                        </a:lnTo>
                        <a:lnTo>
                          <a:pt x="170" y="36"/>
                        </a:lnTo>
                        <a:lnTo>
                          <a:pt x="160" y="41"/>
                        </a:lnTo>
                        <a:lnTo>
                          <a:pt x="100" y="28"/>
                        </a:lnTo>
                        <a:lnTo>
                          <a:pt x="33" y="28"/>
                        </a:lnTo>
                        <a:lnTo>
                          <a:pt x="11" y="25"/>
                        </a:lnTo>
                        <a:lnTo>
                          <a:pt x="0" y="13"/>
                        </a:lnTo>
                        <a:lnTo>
                          <a:pt x="11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97" name="Freeform 691"/>
                  <p:cNvSpPr>
                    <a:spLocks/>
                  </p:cNvSpPr>
                  <p:nvPr/>
                </p:nvSpPr>
                <p:spPr bwMode="auto">
                  <a:xfrm>
                    <a:off x="3825" y="2633"/>
                    <a:ext cx="410" cy="189"/>
                  </a:xfrm>
                  <a:custGeom>
                    <a:avLst/>
                    <a:gdLst>
                      <a:gd name="T0" fmla="*/ 1 w 799"/>
                      <a:gd name="T1" fmla="*/ 0 h 369"/>
                      <a:gd name="T2" fmla="*/ 1 w 799"/>
                      <a:gd name="T3" fmla="*/ 1 h 369"/>
                      <a:gd name="T4" fmla="*/ 1 w 799"/>
                      <a:gd name="T5" fmla="*/ 1 h 369"/>
                      <a:gd name="T6" fmla="*/ 1 w 799"/>
                      <a:gd name="T7" fmla="*/ 1 h 369"/>
                      <a:gd name="T8" fmla="*/ 1 w 799"/>
                      <a:gd name="T9" fmla="*/ 1 h 369"/>
                      <a:gd name="T10" fmla="*/ 1 w 799"/>
                      <a:gd name="T11" fmla="*/ 1 h 369"/>
                      <a:gd name="T12" fmla="*/ 1 w 799"/>
                      <a:gd name="T13" fmla="*/ 1 h 369"/>
                      <a:gd name="T14" fmla="*/ 1 w 799"/>
                      <a:gd name="T15" fmla="*/ 1 h 369"/>
                      <a:gd name="T16" fmla="*/ 1 w 799"/>
                      <a:gd name="T17" fmla="*/ 1 h 369"/>
                      <a:gd name="T18" fmla="*/ 1 w 799"/>
                      <a:gd name="T19" fmla="*/ 1 h 369"/>
                      <a:gd name="T20" fmla="*/ 1 w 799"/>
                      <a:gd name="T21" fmla="*/ 1 h 369"/>
                      <a:gd name="T22" fmla="*/ 1 w 799"/>
                      <a:gd name="T23" fmla="*/ 1 h 369"/>
                      <a:gd name="T24" fmla="*/ 1 w 799"/>
                      <a:gd name="T25" fmla="*/ 1 h 369"/>
                      <a:gd name="T26" fmla="*/ 1 w 799"/>
                      <a:gd name="T27" fmla="*/ 1 h 369"/>
                      <a:gd name="T28" fmla="*/ 1 w 799"/>
                      <a:gd name="T29" fmla="*/ 1 h 369"/>
                      <a:gd name="T30" fmla="*/ 1 w 799"/>
                      <a:gd name="T31" fmla="*/ 1 h 369"/>
                      <a:gd name="T32" fmla="*/ 1 w 799"/>
                      <a:gd name="T33" fmla="*/ 1 h 369"/>
                      <a:gd name="T34" fmla="*/ 1 w 799"/>
                      <a:gd name="T35" fmla="*/ 1 h 369"/>
                      <a:gd name="T36" fmla="*/ 1 w 799"/>
                      <a:gd name="T37" fmla="*/ 1 h 369"/>
                      <a:gd name="T38" fmla="*/ 1 w 799"/>
                      <a:gd name="T39" fmla="*/ 1 h 369"/>
                      <a:gd name="T40" fmla="*/ 1 w 799"/>
                      <a:gd name="T41" fmla="*/ 1 h 369"/>
                      <a:gd name="T42" fmla="*/ 1 w 799"/>
                      <a:gd name="T43" fmla="*/ 1 h 369"/>
                      <a:gd name="T44" fmla="*/ 1 w 799"/>
                      <a:gd name="T45" fmla="*/ 1 h 369"/>
                      <a:gd name="T46" fmla="*/ 1 w 799"/>
                      <a:gd name="T47" fmla="*/ 1 h 369"/>
                      <a:gd name="T48" fmla="*/ 1 w 799"/>
                      <a:gd name="T49" fmla="*/ 1 h 369"/>
                      <a:gd name="T50" fmla="*/ 1 w 799"/>
                      <a:gd name="T51" fmla="*/ 1 h 369"/>
                      <a:gd name="T52" fmla="*/ 1 w 799"/>
                      <a:gd name="T53" fmla="*/ 1 h 369"/>
                      <a:gd name="T54" fmla="*/ 1 w 799"/>
                      <a:gd name="T55" fmla="*/ 1 h 369"/>
                      <a:gd name="T56" fmla="*/ 1 w 799"/>
                      <a:gd name="T57" fmla="*/ 1 h 369"/>
                      <a:gd name="T58" fmla="*/ 0 w 799"/>
                      <a:gd name="T59" fmla="*/ 1 h 369"/>
                      <a:gd name="T60" fmla="*/ 1 w 799"/>
                      <a:gd name="T61" fmla="*/ 0 h 369"/>
                      <a:gd name="T62" fmla="*/ 1 w 799"/>
                      <a:gd name="T63" fmla="*/ 0 h 369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799"/>
                      <a:gd name="T97" fmla="*/ 0 h 369"/>
                      <a:gd name="T98" fmla="*/ 799 w 799"/>
                      <a:gd name="T99" fmla="*/ 369 h 369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799" h="369">
                        <a:moveTo>
                          <a:pt x="19" y="0"/>
                        </a:moveTo>
                        <a:lnTo>
                          <a:pt x="73" y="26"/>
                        </a:lnTo>
                        <a:lnTo>
                          <a:pt x="123" y="66"/>
                        </a:lnTo>
                        <a:lnTo>
                          <a:pt x="163" y="124"/>
                        </a:lnTo>
                        <a:lnTo>
                          <a:pt x="186" y="203"/>
                        </a:lnTo>
                        <a:lnTo>
                          <a:pt x="252" y="262"/>
                        </a:lnTo>
                        <a:lnTo>
                          <a:pt x="327" y="295"/>
                        </a:lnTo>
                        <a:lnTo>
                          <a:pt x="476" y="325"/>
                        </a:lnTo>
                        <a:lnTo>
                          <a:pt x="610" y="303"/>
                        </a:lnTo>
                        <a:lnTo>
                          <a:pt x="721" y="249"/>
                        </a:lnTo>
                        <a:lnTo>
                          <a:pt x="761" y="194"/>
                        </a:lnTo>
                        <a:lnTo>
                          <a:pt x="766" y="139"/>
                        </a:lnTo>
                        <a:lnTo>
                          <a:pt x="696" y="73"/>
                        </a:lnTo>
                        <a:lnTo>
                          <a:pt x="700" y="49"/>
                        </a:lnTo>
                        <a:lnTo>
                          <a:pt x="717" y="42"/>
                        </a:lnTo>
                        <a:lnTo>
                          <a:pt x="771" y="71"/>
                        </a:lnTo>
                        <a:lnTo>
                          <a:pt x="797" y="126"/>
                        </a:lnTo>
                        <a:lnTo>
                          <a:pt x="799" y="194"/>
                        </a:lnTo>
                        <a:lnTo>
                          <a:pt x="753" y="273"/>
                        </a:lnTo>
                        <a:lnTo>
                          <a:pt x="695" y="325"/>
                        </a:lnTo>
                        <a:lnTo>
                          <a:pt x="608" y="351"/>
                        </a:lnTo>
                        <a:lnTo>
                          <a:pt x="522" y="364"/>
                        </a:lnTo>
                        <a:lnTo>
                          <a:pt x="450" y="369"/>
                        </a:lnTo>
                        <a:lnTo>
                          <a:pt x="337" y="348"/>
                        </a:lnTo>
                        <a:lnTo>
                          <a:pt x="199" y="287"/>
                        </a:lnTo>
                        <a:lnTo>
                          <a:pt x="147" y="216"/>
                        </a:lnTo>
                        <a:lnTo>
                          <a:pt x="125" y="162"/>
                        </a:lnTo>
                        <a:lnTo>
                          <a:pt x="97" y="107"/>
                        </a:lnTo>
                        <a:lnTo>
                          <a:pt x="57" y="57"/>
                        </a:lnTo>
                        <a:lnTo>
                          <a:pt x="0" y="17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98" name="Freeform 692"/>
                  <p:cNvSpPr>
                    <a:spLocks/>
                  </p:cNvSpPr>
                  <p:nvPr/>
                </p:nvSpPr>
                <p:spPr bwMode="auto">
                  <a:xfrm>
                    <a:off x="3791" y="2612"/>
                    <a:ext cx="63" cy="63"/>
                  </a:xfrm>
                  <a:custGeom>
                    <a:avLst/>
                    <a:gdLst>
                      <a:gd name="T0" fmla="*/ 1 w 126"/>
                      <a:gd name="T1" fmla="*/ 1 h 125"/>
                      <a:gd name="T2" fmla="*/ 1 w 126"/>
                      <a:gd name="T3" fmla="*/ 1 h 125"/>
                      <a:gd name="T4" fmla="*/ 1 w 126"/>
                      <a:gd name="T5" fmla="*/ 1 h 125"/>
                      <a:gd name="T6" fmla="*/ 1 w 126"/>
                      <a:gd name="T7" fmla="*/ 1 h 125"/>
                      <a:gd name="T8" fmla="*/ 1 w 126"/>
                      <a:gd name="T9" fmla="*/ 1 h 125"/>
                      <a:gd name="T10" fmla="*/ 0 w 126"/>
                      <a:gd name="T11" fmla="*/ 1 h 125"/>
                      <a:gd name="T12" fmla="*/ 1 w 126"/>
                      <a:gd name="T13" fmla="*/ 1 h 125"/>
                      <a:gd name="T14" fmla="*/ 1 w 126"/>
                      <a:gd name="T15" fmla="*/ 1 h 125"/>
                      <a:gd name="T16" fmla="*/ 1 w 126"/>
                      <a:gd name="T17" fmla="*/ 0 h 125"/>
                      <a:gd name="T18" fmla="*/ 1 w 126"/>
                      <a:gd name="T19" fmla="*/ 1 h 125"/>
                      <a:gd name="T20" fmla="*/ 1 w 126"/>
                      <a:gd name="T21" fmla="*/ 1 h 125"/>
                      <a:gd name="T22" fmla="*/ 1 w 126"/>
                      <a:gd name="T23" fmla="*/ 1 h 1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6"/>
                      <a:gd name="T37" fmla="*/ 0 h 125"/>
                      <a:gd name="T38" fmla="*/ 126 w 126"/>
                      <a:gd name="T39" fmla="*/ 125 h 12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6" h="125">
                        <a:moveTo>
                          <a:pt x="126" y="16"/>
                        </a:moveTo>
                        <a:lnTo>
                          <a:pt x="104" y="47"/>
                        </a:lnTo>
                        <a:lnTo>
                          <a:pt x="82" y="73"/>
                        </a:lnTo>
                        <a:lnTo>
                          <a:pt x="33" y="125"/>
                        </a:lnTo>
                        <a:lnTo>
                          <a:pt x="5" y="125"/>
                        </a:lnTo>
                        <a:lnTo>
                          <a:pt x="0" y="113"/>
                        </a:lnTo>
                        <a:lnTo>
                          <a:pt x="5" y="98"/>
                        </a:lnTo>
                        <a:lnTo>
                          <a:pt x="107" y="3"/>
                        </a:lnTo>
                        <a:lnTo>
                          <a:pt x="123" y="0"/>
                        </a:lnTo>
                        <a:lnTo>
                          <a:pt x="126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555" name="Freeform 693"/>
                <p:cNvSpPr>
                  <a:spLocks/>
                </p:cNvSpPr>
                <p:nvPr/>
              </p:nvSpPr>
              <p:spPr bwMode="auto">
                <a:xfrm flipH="1">
                  <a:off x="2688" y="1221"/>
                  <a:ext cx="1002" cy="40"/>
                </a:xfrm>
                <a:custGeom>
                  <a:avLst/>
                  <a:gdLst>
                    <a:gd name="T0" fmla="*/ 0 w 2311"/>
                    <a:gd name="T1" fmla="*/ 0 h 94"/>
                    <a:gd name="T2" fmla="*/ 0 w 2311"/>
                    <a:gd name="T3" fmla="*/ 0 h 94"/>
                    <a:gd name="T4" fmla="*/ 0 w 2311"/>
                    <a:gd name="T5" fmla="*/ 0 h 94"/>
                    <a:gd name="T6" fmla="*/ 0 w 2311"/>
                    <a:gd name="T7" fmla="*/ 0 h 94"/>
                    <a:gd name="T8" fmla="*/ 0 w 2311"/>
                    <a:gd name="T9" fmla="*/ 0 h 94"/>
                    <a:gd name="T10" fmla="*/ 0 w 2311"/>
                    <a:gd name="T11" fmla="*/ 0 h 94"/>
                    <a:gd name="T12" fmla="*/ 0 w 2311"/>
                    <a:gd name="T13" fmla="*/ 0 h 94"/>
                    <a:gd name="T14" fmla="*/ 0 w 2311"/>
                    <a:gd name="T15" fmla="*/ 0 h 94"/>
                    <a:gd name="T16" fmla="*/ 0 w 2311"/>
                    <a:gd name="T17" fmla="*/ 0 h 94"/>
                    <a:gd name="T18" fmla="*/ 0 w 2311"/>
                    <a:gd name="T19" fmla="*/ 0 h 94"/>
                    <a:gd name="T20" fmla="*/ 0 w 2311"/>
                    <a:gd name="T21" fmla="*/ 0 h 94"/>
                    <a:gd name="T22" fmla="*/ 0 w 2311"/>
                    <a:gd name="T23" fmla="*/ 0 h 94"/>
                    <a:gd name="T24" fmla="*/ 0 w 2311"/>
                    <a:gd name="T25" fmla="*/ 0 h 94"/>
                    <a:gd name="T26" fmla="*/ 0 w 2311"/>
                    <a:gd name="T27" fmla="*/ 0 h 94"/>
                    <a:gd name="T28" fmla="*/ 0 w 2311"/>
                    <a:gd name="T29" fmla="*/ 0 h 94"/>
                    <a:gd name="T30" fmla="*/ 0 w 2311"/>
                    <a:gd name="T31" fmla="*/ 0 h 94"/>
                    <a:gd name="T32" fmla="*/ 0 w 2311"/>
                    <a:gd name="T33" fmla="*/ 0 h 94"/>
                    <a:gd name="T34" fmla="*/ 0 w 2311"/>
                    <a:gd name="T35" fmla="*/ 0 h 94"/>
                    <a:gd name="T36" fmla="*/ 0 w 2311"/>
                    <a:gd name="T37" fmla="*/ 0 h 94"/>
                    <a:gd name="T38" fmla="*/ 0 w 2311"/>
                    <a:gd name="T39" fmla="*/ 0 h 94"/>
                    <a:gd name="T40" fmla="*/ 0 w 2311"/>
                    <a:gd name="T41" fmla="*/ 0 h 94"/>
                    <a:gd name="T42" fmla="*/ 0 w 2311"/>
                    <a:gd name="T43" fmla="*/ 0 h 94"/>
                    <a:gd name="T44" fmla="*/ 0 w 2311"/>
                    <a:gd name="T45" fmla="*/ 0 h 94"/>
                    <a:gd name="T46" fmla="*/ 0 w 2311"/>
                    <a:gd name="T47" fmla="*/ 0 h 94"/>
                    <a:gd name="T48" fmla="*/ 0 w 2311"/>
                    <a:gd name="T49" fmla="*/ 0 h 94"/>
                    <a:gd name="T50" fmla="*/ 0 w 2311"/>
                    <a:gd name="T51" fmla="*/ 0 h 94"/>
                    <a:gd name="T52" fmla="*/ 0 w 2311"/>
                    <a:gd name="T53" fmla="*/ 0 h 94"/>
                    <a:gd name="T54" fmla="*/ 0 w 2311"/>
                    <a:gd name="T55" fmla="*/ 0 h 94"/>
                    <a:gd name="T56" fmla="*/ 0 w 2311"/>
                    <a:gd name="T57" fmla="*/ 0 h 94"/>
                    <a:gd name="T58" fmla="*/ 0 w 2311"/>
                    <a:gd name="T59" fmla="*/ 0 h 94"/>
                    <a:gd name="T60" fmla="*/ 0 w 2311"/>
                    <a:gd name="T61" fmla="*/ 0 h 9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311"/>
                    <a:gd name="T94" fmla="*/ 0 h 94"/>
                    <a:gd name="T95" fmla="*/ 2311 w 2311"/>
                    <a:gd name="T96" fmla="*/ 94 h 94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311" h="94">
                      <a:moveTo>
                        <a:pt x="19" y="16"/>
                      </a:moveTo>
                      <a:lnTo>
                        <a:pt x="146" y="26"/>
                      </a:lnTo>
                      <a:lnTo>
                        <a:pt x="249" y="12"/>
                      </a:lnTo>
                      <a:lnTo>
                        <a:pt x="338" y="3"/>
                      </a:lnTo>
                      <a:lnTo>
                        <a:pt x="530" y="0"/>
                      </a:lnTo>
                      <a:lnTo>
                        <a:pt x="610" y="0"/>
                      </a:lnTo>
                      <a:lnTo>
                        <a:pt x="1457" y="16"/>
                      </a:lnTo>
                      <a:lnTo>
                        <a:pt x="1528" y="18"/>
                      </a:lnTo>
                      <a:lnTo>
                        <a:pt x="1564" y="19"/>
                      </a:lnTo>
                      <a:lnTo>
                        <a:pt x="1772" y="25"/>
                      </a:lnTo>
                      <a:lnTo>
                        <a:pt x="1807" y="31"/>
                      </a:lnTo>
                      <a:lnTo>
                        <a:pt x="2256" y="47"/>
                      </a:lnTo>
                      <a:lnTo>
                        <a:pt x="2311" y="47"/>
                      </a:lnTo>
                      <a:lnTo>
                        <a:pt x="2291" y="86"/>
                      </a:lnTo>
                      <a:lnTo>
                        <a:pt x="2256" y="94"/>
                      </a:lnTo>
                      <a:lnTo>
                        <a:pt x="2030" y="82"/>
                      </a:lnTo>
                      <a:lnTo>
                        <a:pt x="1806" y="70"/>
                      </a:lnTo>
                      <a:lnTo>
                        <a:pt x="1769" y="69"/>
                      </a:lnTo>
                      <a:lnTo>
                        <a:pt x="1561" y="63"/>
                      </a:lnTo>
                      <a:lnTo>
                        <a:pt x="1526" y="57"/>
                      </a:lnTo>
                      <a:lnTo>
                        <a:pt x="1457" y="60"/>
                      </a:lnTo>
                      <a:lnTo>
                        <a:pt x="610" y="43"/>
                      </a:lnTo>
                      <a:lnTo>
                        <a:pt x="530" y="43"/>
                      </a:lnTo>
                      <a:lnTo>
                        <a:pt x="339" y="35"/>
                      </a:lnTo>
                      <a:lnTo>
                        <a:pt x="149" y="48"/>
                      </a:lnTo>
                      <a:lnTo>
                        <a:pt x="13" y="48"/>
                      </a:lnTo>
                      <a:lnTo>
                        <a:pt x="0" y="29"/>
                      </a:lnTo>
                      <a:lnTo>
                        <a:pt x="5" y="19"/>
                      </a:lnTo>
                      <a:lnTo>
                        <a:pt x="19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56" name="Freeform 694"/>
                <p:cNvSpPr>
                  <a:spLocks/>
                </p:cNvSpPr>
                <p:nvPr/>
              </p:nvSpPr>
              <p:spPr bwMode="auto">
                <a:xfrm flipH="1">
                  <a:off x="2967" y="1052"/>
                  <a:ext cx="535" cy="57"/>
                </a:xfrm>
                <a:custGeom>
                  <a:avLst/>
                  <a:gdLst>
                    <a:gd name="T0" fmla="*/ 0 w 1232"/>
                    <a:gd name="T1" fmla="*/ 0 h 128"/>
                    <a:gd name="T2" fmla="*/ 0 w 1232"/>
                    <a:gd name="T3" fmla="*/ 0 h 128"/>
                    <a:gd name="T4" fmla="*/ 0 w 1232"/>
                    <a:gd name="T5" fmla="*/ 0 h 128"/>
                    <a:gd name="T6" fmla="*/ 0 w 1232"/>
                    <a:gd name="T7" fmla="*/ 0 h 128"/>
                    <a:gd name="T8" fmla="*/ 0 w 1232"/>
                    <a:gd name="T9" fmla="*/ 0 h 128"/>
                    <a:gd name="T10" fmla="*/ 0 w 1232"/>
                    <a:gd name="T11" fmla="*/ 0 h 128"/>
                    <a:gd name="T12" fmla="*/ 0 w 1232"/>
                    <a:gd name="T13" fmla="*/ 0 h 128"/>
                    <a:gd name="T14" fmla="*/ 0 w 1232"/>
                    <a:gd name="T15" fmla="*/ 0 h 128"/>
                    <a:gd name="T16" fmla="*/ 0 w 1232"/>
                    <a:gd name="T17" fmla="*/ 0 h 128"/>
                    <a:gd name="T18" fmla="*/ 0 w 1232"/>
                    <a:gd name="T19" fmla="*/ 0 h 128"/>
                    <a:gd name="T20" fmla="*/ 0 w 1232"/>
                    <a:gd name="T21" fmla="*/ 0 h 128"/>
                    <a:gd name="T22" fmla="*/ 0 w 1232"/>
                    <a:gd name="T23" fmla="*/ 0 h 128"/>
                    <a:gd name="T24" fmla="*/ 0 w 1232"/>
                    <a:gd name="T25" fmla="*/ 0 h 128"/>
                    <a:gd name="T26" fmla="*/ 0 w 1232"/>
                    <a:gd name="T27" fmla="*/ 0 h 128"/>
                    <a:gd name="T28" fmla="*/ 0 w 1232"/>
                    <a:gd name="T29" fmla="*/ 0 h 128"/>
                    <a:gd name="T30" fmla="*/ 0 w 1232"/>
                    <a:gd name="T31" fmla="*/ 0 h 128"/>
                    <a:gd name="T32" fmla="*/ 0 w 1232"/>
                    <a:gd name="T33" fmla="*/ 0 h 12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232"/>
                    <a:gd name="T52" fmla="*/ 0 h 128"/>
                    <a:gd name="T53" fmla="*/ 1232 w 1232"/>
                    <a:gd name="T54" fmla="*/ 128 h 12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232" h="128">
                      <a:moveTo>
                        <a:pt x="22" y="0"/>
                      </a:moveTo>
                      <a:lnTo>
                        <a:pt x="307" y="11"/>
                      </a:lnTo>
                      <a:lnTo>
                        <a:pt x="495" y="30"/>
                      </a:lnTo>
                      <a:lnTo>
                        <a:pt x="659" y="45"/>
                      </a:lnTo>
                      <a:lnTo>
                        <a:pt x="1012" y="76"/>
                      </a:lnTo>
                      <a:lnTo>
                        <a:pt x="1116" y="92"/>
                      </a:lnTo>
                      <a:lnTo>
                        <a:pt x="1221" y="105"/>
                      </a:lnTo>
                      <a:lnTo>
                        <a:pt x="1232" y="117"/>
                      </a:lnTo>
                      <a:lnTo>
                        <a:pt x="1221" y="127"/>
                      </a:lnTo>
                      <a:lnTo>
                        <a:pt x="1008" y="128"/>
                      </a:lnTo>
                      <a:lnTo>
                        <a:pt x="301" y="62"/>
                      </a:lnTo>
                      <a:lnTo>
                        <a:pt x="17" y="39"/>
                      </a:lnTo>
                      <a:lnTo>
                        <a:pt x="0" y="17"/>
                      </a:lnTo>
                      <a:lnTo>
                        <a:pt x="7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57" name="Freeform 695"/>
                <p:cNvSpPr>
                  <a:spLocks/>
                </p:cNvSpPr>
                <p:nvPr/>
              </p:nvSpPr>
              <p:spPr bwMode="auto">
                <a:xfrm flipH="1">
                  <a:off x="3140" y="1103"/>
                  <a:ext cx="388" cy="42"/>
                </a:xfrm>
                <a:custGeom>
                  <a:avLst/>
                  <a:gdLst>
                    <a:gd name="T0" fmla="*/ 0 w 897"/>
                    <a:gd name="T1" fmla="*/ 0 h 95"/>
                    <a:gd name="T2" fmla="*/ 0 w 897"/>
                    <a:gd name="T3" fmla="*/ 0 h 95"/>
                    <a:gd name="T4" fmla="*/ 0 w 897"/>
                    <a:gd name="T5" fmla="*/ 0 h 95"/>
                    <a:gd name="T6" fmla="*/ 0 w 897"/>
                    <a:gd name="T7" fmla="*/ 0 h 95"/>
                    <a:gd name="T8" fmla="*/ 0 w 897"/>
                    <a:gd name="T9" fmla="*/ 0 h 95"/>
                    <a:gd name="T10" fmla="*/ 0 w 897"/>
                    <a:gd name="T11" fmla="*/ 0 h 95"/>
                    <a:gd name="T12" fmla="*/ 0 w 897"/>
                    <a:gd name="T13" fmla="*/ 0 h 95"/>
                    <a:gd name="T14" fmla="*/ 0 w 897"/>
                    <a:gd name="T15" fmla="*/ 0 h 95"/>
                    <a:gd name="T16" fmla="*/ 0 w 897"/>
                    <a:gd name="T17" fmla="*/ 0 h 95"/>
                    <a:gd name="T18" fmla="*/ 0 w 897"/>
                    <a:gd name="T19" fmla="*/ 0 h 95"/>
                    <a:gd name="T20" fmla="*/ 0 w 897"/>
                    <a:gd name="T21" fmla="*/ 0 h 95"/>
                    <a:gd name="T22" fmla="*/ 0 w 897"/>
                    <a:gd name="T23" fmla="*/ 0 h 95"/>
                    <a:gd name="T24" fmla="*/ 0 w 897"/>
                    <a:gd name="T25" fmla="*/ 0 h 95"/>
                    <a:gd name="T26" fmla="*/ 0 w 897"/>
                    <a:gd name="T27" fmla="*/ 0 h 95"/>
                    <a:gd name="T28" fmla="*/ 0 w 897"/>
                    <a:gd name="T29" fmla="*/ 0 h 95"/>
                    <a:gd name="T30" fmla="*/ 0 w 897"/>
                    <a:gd name="T31" fmla="*/ 0 h 9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7"/>
                    <a:gd name="T49" fmla="*/ 0 h 95"/>
                    <a:gd name="T50" fmla="*/ 897 w 897"/>
                    <a:gd name="T51" fmla="*/ 95 h 9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7" h="95">
                      <a:moveTo>
                        <a:pt x="12" y="0"/>
                      </a:moveTo>
                      <a:lnTo>
                        <a:pt x="283" y="11"/>
                      </a:lnTo>
                      <a:lnTo>
                        <a:pt x="448" y="25"/>
                      </a:lnTo>
                      <a:lnTo>
                        <a:pt x="668" y="47"/>
                      </a:lnTo>
                      <a:lnTo>
                        <a:pt x="769" y="61"/>
                      </a:lnTo>
                      <a:lnTo>
                        <a:pt x="886" y="74"/>
                      </a:lnTo>
                      <a:lnTo>
                        <a:pt x="897" y="86"/>
                      </a:lnTo>
                      <a:lnTo>
                        <a:pt x="885" y="95"/>
                      </a:lnTo>
                      <a:lnTo>
                        <a:pt x="447" y="71"/>
                      </a:lnTo>
                      <a:lnTo>
                        <a:pt x="278" y="58"/>
                      </a:lnTo>
                      <a:lnTo>
                        <a:pt x="145" y="35"/>
                      </a:lnTo>
                      <a:lnTo>
                        <a:pt x="12" y="22"/>
                      </a:lnTo>
                      <a:lnTo>
                        <a:pt x="0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58" name="Freeform 696"/>
                <p:cNvSpPr>
                  <a:spLocks/>
                </p:cNvSpPr>
                <p:nvPr/>
              </p:nvSpPr>
              <p:spPr bwMode="auto">
                <a:xfrm flipH="1">
                  <a:off x="2776" y="1091"/>
                  <a:ext cx="115" cy="23"/>
                </a:xfrm>
                <a:custGeom>
                  <a:avLst/>
                  <a:gdLst>
                    <a:gd name="T0" fmla="*/ 0 w 271"/>
                    <a:gd name="T1" fmla="*/ 0 h 53"/>
                    <a:gd name="T2" fmla="*/ 0 w 271"/>
                    <a:gd name="T3" fmla="*/ 0 h 53"/>
                    <a:gd name="T4" fmla="*/ 0 w 271"/>
                    <a:gd name="T5" fmla="*/ 0 h 53"/>
                    <a:gd name="T6" fmla="*/ 0 w 271"/>
                    <a:gd name="T7" fmla="*/ 0 h 53"/>
                    <a:gd name="T8" fmla="*/ 0 w 271"/>
                    <a:gd name="T9" fmla="*/ 0 h 53"/>
                    <a:gd name="T10" fmla="*/ 0 w 271"/>
                    <a:gd name="T11" fmla="*/ 0 h 53"/>
                    <a:gd name="T12" fmla="*/ 0 w 271"/>
                    <a:gd name="T13" fmla="*/ 0 h 53"/>
                    <a:gd name="T14" fmla="*/ 0 w 271"/>
                    <a:gd name="T15" fmla="*/ 0 h 53"/>
                    <a:gd name="T16" fmla="*/ 0 w 271"/>
                    <a:gd name="T17" fmla="*/ 0 h 53"/>
                    <a:gd name="T18" fmla="*/ 0 w 271"/>
                    <a:gd name="T19" fmla="*/ 0 h 53"/>
                    <a:gd name="T20" fmla="*/ 0 w 271"/>
                    <a:gd name="T21" fmla="*/ 0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71"/>
                    <a:gd name="T34" fmla="*/ 0 h 53"/>
                    <a:gd name="T35" fmla="*/ 271 w 271"/>
                    <a:gd name="T36" fmla="*/ 53 h 5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71" h="53">
                      <a:moveTo>
                        <a:pt x="12" y="0"/>
                      </a:moveTo>
                      <a:lnTo>
                        <a:pt x="248" y="6"/>
                      </a:lnTo>
                      <a:lnTo>
                        <a:pt x="271" y="29"/>
                      </a:lnTo>
                      <a:lnTo>
                        <a:pt x="265" y="45"/>
                      </a:lnTo>
                      <a:lnTo>
                        <a:pt x="248" y="53"/>
                      </a:lnTo>
                      <a:lnTo>
                        <a:pt x="128" y="41"/>
                      </a:lnTo>
                      <a:lnTo>
                        <a:pt x="9" y="22"/>
                      </a:lnTo>
                      <a:lnTo>
                        <a:pt x="0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59" name="Freeform 697"/>
                <p:cNvSpPr>
                  <a:spLocks/>
                </p:cNvSpPr>
                <p:nvPr/>
              </p:nvSpPr>
              <p:spPr bwMode="auto">
                <a:xfrm flipH="1">
                  <a:off x="2747" y="1120"/>
                  <a:ext cx="118" cy="22"/>
                </a:xfrm>
                <a:custGeom>
                  <a:avLst/>
                  <a:gdLst>
                    <a:gd name="T0" fmla="*/ 0 w 276"/>
                    <a:gd name="T1" fmla="*/ 0 h 47"/>
                    <a:gd name="T2" fmla="*/ 0 w 276"/>
                    <a:gd name="T3" fmla="*/ 0 h 47"/>
                    <a:gd name="T4" fmla="*/ 0 w 276"/>
                    <a:gd name="T5" fmla="*/ 0 h 47"/>
                    <a:gd name="T6" fmla="*/ 0 w 276"/>
                    <a:gd name="T7" fmla="*/ 0 h 47"/>
                    <a:gd name="T8" fmla="*/ 0 w 276"/>
                    <a:gd name="T9" fmla="*/ 0 h 47"/>
                    <a:gd name="T10" fmla="*/ 0 w 276"/>
                    <a:gd name="T11" fmla="*/ 0 h 47"/>
                    <a:gd name="T12" fmla="*/ 0 w 276"/>
                    <a:gd name="T13" fmla="*/ 0 h 47"/>
                    <a:gd name="T14" fmla="*/ 0 w 276"/>
                    <a:gd name="T15" fmla="*/ 0 h 47"/>
                    <a:gd name="T16" fmla="*/ 0 w 276"/>
                    <a:gd name="T17" fmla="*/ 0 h 47"/>
                    <a:gd name="T18" fmla="*/ 0 w 276"/>
                    <a:gd name="T19" fmla="*/ 0 h 47"/>
                    <a:gd name="T20" fmla="*/ 0 w 276"/>
                    <a:gd name="T21" fmla="*/ 0 h 47"/>
                    <a:gd name="T22" fmla="*/ 0 w 276"/>
                    <a:gd name="T23" fmla="*/ 0 h 4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76"/>
                    <a:gd name="T37" fmla="*/ 0 h 47"/>
                    <a:gd name="T38" fmla="*/ 276 w 276"/>
                    <a:gd name="T39" fmla="*/ 47 h 4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76" h="47">
                      <a:moveTo>
                        <a:pt x="12" y="14"/>
                      </a:moveTo>
                      <a:lnTo>
                        <a:pt x="131" y="13"/>
                      </a:lnTo>
                      <a:lnTo>
                        <a:pt x="251" y="0"/>
                      </a:lnTo>
                      <a:lnTo>
                        <a:pt x="276" y="22"/>
                      </a:lnTo>
                      <a:lnTo>
                        <a:pt x="271" y="38"/>
                      </a:lnTo>
                      <a:lnTo>
                        <a:pt x="255" y="47"/>
                      </a:lnTo>
                      <a:lnTo>
                        <a:pt x="132" y="47"/>
                      </a:lnTo>
                      <a:lnTo>
                        <a:pt x="9" y="36"/>
                      </a:lnTo>
                      <a:lnTo>
                        <a:pt x="0" y="25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0" name="Freeform 698"/>
                <p:cNvSpPr>
                  <a:spLocks/>
                </p:cNvSpPr>
                <p:nvPr/>
              </p:nvSpPr>
              <p:spPr bwMode="auto">
                <a:xfrm flipH="1">
                  <a:off x="2718" y="1157"/>
                  <a:ext cx="139" cy="23"/>
                </a:xfrm>
                <a:custGeom>
                  <a:avLst/>
                  <a:gdLst>
                    <a:gd name="T0" fmla="*/ 0 w 316"/>
                    <a:gd name="T1" fmla="*/ 0 h 56"/>
                    <a:gd name="T2" fmla="*/ 0 w 316"/>
                    <a:gd name="T3" fmla="*/ 0 h 56"/>
                    <a:gd name="T4" fmla="*/ 0 w 316"/>
                    <a:gd name="T5" fmla="*/ 0 h 56"/>
                    <a:gd name="T6" fmla="*/ 0 w 316"/>
                    <a:gd name="T7" fmla="*/ 0 h 56"/>
                    <a:gd name="T8" fmla="*/ 0 w 316"/>
                    <a:gd name="T9" fmla="*/ 0 h 56"/>
                    <a:gd name="T10" fmla="*/ 0 w 316"/>
                    <a:gd name="T11" fmla="*/ 0 h 56"/>
                    <a:gd name="T12" fmla="*/ 0 w 316"/>
                    <a:gd name="T13" fmla="*/ 0 h 56"/>
                    <a:gd name="T14" fmla="*/ 0 w 316"/>
                    <a:gd name="T15" fmla="*/ 0 h 56"/>
                    <a:gd name="T16" fmla="*/ 0 w 316"/>
                    <a:gd name="T17" fmla="*/ 0 h 56"/>
                    <a:gd name="T18" fmla="*/ 0 w 316"/>
                    <a:gd name="T19" fmla="*/ 0 h 56"/>
                    <a:gd name="T20" fmla="*/ 0 w 316"/>
                    <a:gd name="T21" fmla="*/ 0 h 56"/>
                    <a:gd name="T22" fmla="*/ 0 w 316"/>
                    <a:gd name="T23" fmla="*/ 0 h 56"/>
                    <a:gd name="T24" fmla="*/ 0 w 316"/>
                    <a:gd name="T25" fmla="*/ 0 h 56"/>
                    <a:gd name="T26" fmla="*/ 0 w 316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56"/>
                    <a:gd name="T44" fmla="*/ 316 w 316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56">
                      <a:moveTo>
                        <a:pt x="19" y="13"/>
                      </a:moveTo>
                      <a:lnTo>
                        <a:pt x="252" y="10"/>
                      </a:lnTo>
                      <a:lnTo>
                        <a:pt x="303" y="0"/>
                      </a:lnTo>
                      <a:lnTo>
                        <a:pt x="316" y="8"/>
                      </a:lnTo>
                      <a:lnTo>
                        <a:pt x="310" y="21"/>
                      </a:lnTo>
                      <a:lnTo>
                        <a:pt x="285" y="37"/>
                      </a:lnTo>
                      <a:lnTo>
                        <a:pt x="259" y="53"/>
                      </a:lnTo>
                      <a:lnTo>
                        <a:pt x="139" y="56"/>
                      </a:lnTo>
                      <a:lnTo>
                        <a:pt x="19" y="51"/>
                      </a:lnTo>
                      <a:lnTo>
                        <a:pt x="0" y="32"/>
                      </a:lnTo>
                      <a:lnTo>
                        <a:pt x="4" y="19"/>
                      </a:lnTo>
                      <a:lnTo>
                        <a:pt x="19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1" name="Freeform 699"/>
                <p:cNvSpPr>
                  <a:spLocks/>
                </p:cNvSpPr>
                <p:nvPr/>
              </p:nvSpPr>
              <p:spPr bwMode="auto">
                <a:xfrm flipH="1">
                  <a:off x="2791" y="0"/>
                  <a:ext cx="730" cy="198"/>
                </a:xfrm>
                <a:custGeom>
                  <a:avLst/>
                  <a:gdLst>
                    <a:gd name="T0" fmla="*/ 0 w 1683"/>
                    <a:gd name="T1" fmla="*/ 0 h 459"/>
                    <a:gd name="T2" fmla="*/ 0 w 1683"/>
                    <a:gd name="T3" fmla="*/ 0 h 459"/>
                    <a:gd name="T4" fmla="*/ 0 w 1683"/>
                    <a:gd name="T5" fmla="*/ 0 h 459"/>
                    <a:gd name="T6" fmla="*/ 0 w 1683"/>
                    <a:gd name="T7" fmla="*/ 0 h 459"/>
                    <a:gd name="T8" fmla="*/ 0 w 1683"/>
                    <a:gd name="T9" fmla="*/ 0 h 459"/>
                    <a:gd name="T10" fmla="*/ 0 w 1683"/>
                    <a:gd name="T11" fmla="*/ 0 h 459"/>
                    <a:gd name="T12" fmla="*/ 0 w 1683"/>
                    <a:gd name="T13" fmla="*/ 0 h 459"/>
                    <a:gd name="T14" fmla="*/ 0 w 1683"/>
                    <a:gd name="T15" fmla="*/ 0 h 459"/>
                    <a:gd name="T16" fmla="*/ 0 w 1683"/>
                    <a:gd name="T17" fmla="*/ 0 h 459"/>
                    <a:gd name="T18" fmla="*/ 0 w 1683"/>
                    <a:gd name="T19" fmla="*/ 0 h 459"/>
                    <a:gd name="T20" fmla="*/ 0 w 1683"/>
                    <a:gd name="T21" fmla="*/ 0 h 459"/>
                    <a:gd name="T22" fmla="*/ 0 w 1683"/>
                    <a:gd name="T23" fmla="*/ 0 h 459"/>
                    <a:gd name="T24" fmla="*/ 0 w 1683"/>
                    <a:gd name="T25" fmla="*/ 0 h 459"/>
                    <a:gd name="T26" fmla="*/ 0 w 1683"/>
                    <a:gd name="T27" fmla="*/ 0 h 459"/>
                    <a:gd name="T28" fmla="*/ 0 w 1683"/>
                    <a:gd name="T29" fmla="*/ 0 h 459"/>
                    <a:gd name="T30" fmla="*/ 0 w 1683"/>
                    <a:gd name="T31" fmla="*/ 0 h 459"/>
                    <a:gd name="T32" fmla="*/ 0 w 1683"/>
                    <a:gd name="T33" fmla="*/ 0 h 459"/>
                    <a:gd name="T34" fmla="*/ 0 w 1683"/>
                    <a:gd name="T35" fmla="*/ 0 h 459"/>
                    <a:gd name="T36" fmla="*/ 0 w 1683"/>
                    <a:gd name="T37" fmla="*/ 0 h 459"/>
                    <a:gd name="T38" fmla="*/ 0 w 1683"/>
                    <a:gd name="T39" fmla="*/ 0 h 459"/>
                    <a:gd name="T40" fmla="*/ 0 w 1683"/>
                    <a:gd name="T41" fmla="*/ 0 h 459"/>
                    <a:gd name="T42" fmla="*/ 0 w 1683"/>
                    <a:gd name="T43" fmla="*/ 0 h 459"/>
                    <a:gd name="T44" fmla="*/ 0 w 1683"/>
                    <a:gd name="T45" fmla="*/ 0 h 459"/>
                    <a:gd name="T46" fmla="*/ 0 w 1683"/>
                    <a:gd name="T47" fmla="*/ 0 h 459"/>
                    <a:gd name="T48" fmla="*/ 0 w 1683"/>
                    <a:gd name="T49" fmla="*/ 0 h 459"/>
                    <a:gd name="T50" fmla="*/ 0 w 1683"/>
                    <a:gd name="T51" fmla="*/ 0 h 459"/>
                    <a:gd name="T52" fmla="*/ 0 w 1683"/>
                    <a:gd name="T53" fmla="*/ 0 h 459"/>
                    <a:gd name="T54" fmla="*/ 0 w 1683"/>
                    <a:gd name="T55" fmla="*/ 0 h 459"/>
                    <a:gd name="T56" fmla="*/ 0 w 1683"/>
                    <a:gd name="T57" fmla="*/ 0 h 459"/>
                    <a:gd name="T58" fmla="*/ 0 w 1683"/>
                    <a:gd name="T59" fmla="*/ 0 h 459"/>
                    <a:gd name="T60" fmla="*/ 0 w 1683"/>
                    <a:gd name="T61" fmla="*/ 0 h 459"/>
                    <a:gd name="T62" fmla="*/ 0 w 1683"/>
                    <a:gd name="T63" fmla="*/ 0 h 459"/>
                    <a:gd name="T64" fmla="*/ 0 w 1683"/>
                    <a:gd name="T65" fmla="*/ 0 h 4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83"/>
                    <a:gd name="T100" fmla="*/ 0 h 459"/>
                    <a:gd name="T101" fmla="*/ 1683 w 1683"/>
                    <a:gd name="T102" fmla="*/ 459 h 45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83" h="459">
                      <a:moveTo>
                        <a:pt x="3" y="440"/>
                      </a:moveTo>
                      <a:lnTo>
                        <a:pt x="63" y="397"/>
                      </a:lnTo>
                      <a:lnTo>
                        <a:pt x="120" y="361"/>
                      </a:lnTo>
                      <a:lnTo>
                        <a:pt x="230" y="304"/>
                      </a:lnTo>
                      <a:lnTo>
                        <a:pt x="347" y="258"/>
                      </a:lnTo>
                      <a:lnTo>
                        <a:pt x="483" y="219"/>
                      </a:lnTo>
                      <a:lnTo>
                        <a:pt x="575" y="192"/>
                      </a:lnTo>
                      <a:lnTo>
                        <a:pt x="655" y="166"/>
                      </a:lnTo>
                      <a:lnTo>
                        <a:pt x="735" y="141"/>
                      </a:lnTo>
                      <a:lnTo>
                        <a:pt x="827" y="121"/>
                      </a:lnTo>
                      <a:lnTo>
                        <a:pt x="959" y="88"/>
                      </a:lnTo>
                      <a:lnTo>
                        <a:pt x="1094" y="50"/>
                      </a:lnTo>
                      <a:lnTo>
                        <a:pt x="1245" y="21"/>
                      </a:lnTo>
                      <a:lnTo>
                        <a:pt x="1380" y="6"/>
                      </a:lnTo>
                      <a:lnTo>
                        <a:pt x="1671" y="0"/>
                      </a:lnTo>
                      <a:lnTo>
                        <a:pt x="1683" y="12"/>
                      </a:lnTo>
                      <a:lnTo>
                        <a:pt x="1671" y="24"/>
                      </a:lnTo>
                      <a:lnTo>
                        <a:pt x="1387" y="46"/>
                      </a:lnTo>
                      <a:lnTo>
                        <a:pt x="1255" y="74"/>
                      </a:lnTo>
                      <a:lnTo>
                        <a:pt x="1107" y="109"/>
                      </a:lnTo>
                      <a:lnTo>
                        <a:pt x="972" y="145"/>
                      </a:lnTo>
                      <a:lnTo>
                        <a:pt x="838" y="176"/>
                      </a:lnTo>
                      <a:lnTo>
                        <a:pt x="668" y="222"/>
                      </a:lnTo>
                      <a:lnTo>
                        <a:pt x="589" y="246"/>
                      </a:lnTo>
                      <a:lnTo>
                        <a:pt x="496" y="273"/>
                      </a:lnTo>
                      <a:lnTo>
                        <a:pt x="362" y="306"/>
                      </a:lnTo>
                      <a:lnTo>
                        <a:pt x="244" y="340"/>
                      </a:lnTo>
                      <a:lnTo>
                        <a:pt x="132" y="387"/>
                      </a:lnTo>
                      <a:lnTo>
                        <a:pt x="76" y="419"/>
                      </a:lnTo>
                      <a:lnTo>
                        <a:pt x="16" y="459"/>
                      </a:lnTo>
                      <a:lnTo>
                        <a:pt x="0" y="456"/>
                      </a:lnTo>
                      <a:lnTo>
                        <a:pt x="3" y="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2" name="Freeform 700"/>
                <p:cNvSpPr>
                  <a:spLocks/>
                </p:cNvSpPr>
                <p:nvPr/>
              </p:nvSpPr>
              <p:spPr bwMode="auto">
                <a:xfrm flipH="1">
                  <a:off x="2691" y="17"/>
                  <a:ext cx="75" cy="113"/>
                </a:xfrm>
                <a:custGeom>
                  <a:avLst/>
                  <a:gdLst>
                    <a:gd name="T0" fmla="*/ 0 w 173"/>
                    <a:gd name="T1" fmla="*/ 0 h 261"/>
                    <a:gd name="T2" fmla="*/ 0 w 173"/>
                    <a:gd name="T3" fmla="*/ 0 h 261"/>
                    <a:gd name="T4" fmla="*/ 0 w 173"/>
                    <a:gd name="T5" fmla="*/ 0 h 261"/>
                    <a:gd name="T6" fmla="*/ 0 w 173"/>
                    <a:gd name="T7" fmla="*/ 0 h 261"/>
                    <a:gd name="T8" fmla="*/ 0 w 173"/>
                    <a:gd name="T9" fmla="*/ 0 h 261"/>
                    <a:gd name="T10" fmla="*/ 0 w 173"/>
                    <a:gd name="T11" fmla="*/ 0 h 261"/>
                    <a:gd name="T12" fmla="*/ 0 w 173"/>
                    <a:gd name="T13" fmla="*/ 0 h 261"/>
                    <a:gd name="T14" fmla="*/ 0 w 173"/>
                    <a:gd name="T15" fmla="*/ 0 h 261"/>
                    <a:gd name="T16" fmla="*/ 0 w 173"/>
                    <a:gd name="T17" fmla="*/ 0 h 261"/>
                    <a:gd name="T18" fmla="*/ 0 w 173"/>
                    <a:gd name="T19" fmla="*/ 0 h 261"/>
                    <a:gd name="T20" fmla="*/ 0 w 173"/>
                    <a:gd name="T21" fmla="*/ 0 h 261"/>
                    <a:gd name="T22" fmla="*/ 0 w 173"/>
                    <a:gd name="T23" fmla="*/ 0 h 261"/>
                    <a:gd name="T24" fmla="*/ 0 w 173"/>
                    <a:gd name="T25" fmla="*/ 0 h 261"/>
                    <a:gd name="T26" fmla="*/ 0 w 173"/>
                    <a:gd name="T27" fmla="*/ 0 h 261"/>
                    <a:gd name="T28" fmla="*/ 0 w 173"/>
                    <a:gd name="T29" fmla="*/ 0 h 261"/>
                    <a:gd name="T30" fmla="*/ 0 w 173"/>
                    <a:gd name="T31" fmla="*/ 0 h 261"/>
                    <a:gd name="T32" fmla="*/ 0 w 173"/>
                    <a:gd name="T33" fmla="*/ 0 h 261"/>
                    <a:gd name="T34" fmla="*/ 0 w 173"/>
                    <a:gd name="T35" fmla="*/ 0 h 26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3"/>
                    <a:gd name="T55" fmla="*/ 0 h 261"/>
                    <a:gd name="T56" fmla="*/ 173 w 173"/>
                    <a:gd name="T57" fmla="*/ 261 h 26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3" h="261">
                      <a:moveTo>
                        <a:pt x="19" y="0"/>
                      </a:moveTo>
                      <a:lnTo>
                        <a:pt x="70" y="53"/>
                      </a:lnTo>
                      <a:lnTo>
                        <a:pt x="111" y="103"/>
                      </a:lnTo>
                      <a:lnTo>
                        <a:pt x="173" y="224"/>
                      </a:lnTo>
                      <a:lnTo>
                        <a:pt x="172" y="248"/>
                      </a:lnTo>
                      <a:lnTo>
                        <a:pt x="155" y="261"/>
                      </a:lnTo>
                      <a:lnTo>
                        <a:pt x="133" y="261"/>
                      </a:lnTo>
                      <a:lnTo>
                        <a:pt x="119" y="243"/>
                      </a:lnTo>
                      <a:lnTo>
                        <a:pt x="95" y="179"/>
                      </a:lnTo>
                      <a:lnTo>
                        <a:pt x="75" y="122"/>
                      </a:lnTo>
                      <a:lnTo>
                        <a:pt x="46" y="69"/>
                      </a:lnTo>
                      <a:lnTo>
                        <a:pt x="27" y="43"/>
                      </a:lnTo>
                      <a:lnTo>
                        <a:pt x="3" y="16"/>
                      </a:ln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3" name="Freeform 701"/>
                <p:cNvSpPr>
                  <a:spLocks/>
                </p:cNvSpPr>
                <p:nvPr/>
              </p:nvSpPr>
              <p:spPr bwMode="auto">
                <a:xfrm flipH="1">
                  <a:off x="2691" y="114"/>
                  <a:ext cx="125" cy="661"/>
                </a:xfrm>
                <a:custGeom>
                  <a:avLst/>
                  <a:gdLst>
                    <a:gd name="T0" fmla="*/ 0 w 291"/>
                    <a:gd name="T1" fmla="*/ 0 h 1527"/>
                    <a:gd name="T2" fmla="*/ 0 w 291"/>
                    <a:gd name="T3" fmla="*/ 0 h 1527"/>
                    <a:gd name="T4" fmla="*/ 0 w 291"/>
                    <a:gd name="T5" fmla="*/ 0 h 1527"/>
                    <a:gd name="T6" fmla="*/ 0 w 291"/>
                    <a:gd name="T7" fmla="*/ 0 h 1527"/>
                    <a:gd name="T8" fmla="*/ 0 w 291"/>
                    <a:gd name="T9" fmla="*/ 0 h 1527"/>
                    <a:gd name="T10" fmla="*/ 0 w 291"/>
                    <a:gd name="T11" fmla="*/ 0 h 1527"/>
                    <a:gd name="T12" fmla="*/ 0 w 291"/>
                    <a:gd name="T13" fmla="*/ 0 h 1527"/>
                    <a:gd name="T14" fmla="*/ 0 w 291"/>
                    <a:gd name="T15" fmla="*/ 0 h 1527"/>
                    <a:gd name="T16" fmla="*/ 0 w 291"/>
                    <a:gd name="T17" fmla="*/ 0 h 1527"/>
                    <a:gd name="T18" fmla="*/ 0 w 291"/>
                    <a:gd name="T19" fmla="*/ 0 h 1527"/>
                    <a:gd name="T20" fmla="*/ 0 w 291"/>
                    <a:gd name="T21" fmla="*/ 0 h 1527"/>
                    <a:gd name="T22" fmla="*/ 0 w 291"/>
                    <a:gd name="T23" fmla="*/ 0 h 1527"/>
                    <a:gd name="T24" fmla="*/ 0 w 291"/>
                    <a:gd name="T25" fmla="*/ 0 h 1527"/>
                    <a:gd name="T26" fmla="*/ 0 w 291"/>
                    <a:gd name="T27" fmla="*/ 0 h 1527"/>
                    <a:gd name="T28" fmla="*/ 0 w 291"/>
                    <a:gd name="T29" fmla="*/ 0 h 1527"/>
                    <a:gd name="T30" fmla="*/ 0 w 291"/>
                    <a:gd name="T31" fmla="*/ 0 h 1527"/>
                    <a:gd name="T32" fmla="*/ 0 w 291"/>
                    <a:gd name="T33" fmla="*/ 0 h 1527"/>
                    <a:gd name="T34" fmla="*/ 0 w 291"/>
                    <a:gd name="T35" fmla="*/ 0 h 1527"/>
                    <a:gd name="T36" fmla="*/ 0 w 291"/>
                    <a:gd name="T37" fmla="*/ 0 h 1527"/>
                    <a:gd name="T38" fmla="*/ 0 w 291"/>
                    <a:gd name="T39" fmla="*/ 0 h 1527"/>
                    <a:gd name="T40" fmla="*/ 0 w 291"/>
                    <a:gd name="T41" fmla="*/ 0 h 1527"/>
                    <a:gd name="T42" fmla="*/ 0 w 291"/>
                    <a:gd name="T43" fmla="*/ 0 h 1527"/>
                    <a:gd name="T44" fmla="*/ 0 w 291"/>
                    <a:gd name="T45" fmla="*/ 0 h 1527"/>
                    <a:gd name="T46" fmla="*/ 0 w 291"/>
                    <a:gd name="T47" fmla="*/ 0 h 1527"/>
                    <a:gd name="T48" fmla="*/ 0 w 291"/>
                    <a:gd name="T49" fmla="*/ 0 h 1527"/>
                    <a:gd name="T50" fmla="*/ 0 w 291"/>
                    <a:gd name="T51" fmla="*/ 0 h 152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91"/>
                    <a:gd name="T79" fmla="*/ 0 h 1527"/>
                    <a:gd name="T80" fmla="*/ 291 w 291"/>
                    <a:gd name="T81" fmla="*/ 1527 h 152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91" h="1527">
                      <a:moveTo>
                        <a:pt x="291" y="27"/>
                      </a:moveTo>
                      <a:lnTo>
                        <a:pt x="246" y="379"/>
                      </a:lnTo>
                      <a:lnTo>
                        <a:pt x="225" y="490"/>
                      </a:lnTo>
                      <a:lnTo>
                        <a:pt x="204" y="600"/>
                      </a:lnTo>
                      <a:lnTo>
                        <a:pt x="184" y="691"/>
                      </a:lnTo>
                      <a:lnTo>
                        <a:pt x="168" y="773"/>
                      </a:lnTo>
                      <a:lnTo>
                        <a:pt x="138" y="924"/>
                      </a:lnTo>
                      <a:lnTo>
                        <a:pt x="91" y="1251"/>
                      </a:lnTo>
                      <a:lnTo>
                        <a:pt x="57" y="1499"/>
                      </a:lnTo>
                      <a:lnTo>
                        <a:pt x="47" y="1521"/>
                      </a:lnTo>
                      <a:lnTo>
                        <a:pt x="26" y="1527"/>
                      </a:lnTo>
                      <a:lnTo>
                        <a:pt x="0" y="1497"/>
                      </a:lnTo>
                      <a:lnTo>
                        <a:pt x="15" y="1372"/>
                      </a:lnTo>
                      <a:lnTo>
                        <a:pt x="35" y="1246"/>
                      </a:lnTo>
                      <a:lnTo>
                        <a:pt x="57" y="1070"/>
                      </a:lnTo>
                      <a:lnTo>
                        <a:pt x="85" y="916"/>
                      </a:lnTo>
                      <a:lnTo>
                        <a:pt x="119" y="764"/>
                      </a:lnTo>
                      <a:lnTo>
                        <a:pt x="136" y="682"/>
                      </a:lnTo>
                      <a:lnTo>
                        <a:pt x="155" y="591"/>
                      </a:lnTo>
                      <a:lnTo>
                        <a:pt x="201" y="372"/>
                      </a:lnTo>
                      <a:lnTo>
                        <a:pt x="243" y="19"/>
                      </a:lnTo>
                      <a:lnTo>
                        <a:pt x="253" y="3"/>
                      </a:lnTo>
                      <a:lnTo>
                        <a:pt x="271" y="0"/>
                      </a:lnTo>
                      <a:lnTo>
                        <a:pt x="291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4" name="Freeform 702"/>
                <p:cNvSpPr>
                  <a:spLocks/>
                </p:cNvSpPr>
                <p:nvPr/>
              </p:nvSpPr>
              <p:spPr bwMode="auto">
                <a:xfrm flipH="1">
                  <a:off x="2768" y="59"/>
                  <a:ext cx="82" cy="600"/>
                </a:xfrm>
                <a:custGeom>
                  <a:avLst/>
                  <a:gdLst>
                    <a:gd name="T0" fmla="*/ 0 w 187"/>
                    <a:gd name="T1" fmla="*/ 0 h 1383"/>
                    <a:gd name="T2" fmla="*/ 0 w 187"/>
                    <a:gd name="T3" fmla="*/ 0 h 1383"/>
                    <a:gd name="T4" fmla="*/ 0 w 187"/>
                    <a:gd name="T5" fmla="*/ 0 h 1383"/>
                    <a:gd name="T6" fmla="*/ 0 w 187"/>
                    <a:gd name="T7" fmla="*/ 0 h 1383"/>
                    <a:gd name="T8" fmla="*/ 0 w 187"/>
                    <a:gd name="T9" fmla="*/ 0 h 1383"/>
                    <a:gd name="T10" fmla="*/ 0 w 187"/>
                    <a:gd name="T11" fmla="*/ 0 h 1383"/>
                    <a:gd name="T12" fmla="*/ 0 w 187"/>
                    <a:gd name="T13" fmla="*/ 0 h 1383"/>
                    <a:gd name="T14" fmla="*/ 0 w 187"/>
                    <a:gd name="T15" fmla="*/ 0 h 1383"/>
                    <a:gd name="T16" fmla="*/ 0 w 187"/>
                    <a:gd name="T17" fmla="*/ 0 h 1383"/>
                    <a:gd name="T18" fmla="*/ 0 w 187"/>
                    <a:gd name="T19" fmla="*/ 0 h 1383"/>
                    <a:gd name="T20" fmla="*/ 0 w 187"/>
                    <a:gd name="T21" fmla="*/ 0 h 1383"/>
                    <a:gd name="T22" fmla="*/ 0 w 187"/>
                    <a:gd name="T23" fmla="*/ 0 h 1383"/>
                    <a:gd name="T24" fmla="*/ 0 w 187"/>
                    <a:gd name="T25" fmla="*/ 0 h 1383"/>
                    <a:gd name="T26" fmla="*/ 0 w 187"/>
                    <a:gd name="T27" fmla="*/ 0 h 1383"/>
                    <a:gd name="T28" fmla="*/ 0 w 187"/>
                    <a:gd name="T29" fmla="*/ 0 h 1383"/>
                    <a:gd name="T30" fmla="*/ 0 w 187"/>
                    <a:gd name="T31" fmla="*/ 0 h 1383"/>
                    <a:gd name="T32" fmla="*/ 0 w 187"/>
                    <a:gd name="T33" fmla="*/ 0 h 1383"/>
                    <a:gd name="T34" fmla="*/ 0 w 187"/>
                    <a:gd name="T35" fmla="*/ 0 h 1383"/>
                    <a:gd name="T36" fmla="*/ 0 w 187"/>
                    <a:gd name="T37" fmla="*/ 0 h 1383"/>
                    <a:gd name="T38" fmla="*/ 0 w 187"/>
                    <a:gd name="T39" fmla="*/ 0 h 1383"/>
                    <a:gd name="T40" fmla="*/ 0 w 187"/>
                    <a:gd name="T41" fmla="*/ 0 h 1383"/>
                    <a:gd name="T42" fmla="*/ 0 w 187"/>
                    <a:gd name="T43" fmla="*/ 0 h 1383"/>
                    <a:gd name="T44" fmla="*/ 0 w 187"/>
                    <a:gd name="T45" fmla="*/ 0 h 138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7"/>
                    <a:gd name="T70" fmla="*/ 0 h 1383"/>
                    <a:gd name="T71" fmla="*/ 187 w 187"/>
                    <a:gd name="T72" fmla="*/ 1383 h 1383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7" h="1383">
                      <a:moveTo>
                        <a:pt x="187" y="19"/>
                      </a:moveTo>
                      <a:lnTo>
                        <a:pt x="186" y="190"/>
                      </a:lnTo>
                      <a:lnTo>
                        <a:pt x="178" y="256"/>
                      </a:lnTo>
                      <a:lnTo>
                        <a:pt x="167" y="468"/>
                      </a:lnTo>
                      <a:lnTo>
                        <a:pt x="156" y="680"/>
                      </a:lnTo>
                      <a:lnTo>
                        <a:pt x="130" y="862"/>
                      </a:lnTo>
                      <a:lnTo>
                        <a:pt x="99" y="1045"/>
                      </a:lnTo>
                      <a:lnTo>
                        <a:pt x="80" y="1133"/>
                      </a:lnTo>
                      <a:lnTo>
                        <a:pt x="60" y="1209"/>
                      </a:lnTo>
                      <a:lnTo>
                        <a:pt x="22" y="1373"/>
                      </a:lnTo>
                      <a:lnTo>
                        <a:pt x="8" y="1383"/>
                      </a:lnTo>
                      <a:lnTo>
                        <a:pt x="0" y="1369"/>
                      </a:lnTo>
                      <a:lnTo>
                        <a:pt x="41" y="1035"/>
                      </a:lnTo>
                      <a:lnTo>
                        <a:pt x="98" y="676"/>
                      </a:lnTo>
                      <a:lnTo>
                        <a:pt x="112" y="465"/>
                      </a:lnTo>
                      <a:lnTo>
                        <a:pt x="126" y="253"/>
                      </a:lnTo>
                      <a:lnTo>
                        <a:pt x="130" y="190"/>
                      </a:lnTo>
                      <a:lnTo>
                        <a:pt x="149" y="20"/>
                      </a:lnTo>
                      <a:lnTo>
                        <a:pt x="154" y="6"/>
                      </a:lnTo>
                      <a:lnTo>
                        <a:pt x="167" y="0"/>
                      </a:lnTo>
                      <a:lnTo>
                        <a:pt x="187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5" name="Freeform 703"/>
                <p:cNvSpPr>
                  <a:spLocks/>
                </p:cNvSpPr>
                <p:nvPr/>
              </p:nvSpPr>
              <p:spPr bwMode="auto">
                <a:xfrm flipH="1">
                  <a:off x="3381" y="215"/>
                  <a:ext cx="140" cy="560"/>
                </a:xfrm>
                <a:custGeom>
                  <a:avLst/>
                  <a:gdLst>
                    <a:gd name="T0" fmla="*/ 0 w 324"/>
                    <a:gd name="T1" fmla="*/ 0 h 1288"/>
                    <a:gd name="T2" fmla="*/ 0 w 324"/>
                    <a:gd name="T3" fmla="*/ 0 h 1288"/>
                    <a:gd name="T4" fmla="*/ 0 w 324"/>
                    <a:gd name="T5" fmla="*/ 0 h 1288"/>
                    <a:gd name="T6" fmla="*/ 0 w 324"/>
                    <a:gd name="T7" fmla="*/ 0 h 1288"/>
                    <a:gd name="T8" fmla="*/ 0 w 324"/>
                    <a:gd name="T9" fmla="*/ 0 h 1288"/>
                    <a:gd name="T10" fmla="*/ 0 w 324"/>
                    <a:gd name="T11" fmla="*/ 0 h 1288"/>
                    <a:gd name="T12" fmla="*/ 0 w 324"/>
                    <a:gd name="T13" fmla="*/ 0 h 1288"/>
                    <a:gd name="T14" fmla="*/ 0 w 324"/>
                    <a:gd name="T15" fmla="*/ 0 h 1288"/>
                    <a:gd name="T16" fmla="*/ 0 w 324"/>
                    <a:gd name="T17" fmla="*/ 0 h 1288"/>
                    <a:gd name="T18" fmla="*/ 0 w 324"/>
                    <a:gd name="T19" fmla="*/ 0 h 1288"/>
                    <a:gd name="T20" fmla="*/ 0 w 324"/>
                    <a:gd name="T21" fmla="*/ 0 h 1288"/>
                    <a:gd name="T22" fmla="*/ 0 w 324"/>
                    <a:gd name="T23" fmla="*/ 0 h 1288"/>
                    <a:gd name="T24" fmla="*/ 0 w 324"/>
                    <a:gd name="T25" fmla="*/ 0 h 1288"/>
                    <a:gd name="T26" fmla="*/ 0 w 324"/>
                    <a:gd name="T27" fmla="*/ 0 h 1288"/>
                    <a:gd name="T28" fmla="*/ 0 w 324"/>
                    <a:gd name="T29" fmla="*/ 0 h 1288"/>
                    <a:gd name="T30" fmla="*/ 0 w 324"/>
                    <a:gd name="T31" fmla="*/ 0 h 1288"/>
                    <a:gd name="T32" fmla="*/ 0 w 324"/>
                    <a:gd name="T33" fmla="*/ 0 h 1288"/>
                    <a:gd name="T34" fmla="*/ 0 w 324"/>
                    <a:gd name="T35" fmla="*/ 0 h 1288"/>
                    <a:gd name="T36" fmla="*/ 0 w 324"/>
                    <a:gd name="T37" fmla="*/ 0 h 1288"/>
                    <a:gd name="T38" fmla="*/ 0 w 324"/>
                    <a:gd name="T39" fmla="*/ 0 h 1288"/>
                    <a:gd name="T40" fmla="*/ 0 w 324"/>
                    <a:gd name="T41" fmla="*/ 0 h 1288"/>
                    <a:gd name="T42" fmla="*/ 0 w 324"/>
                    <a:gd name="T43" fmla="*/ 0 h 1288"/>
                    <a:gd name="T44" fmla="*/ 0 w 324"/>
                    <a:gd name="T45" fmla="*/ 0 h 1288"/>
                    <a:gd name="T46" fmla="*/ 0 w 324"/>
                    <a:gd name="T47" fmla="*/ 0 h 1288"/>
                    <a:gd name="T48" fmla="*/ 0 w 324"/>
                    <a:gd name="T49" fmla="*/ 0 h 1288"/>
                    <a:gd name="T50" fmla="*/ 0 w 324"/>
                    <a:gd name="T51" fmla="*/ 0 h 1288"/>
                    <a:gd name="T52" fmla="*/ 0 w 324"/>
                    <a:gd name="T53" fmla="*/ 0 h 128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24"/>
                    <a:gd name="T82" fmla="*/ 0 h 1288"/>
                    <a:gd name="T83" fmla="*/ 324 w 324"/>
                    <a:gd name="T84" fmla="*/ 1288 h 128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24" h="1288">
                      <a:moveTo>
                        <a:pt x="24" y="10"/>
                      </a:moveTo>
                      <a:lnTo>
                        <a:pt x="43" y="180"/>
                      </a:lnTo>
                      <a:lnTo>
                        <a:pt x="57" y="255"/>
                      </a:lnTo>
                      <a:lnTo>
                        <a:pt x="75" y="326"/>
                      </a:lnTo>
                      <a:lnTo>
                        <a:pt x="97" y="398"/>
                      </a:lnTo>
                      <a:lnTo>
                        <a:pt x="120" y="473"/>
                      </a:lnTo>
                      <a:lnTo>
                        <a:pt x="145" y="550"/>
                      </a:lnTo>
                      <a:lnTo>
                        <a:pt x="173" y="635"/>
                      </a:lnTo>
                      <a:lnTo>
                        <a:pt x="257" y="987"/>
                      </a:lnTo>
                      <a:lnTo>
                        <a:pt x="321" y="1244"/>
                      </a:lnTo>
                      <a:lnTo>
                        <a:pt x="324" y="1262"/>
                      </a:lnTo>
                      <a:lnTo>
                        <a:pt x="314" y="1288"/>
                      </a:lnTo>
                      <a:lnTo>
                        <a:pt x="289" y="1279"/>
                      </a:lnTo>
                      <a:lnTo>
                        <a:pt x="273" y="1259"/>
                      </a:lnTo>
                      <a:lnTo>
                        <a:pt x="261" y="1189"/>
                      </a:lnTo>
                      <a:lnTo>
                        <a:pt x="246" y="1127"/>
                      </a:lnTo>
                      <a:lnTo>
                        <a:pt x="230" y="1067"/>
                      </a:lnTo>
                      <a:lnTo>
                        <a:pt x="210" y="1000"/>
                      </a:lnTo>
                      <a:lnTo>
                        <a:pt x="138" y="647"/>
                      </a:lnTo>
                      <a:lnTo>
                        <a:pt x="110" y="561"/>
                      </a:lnTo>
                      <a:lnTo>
                        <a:pt x="87" y="480"/>
                      </a:lnTo>
                      <a:lnTo>
                        <a:pt x="47" y="334"/>
                      </a:lnTo>
                      <a:lnTo>
                        <a:pt x="0" y="12"/>
                      </a:lnTo>
                      <a:lnTo>
                        <a:pt x="11" y="0"/>
                      </a:lnTo>
                      <a:lnTo>
                        <a:pt x="24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6" name="Freeform 704"/>
                <p:cNvSpPr>
                  <a:spLocks/>
                </p:cNvSpPr>
                <p:nvPr/>
              </p:nvSpPr>
              <p:spPr bwMode="auto">
                <a:xfrm flipH="1">
                  <a:off x="2908" y="778"/>
                  <a:ext cx="459" cy="29"/>
                </a:xfrm>
                <a:custGeom>
                  <a:avLst/>
                  <a:gdLst>
                    <a:gd name="T0" fmla="*/ 0 w 1059"/>
                    <a:gd name="T1" fmla="*/ 0 h 67"/>
                    <a:gd name="T2" fmla="*/ 0 w 1059"/>
                    <a:gd name="T3" fmla="*/ 0 h 67"/>
                    <a:gd name="T4" fmla="*/ 0 w 1059"/>
                    <a:gd name="T5" fmla="*/ 0 h 67"/>
                    <a:gd name="T6" fmla="*/ 0 w 1059"/>
                    <a:gd name="T7" fmla="*/ 0 h 67"/>
                    <a:gd name="T8" fmla="*/ 0 w 1059"/>
                    <a:gd name="T9" fmla="*/ 0 h 67"/>
                    <a:gd name="T10" fmla="*/ 0 w 1059"/>
                    <a:gd name="T11" fmla="*/ 0 h 67"/>
                    <a:gd name="T12" fmla="*/ 0 w 1059"/>
                    <a:gd name="T13" fmla="*/ 0 h 67"/>
                    <a:gd name="T14" fmla="*/ 0 w 1059"/>
                    <a:gd name="T15" fmla="*/ 0 h 67"/>
                    <a:gd name="T16" fmla="*/ 0 w 1059"/>
                    <a:gd name="T17" fmla="*/ 0 h 67"/>
                    <a:gd name="T18" fmla="*/ 0 w 1059"/>
                    <a:gd name="T19" fmla="*/ 0 h 67"/>
                    <a:gd name="T20" fmla="*/ 0 w 1059"/>
                    <a:gd name="T21" fmla="*/ 0 h 67"/>
                    <a:gd name="T22" fmla="*/ 0 w 1059"/>
                    <a:gd name="T23" fmla="*/ 0 h 67"/>
                    <a:gd name="T24" fmla="*/ 0 w 1059"/>
                    <a:gd name="T25" fmla="*/ 0 h 67"/>
                    <a:gd name="T26" fmla="*/ 0 w 1059"/>
                    <a:gd name="T27" fmla="*/ 0 h 67"/>
                    <a:gd name="T28" fmla="*/ 0 w 1059"/>
                    <a:gd name="T29" fmla="*/ 0 h 67"/>
                    <a:gd name="T30" fmla="*/ 0 w 1059"/>
                    <a:gd name="T31" fmla="*/ 0 h 6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59"/>
                    <a:gd name="T49" fmla="*/ 0 h 67"/>
                    <a:gd name="T50" fmla="*/ 1059 w 1059"/>
                    <a:gd name="T51" fmla="*/ 67 h 6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59" h="67">
                      <a:moveTo>
                        <a:pt x="13" y="7"/>
                      </a:moveTo>
                      <a:lnTo>
                        <a:pt x="153" y="11"/>
                      </a:lnTo>
                      <a:lnTo>
                        <a:pt x="293" y="0"/>
                      </a:lnTo>
                      <a:lnTo>
                        <a:pt x="1030" y="8"/>
                      </a:lnTo>
                      <a:lnTo>
                        <a:pt x="1052" y="17"/>
                      </a:lnTo>
                      <a:lnTo>
                        <a:pt x="1059" y="38"/>
                      </a:lnTo>
                      <a:lnTo>
                        <a:pt x="1052" y="58"/>
                      </a:lnTo>
                      <a:lnTo>
                        <a:pt x="1030" y="67"/>
                      </a:lnTo>
                      <a:lnTo>
                        <a:pt x="662" y="58"/>
                      </a:lnTo>
                      <a:lnTo>
                        <a:pt x="293" y="49"/>
                      </a:lnTo>
                      <a:lnTo>
                        <a:pt x="150" y="48"/>
                      </a:lnTo>
                      <a:lnTo>
                        <a:pt x="9" y="30"/>
                      </a:lnTo>
                      <a:lnTo>
                        <a:pt x="0" y="16"/>
                      </a:lnTo>
                      <a:lnTo>
                        <a:pt x="1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7" name="Freeform 705"/>
                <p:cNvSpPr>
                  <a:spLocks/>
                </p:cNvSpPr>
                <p:nvPr/>
              </p:nvSpPr>
              <p:spPr bwMode="auto">
                <a:xfrm flipH="1">
                  <a:off x="2812" y="779"/>
                  <a:ext cx="87" cy="31"/>
                </a:xfrm>
                <a:custGeom>
                  <a:avLst/>
                  <a:gdLst>
                    <a:gd name="T0" fmla="*/ 0 w 201"/>
                    <a:gd name="T1" fmla="*/ 0 h 73"/>
                    <a:gd name="T2" fmla="*/ 0 w 201"/>
                    <a:gd name="T3" fmla="*/ 0 h 73"/>
                    <a:gd name="T4" fmla="*/ 0 w 201"/>
                    <a:gd name="T5" fmla="*/ 0 h 73"/>
                    <a:gd name="T6" fmla="*/ 0 w 201"/>
                    <a:gd name="T7" fmla="*/ 0 h 73"/>
                    <a:gd name="T8" fmla="*/ 0 w 201"/>
                    <a:gd name="T9" fmla="*/ 0 h 73"/>
                    <a:gd name="T10" fmla="*/ 0 w 201"/>
                    <a:gd name="T11" fmla="*/ 0 h 73"/>
                    <a:gd name="T12" fmla="*/ 0 w 201"/>
                    <a:gd name="T13" fmla="*/ 0 h 73"/>
                    <a:gd name="T14" fmla="*/ 0 w 201"/>
                    <a:gd name="T15" fmla="*/ 0 h 73"/>
                    <a:gd name="T16" fmla="*/ 0 w 201"/>
                    <a:gd name="T17" fmla="*/ 0 h 73"/>
                    <a:gd name="T18" fmla="*/ 0 w 201"/>
                    <a:gd name="T19" fmla="*/ 0 h 73"/>
                    <a:gd name="T20" fmla="*/ 0 w 201"/>
                    <a:gd name="T21" fmla="*/ 0 h 73"/>
                    <a:gd name="T22" fmla="*/ 0 w 201"/>
                    <a:gd name="T23" fmla="*/ 0 h 73"/>
                    <a:gd name="T24" fmla="*/ 0 w 201"/>
                    <a:gd name="T25" fmla="*/ 0 h 7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1"/>
                    <a:gd name="T40" fmla="*/ 0 h 73"/>
                    <a:gd name="T41" fmla="*/ 201 w 201"/>
                    <a:gd name="T42" fmla="*/ 73 h 7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1" h="73">
                      <a:moveTo>
                        <a:pt x="21" y="30"/>
                      </a:moveTo>
                      <a:lnTo>
                        <a:pt x="80" y="19"/>
                      </a:lnTo>
                      <a:lnTo>
                        <a:pt x="186" y="0"/>
                      </a:lnTo>
                      <a:lnTo>
                        <a:pt x="201" y="5"/>
                      </a:lnTo>
                      <a:lnTo>
                        <a:pt x="194" y="21"/>
                      </a:lnTo>
                      <a:lnTo>
                        <a:pt x="143" y="45"/>
                      </a:lnTo>
                      <a:lnTo>
                        <a:pt x="93" y="70"/>
                      </a:lnTo>
                      <a:lnTo>
                        <a:pt x="21" y="73"/>
                      </a:lnTo>
                      <a:lnTo>
                        <a:pt x="0" y="52"/>
                      </a:lnTo>
                      <a:lnTo>
                        <a:pt x="5" y="38"/>
                      </a:lnTo>
                      <a:lnTo>
                        <a:pt x="21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8" name="Freeform 706"/>
                <p:cNvSpPr>
                  <a:spLocks/>
                </p:cNvSpPr>
                <p:nvPr/>
              </p:nvSpPr>
              <p:spPr bwMode="auto">
                <a:xfrm flipH="1">
                  <a:off x="3251" y="785"/>
                  <a:ext cx="70" cy="95"/>
                </a:xfrm>
                <a:custGeom>
                  <a:avLst/>
                  <a:gdLst>
                    <a:gd name="T0" fmla="*/ 0 w 161"/>
                    <a:gd name="T1" fmla="*/ 0 h 218"/>
                    <a:gd name="T2" fmla="*/ 0 w 161"/>
                    <a:gd name="T3" fmla="*/ 0 h 218"/>
                    <a:gd name="T4" fmla="*/ 0 w 161"/>
                    <a:gd name="T5" fmla="*/ 0 h 218"/>
                    <a:gd name="T6" fmla="*/ 0 w 161"/>
                    <a:gd name="T7" fmla="*/ 0 h 218"/>
                    <a:gd name="T8" fmla="*/ 0 w 161"/>
                    <a:gd name="T9" fmla="*/ 0 h 218"/>
                    <a:gd name="T10" fmla="*/ 0 w 161"/>
                    <a:gd name="T11" fmla="*/ 0 h 218"/>
                    <a:gd name="T12" fmla="*/ 0 w 161"/>
                    <a:gd name="T13" fmla="*/ 0 h 218"/>
                    <a:gd name="T14" fmla="*/ 0 w 161"/>
                    <a:gd name="T15" fmla="*/ 0 h 218"/>
                    <a:gd name="T16" fmla="*/ 0 w 161"/>
                    <a:gd name="T17" fmla="*/ 0 h 218"/>
                    <a:gd name="T18" fmla="*/ 0 w 161"/>
                    <a:gd name="T19" fmla="*/ 0 h 218"/>
                    <a:gd name="T20" fmla="*/ 0 w 161"/>
                    <a:gd name="T21" fmla="*/ 0 h 218"/>
                    <a:gd name="T22" fmla="*/ 0 w 161"/>
                    <a:gd name="T23" fmla="*/ 0 h 218"/>
                    <a:gd name="T24" fmla="*/ 0 w 161"/>
                    <a:gd name="T25" fmla="*/ 0 h 218"/>
                    <a:gd name="T26" fmla="*/ 0 w 161"/>
                    <a:gd name="T27" fmla="*/ 0 h 218"/>
                    <a:gd name="T28" fmla="*/ 0 w 161"/>
                    <a:gd name="T29" fmla="*/ 0 h 218"/>
                    <a:gd name="T30" fmla="*/ 0 w 161"/>
                    <a:gd name="T31" fmla="*/ 0 h 218"/>
                    <a:gd name="T32" fmla="*/ 0 w 161"/>
                    <a:gd name="T33" fmla="*/ 0 h 2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61"/>
                    <a:gd name="T52" fmla="*/ 0 h 218"/>
                    <a:gd name="T53" fmla="*/ 161 w 161"/>
                    <a:gd name="T54" fmla="*/ 218 h 2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61" h="218">
                      <a:moveTo>
                        <a:pt x="131" y="15"/>
                      </a:moveTo>
                      <a:lnTo>
                        <a:pt x="161" y="76"/>
                      </a:lnTo>
                      <a:lnTo>
                        <a:pt x="160" y="95"/>
                      </a:lnTo>
                      <a:lnTo>
                        <a:pt x="135" y="142"/>
                      </a:lnTo>
                      <a:lnTo>
                        <a:pt x="103" y="174"/>
                      </a:lnTo>
                      <a:lnTo>
                        <a:pt x="62" y="198"/>
                      </a:lnTo>
                      <a:lnTo>
                        <a:pt x="16" y="218"/>
                      </a:lnTo>
                      <a:lnTo>
                        <a:pt x="0" y="212"/>
                      </a:lnTo>
                      <a:lnTo>
                        <a:pt x="6" y="198"/>
                      </a:lnTo>
                      <a:lnTo>
                        <a:pt x="65" y="152"/>
                      </a:lnTo>
                      <a:lnTo>
                        <a:pt x="100" y="85"/>
                      </a:lnTo>
                      <a:lnTo>
                        <a:pt x="79" y="37"/>
                      </a:lnTo>
                      <a:lnTo>
                        <a:pt x="79" y="15"/>
                      </a:lnTo>
                      <a:lnTo>
                        <a:pt x="94" y="0"/>
                      </a:lnTo>
                      <a:lnTo>
                        <a:pt x="131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69" name="Freeform 707"/>
                <p:cNvSpPr>
                  <a:spLocks/>
                </p:cNvSpPr>
                <p:nvPr/>
              </p:nvSpPr>
              <p:spPr bwMode="auto">
                <a:xfrm flipH="1">
                  <a:off x="3327" y="871"/>
                  <a:ext cx="33" cy="43"/>
                </a:xfrm>
                <a:custGeom>
                  <a:avLst/>
                  <a:gdLst>
                    <a:gd name="T0" fmla="*/ 0 w 78"/>
                    <a:gd name="T1" fmla="*/ 0 h 99"/>
                    <a:gd name="T2" fmla="*/ 0 w 78"/>
                    <a:gd name="T3" fmla="*/ 0 h 99"/>
                    <a:gd name="T4" fmla="*/ 0 w 78"/>
                    <a:gd name="T5" fmla="*/ 0 h 99"/>
                    <a:gd name="T6" fmla="*/ 0 w 78"/>
                    <a:gd name="T7" fmla="*/ 0 h 99"/>
                    <a:gd name="T8" fmla="*/ 0 w 78"/>
                    <a:gd name="T9" fmla="*/ 0 h 99"/>
                    <a:gd name="T10" fmla="*/ 0 w 78"/>
                    <a:gd name="T11" fmla="*/ 0 h 99"/>
                    <a:gd name="T12" fmla="*/ 0 w 78"/>
                    <a:gd name="T13" fmla="*/ 0 h 99"/>
                    <a:gd name="T14" fmla="*/ 0 w 78"/>
                    <a:gd name="T15" fmla="*/ 0 h 99"/>
                    <a:gd name="T16" fmla="*/ 0 w 78"/>
                    <a:gd name="T17" fmla="*/ 0 h 99"/>
                    <a:gd name="T18" fmla="*/ 0 w 78"/>
                    <a:gd name="T19" fmla="*/ 0 h 99"/>
                    <a:gd name="T20" fmla="*/ 0 w 78"/>
                    <a:gd name="T21" fmla="*/ 0 h 99"/>
                    <a:gd name="T22" fmla="*/ 0 w 78"/>
                    <a:gd name="T23" fmla="*/ 0 h 99"/>
                    <a:gd name="T24" fmla="*/ 0 w 78"/>
                    <a:gd name="T25" fmla="*/ 0 h 9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99"/>
                    <a:gd name="T41" fmla="*/ 78 w 78"/>
                    <a:gd name="T42" fmla="*/ 99 h 9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99">
                      <a:moveTo>
                        <a:pt x="22" y="93"/>
                      </a:moveTo>
                      <a:lnTo>
                        <a:pt x="0" y="61"/>
                      </a:lnTo>
                      <a:lnTo>
                        <a:pt x="3" y="44"/>
                      </a:lnTo>
                      <a:lnTo>
                        <a:pt x="29" y="19"/>
                      </a:lnTo>
                      <a:lnTo>
                        <a:pt x="60" y="0"/>
                      </a:lnTo>
                      <a:lnTo>
                        <a:pt x="78" y="4"/>
                      </a:lnTo>
                      <a:lnTo>
                        <a:pt x="73" y="22"/>
                      </a:lnTo>
                      <a:lnTo>
                        <a:pt x="41" y="58"/>
                      </a:lnTo>
                      <a:lnTo>
                        <a:pt x="47" y="80"/>
                      </a:lnTo>
                      <a:lnTo>
                        <a:pt x="41" y="99"/>
                      </a:lnTo>
                      <a:lnTo>
                        <a:pt x="22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0" name="Freeform 708"/>
                <p:cNvSpPr>
                  <a:spLocks/>
                </p:cNvSpPr>
                <p:nvPr/>
              </p:nvSpPr>
              <p:spPr bwMode="auto">
                <a:xfrm flipH="1">
                  <a:off x="2876" y="784"/>
                  <a:ext cx="101" cy="61"/>
                </a:xfrm>
                <a:custGeom>
                  <a:avLst/>
                  <a:gdLst>
                    <a:gd name="T0" fmla="*/ 0 w 235"/>
                    <a:gd name="T1" fmla="*/ 0 h 143"/>
                    <a:gd name="T2" fmla="*/ 0 w 235"/>
                    <a:gd name="T3" fmla="*/ 0 h 143"/>
                    <a:gd name="T4" fmla="*/ 0 w 235"/>
                    <a:gd name="T5" fmla="*/ 0 h 143"/>
                    <a:gd name="T6" fmla="*/ 0 w 235"/>
                    <a:gd name="T7" fmla="*/ 0 h 143"/>
                    <a:gd name="T8" fmla="*/ 0 w 235"/>
                    <a:gd name="T9" fmla="*/ 0 h 143"/>
                    <a:gd name="T10" fmla="*/ 0 w 235"/>
                    <a:gd name="T11" fmla="*/ 0 h 143"/>
                    <a:gd name="T12" fmla="*/ 0 w 235"/>
                    <a:gd name="T13" fmla="*/ 0 h 143"/>
                    <a:gd name="T14" fmla="*/ 0 w 235"/>
                    <a:gd name="T15" fmla="*/ 0 h 143"/>
                    <a:gd name="T16" fmla="*/ 0 w 235"/>
                    <a:gd name="T17" fmla="*/ 0 h 143"/>
                    <a:gd name="T18" fmla="*/ 0 w 235"/>
                    <a:gd name="T19" fmla="*/ 0 h 143"/>
                    <a:gd name="T20" fmla="*/ 0 w 235"/>
                    <a:gd name="T21" fmla="*/ 0 h 143"/>
                    <a:gd name="T22" fmla="*/ 0 w 235"/>
                    <a:gd name="T23" fmla="*/ 0 h 143"/>
                    <a:gd name="T24" fmla="*/ 0 w 235"/>
                    <a:gd name="T25" fmla="*/ 0 h 143"/>
                    <a:gd name="T26" fmla="*/ 0 w 235"/>
                    <a:gd name="T27" fmla="*/ 0 h 143"/>
                    <a:gd name="T28" fmla="*/ 0 w 235"/>
                    <a:gd name="T29" fmla="*/ 0 h 143"/>
                    <a:gd name="T30" fmla="*/ 0 w 235"/>
                    <a:gd name="T31" fmla="*/ 0 h 143"/>
                    <a:gd name="T32" fmla="*/ 0 w 235"/>
                    <a:gd name="T33" fmla="*/ 0 h 1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5"/>
                    <a:gd name="T52" fmla="*/ 0 h 143"/>
                    <a:gd name="T53" fmla="*/ 235 w 235"/>
                    <a:gd name="T54" fmla="*/ 143 h 1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5" h="143">
                      <a:moveTo>
                        <a:pt x="52" y="22"/>
                      </a:moveTo>
                      <a:lnTo>
                        <a:pt x="59" y="48"/>
                      </a:lnTo>
                      <a:lnTo>
                        <a:pt x="74" y="67"/>
                      </a:lnTo>
                      <a:lnTo>
                        <a:pt x="94" y="82"/>
                      </a:lnTo>
                      <a:lnTo>
                        <a:pt x="117" y="95"/>
                      </a:lnTo>
                      <a:lnTo>
                        <a:pt x="222" y="98"/>
                      </a:lnTo>
                      <a:lnTo>
                        <a:pt x="235" y="108"/>
                      </a:lnTo>
                      <a:lnTo>
                        <a:pt x="226" y="120"/>
                      </a:lnTo>
                      <a:lnTo>
                        <a:pt x="166" y="134"/>
                      </a:lnTo>
                      <a:lnTo>
                        <a:pt x="107" y="143"/>
                      </a:lnTo>
                      <a:lnTo>
                        <a:pt x="37" y="99"/>
                      </a:lnTo>
                      <a:lnTo>
                        <a:pt x="0" y="28"/>
                      </a:lnTo>
                      <a:lnTo>
                        <a:pt x="6" y="7"/>
                      </a:lnTo>
                      <a:lnTo>
                        <a:pt x="24" y="0"/>
                      </a:lnTo>
                      <a:lnTo>
                        <a:pt x="5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1" name="Freeform 709"/>
                <p:cNvSpPr>
                  <a:spLocks/>
                </p:cNvSpPr>
                <p:nvPr/>
              </p:nvSpPr>
              <p:spPr bwMode="auto">
                <a:xfrm flipH="1">
                  <a:off x="2846" y="830"/>
                  <a:ext cx="17" cy="56"/>
                </a:xfrm>
                <a:custGeom>
                  <a:avLst/>
                  <a:gdLst>
                    <a:gd name="T0" fmla="*/ 0 w 38"/>
                    <a:gd name="T1" fmla="*/ 0 h 129"/>
                    <a:gd name="T2" fmla="*/ 0 w 38"/>
                    <a:gd name="T3" fmla="*/ 0 h 129"/>
                    <a:gd name="T4" fmla="*/ 0 w 38"/>
                    <a:gd name="T5" fmla="*/ 0 h 129"/>
                    <a:gd name="T6" fmla="*/ 0 w 38"/>
                    <a:gd name="T7" fmla="*/ 0 h 129"/>
                    <a:gd name="T8" fmla="*/ 0 w 38"/>
                    <a:gd name="T9" fmla="*/ 0 h 129"/>
                    <a:gd name="T10" fmla="*/ 0 w 38"/>
                    <a:gd name="T11" fmla="*/ 0 h 129"/>
                    <a:gd name="T12" fmla="*/ 0 w 38"/>
                    <a:gd name="T13" fmla="*/ 0 h 129"/>
                    <a:gd name="T14" fmla="*/ 0 w 38"/>
                    <a:gd name="T15" fmla="*/ 0 h 129"/>
                    <a:gd name="T16" fmla="*/ 0 w 38"/>
                    <a:gd name="T17" fmla="*/ 0 h 129"/>
                    <a:gd name="T18" fmla="*/ 0 w 38"/>
                    <a:gd name="T19" fmla="*/ 0 h 129"/>
                    <a:gd name="T20" fmla="*/ 0 w 38"/>
                    <a:gd name="T21" fmla="*/ 0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29"/>
                    <a:gd name="T35" fmla="*/ 38 w 38"/>
                    <a:gd name="T36" fmla="*/ 129 h 12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29">
                      <a:moveTo>
                        <a:pt x="34" y="13"/>
                      </a:moveTo>
                      <a:lnTo>
                        <a:pt x="38" y="54"/>
                      </a:lnTo>
                      <a:lnTo>
                        <a:pt x="31" y="117"/>
                      </a:lnTo>
                      <a:lnTo>
                        <a:pt x="19" y="129"/>
                      </a:lnTo>
                      <a:lnTo>
                        <a:pt x="7" y="117"/>
                      </a:lnTo>
                      <a:lnTo>
                        <a:pt x="0" y="54"/>
                      </a:lnTo>
                      <a:lnTo>
                        <a:pt x="4" y="13"/>
                      </a:lnTo>
                      <a:lnTo>
                        <a:pt x="19" y="0"/>
                      </a:lnTo>
                      <a:lnTo>
                        <a:pt x="3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2" name="Freeform 710"/>
                <p:cNvSpPr>
                  <a:spLocks/>
                </p:cNvSpPr>
                <p:nvPr/>
              </p:nvSpPr>
              <p:spPr bwMode="auto">
                <a:xfrm flipH="1">
                  <a:off x="3308" y="714"/>
                  <a:ext cx="21" cy="47"/>
                </a:xfrm>
                <a:custGeom>
                  <a:avLst/>
                  <a:gdLst>
                    <a:gd name="T0" fmla="*/ 0 w 51"/>
                    <a:gd name="T1" fmla="*/ 0 h 108"/>
                    <a:gd name="T2" fmla="*/ 0 w 51"/>
                    <a:gd name="T3" fmla="*/ 0 h 108"/>
                    <a:gd name="T4" fmla="*/ 0 w 51"/>
                    <a:gd name="T5" fmla="*/ 0 h 108"/>
                    <a:gd name="T6" fmla="*/ 0 w 51"/>
                    <a:gd name="T7" fmla="*/ 0 h 108"/>
                    <a:gd name="T8" fmla="*/ 0 w 51"/>
                    <a:gd name="T9" fmla="*/ 0 h 108"/>
                    <a:gd name="T10" fmla="*/ 0 w 51"/>
                    <a:gd name="T11" fmla="*/ 0 h 108"/>
                    <a:gd name="T12" fmla="*/ 0 w 51"/>
                    <a:gd name="T13" fmla="*/ 0 h 108"/>
                    <a:gd name="T14" fmla="*/ 0 w 51"/>
                    <a:gd name="T15" fmla="*/ 0 h 108"/>
                    <a:gd name="T16" fmla="*/ 0 w 51"/>
                    <a:gd name="T17" fmla="*/ 0 h 108"/>
                    <a:gd name="T18" fmla="*/ 0 w 51"/>
                    <a:gd name="T19" fmla="*/ 0 h 10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1"/>
                    <a:gd name="T31" fmla="*/ 0 h 108"/>
                    <a:gd name="T32" fmla="*/ 51 w 51"/>
                    <a:gd name="T33" fmla="*/ 108 h 10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1" h="108">
                      <a:moveTo>
                        <a:pt x="39" y="20"/>
                      </a:moveTo>
                      <a:lnTo>
                        <a:pt x="51" y="93"/>
                      </a:lnTo>
                      <a:lnTo>
                        <a:pt x="44" y="108"/>
                      </a:lnTo>
                      <a:lnTo>
                        <a:pt x="29" y="102"/>
                      </a:lnTo>
                      <a:lnTo>
                        <a:pt x="0" y="23"/>
                      </a:lnTo>
                      <a:lnTo>
                        <a:pt x="4" y="6"/>
                      </a:lnTo>
                      <a:lnTo>
                        <a:pt x="16" y="0"/>
                      </a:lnTo>
                      <a:lnTo>
                        <a:pt x="39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3" name="Freeform 711"/>
                <p:cNvSpPr>
                  <a:spLocks/>
                </p:cNvSpPr>
                <p:nvPr/>
              </p:nvSpPr>
              <p:spPr bwMode="auto">
                <a:xfrm flipH="1">
                  <a:off x="2923" y="685"/>
                  <a:ext cx="405" cy="41"/>
                </a:xfrm>
                <a:custGeom>
                  <a:avLst/>
                  <a:gdLst>
                    <a:gd name="T0" fmla="*/ 0 w 935"/>
                    <a:gd name="T1" fmla="*/ 0 h 92"/>
                    <a:gd name="T2" fmla="*/ 0 w 935"/>
                    <a:gd name="T3" fmla="*/ 0 h 92"/>
                    <a:gd name="T4" fmla="*/ 0 w 935"/>
                    <a:gd name="T5" fmla="*/ 0 h 92"/>
                    <a:gd name="T6" fmla="*/ 0 w 935"/>
                    <a:gd name="T7" fmla="*/ 0 h 92"/>
                    <a:gd name="T8" fmla="*/ 0 w 935"/>
                    <a:gd name="T9" fmla="*/ 0 h 92"/>
                    <a:gd name="T10" fmla="*/ 0 w 935"/>
                    <a:gd name="T11" fmla="*/ 0 h 92"/>
                    <a:gd name="T12" fmla="*/ 0 w 935"/>
                    <a:gd name="T13" fmla="*/ 0 h 92"/>
                    <a:gd name="T14" fmla="*/ 0 w 935"/>
                    <a:gd name="T15" fmla="*/ 0 h 92"/>
                    <a:gd name="T16" fmla="*/ 0 w 935"/>
                    <a:gd name="T17" fmla="*/ 0 h 92"/>
                    <a:gd name="T18" fmla="*/ 0 w 935"/>
                    <a:gd name="T19" fmla="*/ 0 h 92"/>
                    <a:gd name="T20" fmla="*/ 0 w 935"/>
                    <a:gd name="T21" fmla="*/ 0 h 92"/>
                    <a:gd name="T22" fmla="*/ 0 w 935"/>
                    <a:gd name="T23" fmla="*/ 0 h 92"/>
                    <a:gd name="T24" fmla="*/ 0 w 935"/>
                    <a:gd name="T25" fmla="*/ 0 h 92"/>
                    <a:gd name="T26" fmla="*/ 0 w 935"/>
                    <a:gd name="T27" fmla="*/ 0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35"/>
                    <a:gd name="T43" fmla="*/ 0 h 92"/>
                    <a:gd name="T44" fmla="*/ 935 w 935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35" h="92">
                      <a:moveTo>
                        <a:pt x="2" y="67"/>
                      </a:moveTo>
                      <a:lnTo>
                        <a:pt x="94" y="57"/>
                      </a:lnTo>
                      <a:lnTo>
                        <a:pt x="475" y="14"/>
                      </a:lnTo>
                      <a:lnTo>
                        <a:pt x="700" y="0"/>
                      </a:lnTo>
                      <a:lnTo>
                        <a:pt x="924" y="4"/>
                      </a:lnTo>
                      <a:lnTo>
                        <a:pt x="935" y="16"/>
                      </a:lnTo>
                      <a:lnTo>
                        <a:pt x="924" y="28"/>
                      </a:lnTo>
                      <a:lnTo>
                        <a:pt x="457" y="54"/>
                      </a:lnTo>
                      <a:lnTo>
                        <a:pt x="95" y="88"/>
                      </a:lnTo>
                      <a:lnTo>
                        <a:pt x="19" y="92"/>
                      </a:lnTo>
                      <a:lnTo>
                        <a:pt x="0" y="82"/>
                      </a:lnTo>
                      <a:lnTo>
                        <a:pt x="2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4" name="Freeform 712"/>
                <p:cNvSpPr>
                  <a:spLocks/>
                </p:cNvSpPr>
                <p:nvPr/>
              </p:nvSpPr>
              <p:spPr bwMode="auto">
                <a:xfrm flipH="1">
                  <a:off x="2918" y="688"/>
                  <a:ext cx="16" cy="52"/>
                </a:xfrm>
                <a:custGeom>
                  <a:avLst/>
                  <a:gdLst>
                    <a:gd name="T0" fmla="*/ 0 w 37"/>
                    <a:gd name="T1" fmla="*/ 0 h 123"/>
                    <a:gd name="T2" fmla="*/ 0 w 37"/>
                    <a:gd name="T3" fmla="*/ 0 h 123"/>
                    <a:gd name="T4" fmla="*/ 0 w 37"/>
                    <a:gd name="T5" fmla="*/ 0 h 123"/>
                    <a:gd name="T6" fmla="*/ 0 w 37"/>
                    <a:gd name="T7" fmla="*/ 0 h 123"/>
                    <a:gd name="T8" fmla="*/ 0 w 37"/>
                    <a:gd name="T9" fmla="*/ 0 h 123"/>
                    <a:gd name="T10" fmla="*/ 0 w 37"/>
                    <a:gd name="T11" fmla="*/ 0 h 123"/>
                    <a:gd name="T12" fmla="*/ 0 w 37"/>
                    <a:gd name="T13" fmla="*/ 0 h 123"/>
                    <a:gd name="T14" fmla="*/ 0 w 37"/>
                    <a:gd name="T15" fmla="*/ 0 h 123"/>
                    <a:gd name="T16" fmla="*/ 0 w 37"/>
                    <a:gd name="T17" fmla="*/ 0 h 123"/>
                    <a:gd name="T18" fmla="*/ 0 w 37"/>
                    <a:gd name="T19" fmla="*/ 0 h 1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7"/>
                    <a:gd name="T31" fmla="*/ 0 h 123"/>
                    <a:gd name="T32" fmla="*/ 37 w 37"/>
                    <a:gd name="T33" fmla="*/ 123 h 1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7" h="123">
                      <a:moveTo>
                        <a:pt x="37" y="19"/>
                      </a:moveTo>
                      <a:lnTo>
                        <a:pt x="30" y="113"/>
                      </a:lnTo>
                      <a:lnTo>
                        <a:pt x="18" y="123"/>
                      </a:lnTo>
                      <a:lnTo>
                        <a:pt x="6" y="113"/>
                      </a:lnTo>
                      <a:lnTo>
                        <a:pt x="0" y="19"/>
                      </a:lnTo>
                      <a:lnTo>
                        <a:pt x="6" y="5"/>
                      </a:lnTo>
                      <a:lnTo>
                        <a:pt x="18" y="0"/>
                      </a:lnTo>
                      <a:lnTo>
                        <a:pt x="37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5" name="Freeform 713"/>
                <p:cNvSpPr>
                  <a:spLocks/>
                </p:cNvSpPr>
                <p:nvPr/>
              </p:nvSpPr>
              <p:spPr bwMode="auto">
                <a:xfrm flipH="1">
                  <a:off x="3002" y="708"/>
                  <a:ext cx="15" cy="41"/>
                </a:xfrm>
                <a:custGeom>
                  <a:avLst/>
                  <a:gdLst>
                    <a:gd name="T0" fmla="*/ 0 w 36"/>
                    <a:gd name="T1" fmla="*/ 0 h 93"/>
                    <a:gd name="T2" fmla="*/ 0 w 36"/>
                    <a:gd name="T3" fmla="*/ 0 h 93"/>
                    <a:gd name="T4" fmla="*/ 0 w 36"/>
                    <a:gd name="T5" fmla="*/ 0 h 93"/>
                    <a:gd name="T6" fmla="*/ 0 w 36"/>
                    <a:gd name="T7" fmla="*/ 0 h 93"/>
                    <a:gd name="T8" fmla="*/ 0 w 36"/>
                    <a:gd name="T9" fmla="*/ 0 h 93"/>
                    <a:gd name="T10" fmla="*/ 0 w 36"/>
                    <a:gd name="T11" fmla="*/ 0 h 93"/>
                    <a:gd name="T12" fmla="*/ 0 w 36"/>
                    <a:gd name="T13" fmla="*/ 0 h 93"/>
                    <a:gd name="T14" fmla="*/ 0 w 36"/>
                    <a:gd name="T15" fmla="*/ 0 h 93"/>
                    <a:gd name="T16" fmla="*/ 0 w 36"/>
                    <a:gd name="T17" fmla="*/ 0 h 93"/>
                    <a:gd name="T18" fmla="*/ 0 w 36"/>
                    <a:gd name="T19" fmla="*/ 0 h 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6"/>
                    <a:gd name="T31" fmla="*/ 0 h 93"/>
                    <a:gd name="T32" fmla="*/ 36 w 36"/>
                    <a:gd name="T33" fmla="*/ 93 h 9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6" h="93">
                      <a:moveTo>
                        <a:pt x="36" y="17"/>
                      </a:moveTo>
                      <a:lnTo>
                        <a:pt x="30" y="83"/>
                      </a:lnTo>
                      <a:lnTo>
                        <a:pt x="18" y="93"/>
                      </a:lnTo>
                      <a:lnTo>
                        <a:pt x="8" y="80"/>
                      </a:lnTo>
                      <a:lnTo>
                        <a:pt x="0" y="17"/>
                      </a:lnTo>
                      <a:lnTo>
                        <a:pt x="6" y="4"/>
                      </a:lnTo>
                      <a:lnTo>
                        <a:pt x="18" y="0"/>
                      </a:lnTo>
                      <a:lnTo>
                        <a:pt x="36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6" name="Freeform 714"/>
                <p:cNvSpPr>
                  <a:spLocks/>
                </p:cNvSpPr>
                <p:nvPr/>
              </p:nvSpPr>
              <p:spPr bwMode="auto">
                <a:xfrm flipH="1">
                  <a:off x="3075" y="707"/>
                  <a:ext cx="18" cy="41"/>
                </a:xfrm>
                <a:custGeom>
                  <a:avLst/>
                  <a:gdLst>
                    <a:gd name="T0" fmla="*/ 0 w 44"/>
                    <a:gd name="T1" fmla="*/ 0 h 94"/>
                    <a:gd name="T2" fmla="*/ 0 w 44"/>
                    <a:gd name="T3" fmla="*/ 0 h 94"/>
                    <a:gd name="T4" fmla="*/ 0 w 44"/>
                    <a:gd name="T5" fmla="*/ 0 h 94"/>
                    <a:gd name="T6" fmla="*/ 0 w 44"/>
                    <a:gd name="T7" fmla="*/ 0 h 94"/>
                    <a:gd name="T8" fmla="*/ 0 w 44"/>
                    <a:gd name="T9" fmla="*/ 0 h 94"/>
                    <a:gd name="T10" fmla="*/ 0 w 44"/>
                    <a:gd name="T11" fmla="*/ 0 h 94"/>
                    <a:gd name="T12" fmla="*/ 0 w 44"/>
                    <a:gd name="T13" fmla="*/ 0 h 94"/>
                    <a:gd name="T14" fmla="*/ 0 w 44"/>
                    <a:gd name="T15" fmla="*/ 0 h 94"/>
                    <a:gd name="T16" fmla="*/ 0 w 44"/>
                    <a:gd name="T17" fmla="*/ 0 h 94"/>
                    <a:gd name="T18" fmla="*/ 0 w 44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94"/>
                    <a:gd name="T32" fmla="*/ 44 w 44"/>
                    <a:gd name="T33" fmla="*/ 94 h 9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94">
                      <a:moveTo>
                        <a:pt x="44" y="13"/>
                      </a:moveTo>
                      <a:lnTo>
                        <a:pt x="36" y="75"/>
                      </a:lnTo>
                      <a:lnTo>
                        <a:pt x="25" y="94"/>
                      </a:lnTo>
                      <a:lnTo>
                        <a:pt x="13" y="79"/>
                      </a:lnTo>
                      <a:lnTo>
                        <a:pt x="0" y="12"/>
                      </a:lnTo>
                      <a:lnTo>
                        <a:pt x="7" y="2"/>
                      </a:lnTo>
                      <a:lnTo>
                        <a:pt x="22" y="0"/>
                      </a:lnTo>
                      <a:lnTo>
                        <a:pt x="4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7" name="Freeform 715"/>
                <p:cNvSpPr>
                  <a:spLocks/>
                </p:cNvSpPr>
                <p:nvPr/>
              </p:nvSpPr>
              <p:spPr bwMode="auto">
                <a:xfrm flipH="1">
                  <a:off x="3164" y="705"/>
                  <a:ext cx="17" cy="42"/>
                </a:xfrm>
                <a:custGeom>
                  <a:avLst/>
                  <a:gdLst>
                    <a:gd name="T0" fmla="*/ 0 w 42"/>
                    <a:gd name="T1" fmla="*/ 0 h 98"/>
                    <a:gd name="T2" fmla="*/ 0 w 42"/>
                    <a:gd name="T3" fmla="*/ 0 h 98"/>
                    <a:gd name="T4" fmla="*/ 0 w 42"/>
                    <a:gd name="T5" fmla="*/ 0 h 98"/>
                    <a:gd name="T6" fmla="*/ 0 w 42"/>
                    <a:gd name="T7" fmla="*/ 0 h 98"/>
                    <a:gd name="T8" fmla="*/ 0 w 42"/>
                    <a:gd name="T9" fmla="*/ 0 h 98"/>
                    <a:gd name="T10" fmla="*/ 0 w 42"/>
                    <a:gd name="T11" fmla="*/ 0 h 98"/>
                    <a:gd name="T12" fmla="*/ 0 w 42"/>
                    <a:gd name="T13" fmla="*/ 0 h 98"/>
                    <a:gd name="T14" fmla="*/ 0 w 42"/>
                    <a:gd name="T15" fmla="*/ 0 h 98"/>
                    <a:gd name="T16" fmla="*/ 0 w 42"/>
                    <a:gd name="T17" fmla="*/ 0 h 98"/>
                    <a:gd name="T18" fmla="*/ 0 w 42"/>
                    <a:gd name="T19" fmla="*/ 0 h 9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2"/>
                    <a:gd name="T31" fmla="*/ 0 h 98"/>
                    <a:gd name="T32" fmla="*/ 42 w 42"/>
                    <a:gd name="T33" fmla="*/ 98 h 9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2" h="98">
                      <a:moveTo>
                        <a:pt x="42" y="19"/>
                      </a:moveTo>
                      <a:lnTo>
                        <a:pt x="37" y="81"/>
                      </a:lnTo>
                      <a:lnTo>
                        <a:pt x="24" y="98"/>
                      </a:lnTo>
                      <a:lnTo>
                        <a:pt x="9" y="84"/>
                      </a:lnTo>
                      <a:lnTo>
                        <a:pt x="0" y="19"/>
                      </a:lnTo>
                      <a:lnTo>
                        <a:pt x="6" y="6"/>
                      </a:lnTo>
                      <a:lnTo>
                        <a:pt x="21" y="0"/>
                      </a:lnTo>
                      <a:lnTo>
                        <a:pt x="42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8" name="Freeform 716"/>
                <p:cNvSpPr>
                  <a:spLocks/>
                </p:cNvSpPr>
                <p:nvPr/>
              </p:nvSpPr>
              <p:spPr bwMode="auto">
                <a:xfrm flipH="1">
                  <a:off x="3238" y="709"/>
                  <a:ext cx="19" cy="45"/>
                </a:xfrm>
                <a:custGeom>
                  <a:avLst/>
                  <a:gdLst>
                    <a:gd name="T0" fmla="*/ 0 w 44"/>
                    <a:gd name="T1" fmla="*/ 0 h 106"/>
                    <a:gd name="T2" fmla="*/ 0 w 44"/>
                    <a:gd name="T3" fmla="*/ 0 h 106"/>
                    <a:gd name="T4" fmla="*/ 0 w 44"/>
                    <a:gd name="T5" fmla="*/ 0 h 106"/>
                    <a:gd name="T6" fmla="*/ 0 w 44"/>
                    <a:gd name="T7" fmla="*/ 0 h 106"/>
                    <a:gd name="T8" fmla="*/ 0 w 44"/>
                    <a:gd name="T9" fmla="*/ 0 h 106"/>
                    <a:gd name="T10" fmla="*/ 0 w 44"/>
                    <a:gd name="T11" fmla="*/ 0 h 106"/>
                    <a:gd name="T12" fmla="*/ 0 w 44"/>
                    <a:gd name="T13" fmla="*/ 0 h 106"/>
                    <a:gd name="T14" fmla="*/ 0 w 44"/>
                    <a:gd name="T15" fmla="*/ 0 h 106"/>
                    <a:gd name="T16" fmla="*/ 0 w 44"/>
                    <a:gd name="T17" fmla="*/ 0 h 106"/>
                    <a:gd name="T18" fmla="*/ 0 w 44"/>
                    <a:gd name="T19" fmla="*/ 0 h 106"/>
                    <a:gd name="T20" fmla="*/ 0 w 44"/>
                    <a:gd name="T21" fmla="*/ 0 h 106"/>
                    <a:gd name="T22" fmla="*/ 0 w 44"/>
                    <a:gd name="T23" fmla="*/ 0 h 10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"/>
                    <a:gd name="T37" fmla="*/ 0 h 106"/>
                    <a:gd name="T38" fmla="*/ 44 w 44"/>
                    <a:gd name="T39" fmla="*/ 106 h 10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" h="106">
                      <a:moveTo>
                        <a:pt x="44" y="17"/>
                      </a:moveTo>
                      <a:lnTo>
                        <a:pt x="41" y="46"/>
                      </a:lnTo>
                      <a:lnTo>
                        <a:pt x="41" y="94"/>
                      </a:lnTo>
                      <a:lnTo>
                        <a:pt x="29" y="106"/>
                      </a:lnTo>
                      <a:lnTo>
                        <a:pt x="17" y="94"/>
                      </a:lnTo>
                      <a:lnTo>
                        <a:pt x="6" y="49"/>
                      </a:lnTo>
                      <a:lnTo>
                        <a:pt x="0" y="15"/>
                      </a:lnTo>
                      <a:lnTo>
                        <a:pt x="6" y="3"/>
                      </a:lnTo>
                      <a:lnTo>
                        <a:pt x="22" y="0"/>
                      </a:lnTo>
                      <a:lnTo>
                        <a:pt x="44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79" name="Freeform 717"/>
                <p:cNvSpPr>
                  <a:spLocks/>
                </p:cNvSpPr>
                <p:nvPr/>
              </p:nvSpPr>
              <p:spPr bwMode="auto">
                <a:xfrm flipH="1">
                  <a:off x="2889" y="139"/>
                  <a:ext cx="146" cy="63"/>
                </a:xfrm>
                <a:custGeom>
                  <a:avLst/>
                  <a:gdLst>
                    <a:gd name="T0" fmla="*/ 0 w 337"/>
                    <a:gd name="T1" fmla="*/ 0 h 142"/>
                    <a:gd name="T2" fmla="*/ 0 w 337"/>
                    <a:gd name="T3" fmla="*/ 0 h 142"/>
                    <a:gd name="T4" fmla="*/ 0 w 337"/>
                    <a:gd name="T5" fmla="*/ 0 h 142"/>
                    <a:gd name="T6" fmla="*/ 0 w 337"/>
                    <a:gd name="T7" fmla="*/ 0 h 142"/>
                    <a:gd name="T8" fmla="*/ 0 w 337"/>
                    <a:gd name="T9" fmla="*/ 0 h 142"/>
                    <a:gd name="T10" fmla="*/ 0 w 337"/>
                    <a:gd name="T11" fmla="*/ 0 h 142"/>
                    <a:gd name="T12" fmla="*/ 0 w 337"/>
                    <a:gd name="T13" fmla="*/ 0 h 142"/>
                    <a:gd name="T14" fmla="*/ 0 w 337"/>
                    <a:gd name="T15" fmla="*/ 0 h 142"/>
                    <a:gd name="T16" fmla="*/ 0 w 337"/>
                    <a:gd name="T17" fmla="*/ 0 h 142"/>
                    <a:gd name="T18" fmla="*/ 0 w 337"/>
                    <a:gd name="T19" fmla="*/ 0 h 142"/>
                    <a:gd name="T20" fmla="*/ 0 w 337"/>
                    <a:gd name="T21" fmla="*/ 0 h 142"/>
                    <a:gd name="T22" fmla="*/ 0 w 337"/>
                    <a:gd name="T23" fmla="*/ 0 h 142"/>
                    <a:gd name="T24" fmla="*/ 0 w 337"/>
                    <a:gd name="T25" fmla="*/ 0 h 142"/>
                    <a:gd name="T26" fmla="*/ 0 w 337"/>
                    <a:gd name="T27" fmla="*/ 0 h 142"/>
                    <a:gd name="T28" fmla="*/ 0 w 337"/>
                    <a:gd name="T29" fmla="*/ 0 h 142"/>
                    <a:gd name="T30" fmla="*/ 0 w 337"/>
                    <a:gd name="T31" fmla="*/ 0 h 142"/>
                    <a:gd name="T32" fmla="*/ 0 w 337"/>
                    <a:gd name="T33" fmla="*/ 0 h 142"/>
                    <a:gd name="T34" fmla="*/ 0 w 337"/>
                    <a:gd name="T35" fmla="*/ 0 h 1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37"/>
                    <a:gd name="T55" fmla="*/ 0 h 142"/>
                    <a:gd name="T56" fmla="*/ 337 w 337"/>
                    <a:gd name="T57" fmla="*/ 142 h 1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37" h="142">
                      <a:moveTo>
                        <a:pt x="13" y="0"/>
                      </a:moveTo>
                      <a:lnTo>
                        <a:pt x="189" y="7"/>
                      </a:lnTo>
                      <a:lnTo>
                        <a:pt x="264" y="33"/>
                      </a:lnTo>
                      <a:lnTo>
                        <a:pt x="324" y="89"/>
                      </a:lnTo>
                      <a:lnTo>
                        <a:pt x="332" y="106"/>
                      </a:lnTo>
                      <a:lnTo>
                        <a:pt x="337" y="127"/>
                      </a:lnTo>
                      <a:lnTo>
                        <a:pt x="325" y="142"/>
                      </a:lnTo>
                      <a:lnTo>
                        <a:pt x="290" y="133"/>
                      </a:lnTo>
                      <a:lnTo>
                        <a:pt x="278" y="118"/>
                      </a:lnTo>
                      <a:lnTo>
                        <a:pt x="255" y="89"/>
                      </a:lnTo>
                      <a:lnTo>
                        <a:pt x="227" y="65"/>
                      </a:lnTo>
                      <a:lnTo>
                        <a:pt x="196" y="49"/>
                      </a:lnTo>
                      <a:lnTo>
                        <a:pt x="164" y="38"/>
                      </a:lnTo>
                      <a:lnTo>
                        <a:pt x="13" y="23"/>
                      </a:lnTo>
                      <a:lnTo>
                        <a:pt x="0" y="1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80" name="Freeform 718"/>
                <p:cNvSpPr>
                  <a:spLocks/>
                </p:cNvSpPr>
                <p:nvPr/>
              </p:nvSpPr>
              <p:spPr bwMode="auto">
                <a:xfrm flipH="1">
                  <a:off x="3323" y="331"/>
                  <a:ext cx="117" cy="331"/>
                </a:xfrm>
                <a:custGeom>
                  <a:avLst/>
                  <a:gdLst>
                    <a:gd name="T0" fmla="*/ 0 w 270"/>
                    <a:gd name="T1" fmla="*/ 0 h 764"/>
                    <a:gd name="T2" fmla="*/ 0 w 270"/>
                    <a:gd name="T3" fmla="*/ 0 h 764"/>
                    <a:gd name="T4" fmla="*/ 0 w 270"/>
                    <a:gd name="T5" fmla="*/ 0 h 764"/>
                    <a:gd name="T6" fmla="*/ 0 w 270"/>
                    <a:gd name="T7" fmla="*/ 0 h 764"/>
                    <a:gd name="T8" fmla="*/ 0 w 270"/>
                    <a:gd name="T9" fmla="*/ 0 h 764"/>
                    <a:gd name="T10" fmla="*/ 0 w 270"/>
                    <a:gd name="T11" fmla="*/ 0 h 764"/>
                    <a:gd name="T12" fmla="*/ 0 w 270"/>
                    <a:gd name="T13" fmla="*/ 0 h 764"/>
                    <a:gd name="T14" fmla="*/ 0 w 270"/>
                    <a:gd name="T15" fmla="*/ 0 h 764"/>
                    <a:gd name="T16" fmla="*/ 0 w 270"/>
                    <a:gd name="T17" fmla="*/ 0 h 764"/>
                    <a:gd name="T18" fmla="*/ 0 w 270"/>
                    <a:gd name="T19" fmla="*/ 0 h 764"/>
                    <a:gd name="T20" fmla="*/ 0 w 270"/>
                    <a:gd name="T21" fmla="*/ 0 h 764"/>
                    <a:gd name="T22" fmla="*/ 0 w 270"/>
                    <a:gd name="T23" fmla="*/ 0 h 764"/>
                    <a:gd name="T24" fmla="*/ 0 w 270"/>
                    <a:gd name="T25" fmla="*/ 0 h 764"/>
                    <a:gd name="T26" fmla="*/ 0 w 270"/>
                    <a:gd name="T27" fmla="*/ 0 h 764"/>
                    <a:gd name="T28" fmla="*/ 0 w 270"/>
                    <a:gd name="T29" fmla="*/ 0 h 764"/>
                    <a:gd name="T30" fmla="*/ 0 w 270"/>
                    <a:gd name="T31" fmla="*/ 0 h 764"/>
                    <a:gd name="T32" fmla="*/ 0 w 270"/>
                    <a:gd name="T33" fmla="*/ 0 h 764"/>
                    <a:gd name="T34" fmla="*/ 0 w 270"/>
                    <a:gd name="T35" fmla="*/ 0 h 764"/>
                    <a:gd name="T36" fmla="*/ 0 w 270"/>
                    <a:gd name="T37" fmla="*/ 0 h 764"/>
                    <a:gd name="T38" fmla="*/ 0 w 270"/>
                    <a:gd name="T39" fmla="*/ 0 h 76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70"/>
                    <a:gd name="T61" fmla="*/ 0 h 764"/>
                    <a:gd name="T62" fmla="*/ 270 w 270"/>
                    <a:gd name="T63" fmla="*/ 764 h 76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70" h="764">
                      <a:moveTo>
                        <a:pt x="52" y="23"/>
                      </a:moveTo>
                      <a:lnTo>
                        <a:pt x="62" y="117"/>
                      </a:lnTo>
                      <a:lnTo>
                        <a:pt x="78" y="212"/>
                      </a:lnTo>
                      <a:lnTo>
                        <a:pt x="109" y="282"/>
                      </a:lnTo>
                      <a:lnTo>
                        <a:pt x="182" y="465"/>
                      </a:lnTo>
                      <a:lnTo>
                        <a:pt x="223" y="587"/>
                      </a:lnTo>
                      <a:lnTo>
                        <a:pt x="270" y="726"/>
                      </a:lnTo>
                      <a:lnTo>
                        <a:pt x="268" y="751"/>
                      </a:lnTo>
                      <a:lnTo>
                        <a:pt x="249" y="764"/>
                      </a:lnTo>
                      <a:lnTo>
                        <a:pt x="227" y="764"/>
                      </a:lnTo>
                      <a:lnTo>
                        <a:pt x="211" y="745"/>
                      </a:lnTo>
                      <a:lnTo>
                        <a:pt x="169" y="605"/>
                      </a:lnTo>
                      <a:lnTo>
                        <a:pt x="139" y="479"/>
                      </a:lnTo>
                      <a:lnTo>
                        <a:pt x="54" y="218"/>
                      </a:lnTo>
                      <a:lnTo>
                        <a:pt x="24" y="121"/>
                      </a:lnTo>
                      <a:lnTo>
                        <a:pt x="0" y="25"/>
                      </a:lnTo>
                      <a:lnTo>
                        <a:pt x="8" y="6"/>
                      </a:lnTo>
                      <a:lnTo>
                        <a:pt x="25" y="0"/>
                      </a:lnTo>
                      <a:lnTo>
                        <a:pt x="5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81" name="Freeform 719"/>
                <p:cNvSpPr>
                  <a:spLocks/>
                </p:cNvSpPr>
                <p:nvPr/>
              </p:nvSpPr>
              <p:spPr bwMode="auto">
                <a:xfrm flipH="1">
                  <a:off x="2907" y="613"/>
                  <a:ext cx="417" cy="62"/>
                </a:xfrm>
                <a:custGeom>
                  <a:avLst/>
                  <a:gdLst>
                    <a:gd name="T0" fmla="*/ 0 w 961"/>
                    <a:gd name="T1" fmla="*/ 0 h 140"/>
                    <a:gd name="T2" fmla="*/ 0 w 961"/>
                    <a:gd name="T3" fmla="*/ 0 h 140"/>
                    <a:gd name="T4" fmla="*/ 0 w 961"/>
                    <a:gd name="T5" fmla="*/ 0 h 140"/>
                    <a:gd name="T6" fmla="*/ 0 w 961"/>
                    <a:gd name="T7" fmla="*/ 0 h 140"/>
                    <a:gd name="T8" fmla="*/ 0 w 961"/>
                    <a:gd name="T9" fmla="*/ 0 h 140"/>
                    <a:gd name="T10" fmla="*/ 0 w 961"/>
                    <a:gd name="T11" fmla="*/ 0 h 140"/>
                    <a:gd name="T12" fmla="*/ 0 w 961"/>
                    <a:gd name="T13" fmla="*/ 0 h 140"/>
                    <a:gd name="T14" fmla="*/ 0 w 961"/>
                    <a:gd name="T15" fmla="*/ 0 h 140"/>
                    <a:gd name="T16" fmla="*/ 0 w 961"/>
                    <a:gd name="T17" fmla="*/ 0 h 140"/>
                    <a:gd name="T18" fmla="*/ 0 w 961"/>
                    <a:gd name="T19" fmla="*/ 0 h 140"/>
                    <a:gd name="T20" fmla="*/ 0 w 961"/>
                    <a:gd name="T21" fmla="*/ 0 h 140"/>
                    <a:gd name="T22" fmla="*/ 0 w 961"/>
                    <a:gd name="T23" fmla="*/ 0 h 140"/>
                    <a:gd name="T24" fmla="*/ 0 w 961"/>
                    <a:gd name="T25" fmla="*/ 0 h 140"/>
                    <a:gd name="T26" fmla="*/ 0 w 961"/>
                    <a:gd name="T27" fmla="*/ 0 h 140"/>
                    <a:gd name="T28" fmla="*/ 0 w 961"/>
                    <a:gd name="T29" fmla="*/ 0 h 140"/>
                    <a:gd name="T30" fmla="*/ 0 w 961"/>
                    <a:gd name="T31" fmla="*/ 0 h 140"/>
                    <a:gd name="T32" fmla="*/ 0 w 961"/>
                    <a:gd name="T33" fmla="*/ 0 h 140"/>
                    <a:gd name="T34" fmla="*/ 0 w 961"/>
                    <a:gd name="T35" fmla="*/ 0 h 1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61"/>
                    <a:gd name="T55" fmla="*/ 0 h 140"/>
                    <a:gd name="T56" fmla="*/ 961 w 961"/>
                    <a:gd name="T57" fmla="*/ 140 h 1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61" h="140">
                      <a:moveTo>
                        <a:pt x="29" y="102"/>
                      </a:moveTo>
                      <a:lnTo>
                        <a:pt x="204" y="79"/>
                      </a:lnTo>
                      <a:lnTo>
                        <a:pt x="368" y="64"/>
                      </a:lnTo>
                      <a:lnTo>
                        <a:pt x="649" y="26"/>
                      </a:lnTo>
                      <a:lnTo>
                        <a:pt x="781" y="9"/>
                      </a:lnTo>
                      <a:lnTo>
                        <a:pt x="930" y="0"/>
                      </a:lnTo>
                      <a:lnTo>
                        <a:pt x="954" y="10"/>
                      </a:lnTo>
                      <a:lnTo>
                        <a:pt x="961" y="29"/>
                      </a:lnTo>
                      <a:lnTo>
                        <a:pt x="954" y="50"/>
                      </a:lnTo>
                      <a:lnTo>
                        <a:pt x="930" y="58"/>
                      </a:lnTo>
                      <a:lnTo>
                        <a:pt x="652" y="80"/>
                      </a:lnTo>
                      <a:lnTo>
                        <a:pt x="521" y="99"/>
                      </a:lnTo>
                      <a:lnTo>
                        <a:pt x="372" y="114"/>
                      </a:lnTo>
                      <a:lnTo>
                        <a:pt x="0" y="140"/>
                      </a:lnTo>
                      <a:lnTo>
                        <a:pt x="3" y="124"/>
                      </a:lnTo>
                      <a:lnTo>
                        <a:pt x="29" y="1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82" name="Freeform 720"/>
                <p:cNvSpPr>
                  <a:spLocks/>
                </p:cNvSpPr>
                <p:nvPr/>
              </p:nvSpPr>
              <p:spPr bwMode="auto">
                <a:xfrm flipH="1">
                  <a:off x="2848" y="124"/>
                  <a:ext cx="88" cy="515"/>
                </a:xfrm>
                <a:custGeom>
                  <a:avLst/>
                  <a:gdLst>
                    <a:gd name="T0" fmla="*/ 0 w 199"/>
                    <a:gd name="T1" fmla="*/ 0 h 1190"/>
                    <a:gd name="T2" fmla="*/ 0 w 199"/>
                    <a:gd name="T3" fmla="*/ 0 h 1190"/>
                    <a:gd name="T4" fmla="*/ 0 w 199"/>
                    <a:gd name="T5" fmla="*/ 0 h 1190"/>
                    <a:gd name="T6" fmla="*/ 0 w 199"/>
                    <a:gd name="T7" fmla="*/ 0 h 1190"/>
                    <a:gd name="T8" fmla="*/ 0 w 199"/>
                    <a:gd name="T9" fmla="*/ 0 h 1190"/>
                    <a:gd name="T10" fmla="*/ 0 w 199"/>
                    <a:gd name="T11" fmla="*/ 0 h 1190"/>
                    <a:gd name="T12" fmla="*/ 0 w 199"/>
                    <a:gd name="T13" fmla="*/ 0 h 1190"/>
                    <a:gd name="T14" fmla="*/ 0 w 199"/>
                    <a:gd name="T15" fmla="*/ 0 h 1190"/>
                    <a:gd name="T16" fmla="*/ 0 w 199"/>
                    <a:gd name="T17" fmla="*/ 0 h 1190"/>
                    <a:gd name="T18" fmla="*/ 0 w 199"/>
                    <a:gd name="T19" fmla="*/ 0 h 1190"/>
                    <a:gd name="T20" fmla="*/ 0 w 199"/>
                    <a:gd name="T21" fmla="*/ 0 h 1190"/>
                    <a:gd name="T22" fmla="*/ 0 w 199"/>
                    <a:gd name="T23" fmla="*/ 0 h 1190"/>
                    <a:gd name="T24" fmla="*/ 0 w 199"/>
                    <a:gd name="T25" fmla="*/ 0 h 1190"/>
                    <a:gd name="T26" fmla="*/ 0 w 199"/>
                    <a:gd name="T27" fmla="*/ 0 h 1190"/>
                    <a:gd name="T28" fmla="*/ 0 w 199"/>
                    <a:gd name="T29" fmla="*/ 0 h 1190"/>
                    <a:gd name="T30" fmla="*/ 0 w 199"/>
                    <a:gd name="T31" fmla="*/ 0 h 1190"/>
                    <a:gd name="T32" fmla="*/ 0 w 199"/>
                    <a:gd name="T33" fmla="*/ 0 h 1190"/>
                    <a:gd name="T34" fmla="*/ 0 w 199"/>
                    <a:gd name="T35" fmla="*/ 0 h 1190"/>
                    <a:gd name="T36" fmla="*/ 0 w 199"/>
                    <a:gd name="T37" fmla="*/ 0 h 1190"/>
                    <a:gd name="T38" fmla="*/ 0 w 199"/>
                    <a:gd name="T39" fmla="*/ 0 h 1190"/>
                    <a:gd name="T40" fmla="*/ 0 w 199"/>
                    <a:gd name="T41" fmla="*/ 0 h 1190"/>
                    <a:gd name="T42" fmla="*/ 0 w 199"/>
                    <a:gd name="T43" fmla="*/ 0 h 1190"/>
                    <a:gd name="T44" fmla="*/ 0 w 199"/>
                    <a:gd name="T45" fmla="*/ 0 h 1190"/>
                    <a:gd name="T46" fmla="*/ 0 w 199"/>
                    <a:gd name="T47" fmla="*/ 0 h 1190"/>
                    <a:gd name="T48" fmla="*/ 0 w 199"/>
                    <a:gd name="T49" fmla="*/ 0 h 119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99"/>
                    <a:gd name="T76" fmla="*/ 0 h 1190"/>
                    <a:gd name="T77" fmla="*/ 199 w 199"/>
                    <a:gd name="T78" fmla="*/ 1190 h 119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99" h="1190">
                      <a:moveTo>
                        <a:pt x="187" y="16"/>
                      </a:moveTo>
                      <a:lnTo>
                        <a:pt x="199" y="127"/>
                      </a:lnTo>
                      <a:lnTo>
                        <a:pt x="190" y="306"/>
                      </a:lnTo>
                      <a:lnTo>
                        <a:pt x="168" y="459"/>
                      </a:lnTo>
                      <a:lnTo>
                        <a:pt x="139" y="613"/>
                      </a:lnTo>
                      <a:lnTo>
                        <a:pt x="107" y="793"/>
                      </a:lnTo>
                      <a:lnTo>
                        <a:pt x="83" y="983"/>
                      </a:lnTo>
                      <a:lnTo>
                        <a:pt x="75" y="1074"/>
                      </a:lnTo>
                      <a:lnTo>
                        <a:pt x="59" y="1165"/>
                      </a:lnTo>
                      <a:lnTo>
                        <a:pt x="47" y="1185"/>
                      </a:lnTo>
                      <a:lnTo>
                        <a:pt x="25" y="1190"/>
                      </a:lnTo>
                      <a:lnTo>
                        <a:pt x="0" y="1156"/>
                      </a:lnTo>
                      <a:lnTo>
                        <a:pt x="20" y="980"/>
                      </a:lnTo>
                      <a:lnTo>
                        <a:pt x="47" y="783"/>
                      </a:lnTo>
                      <a:lnTo>
                        <a:pt x="64" y="689"/>
                      </a:lnTo>
                      <a:lnTo>
                        <a:pt x="82" y="604"/>
                      </a:lnTo>
                      <a:lnTo>
                        <a:pt x="117" y="449"/>
                      </a:lnTo>
                      <a:lnTo>
                        <a:pt x="155" y="115"/>
                      </a:lnTo>
                      <a:lnTo>
                        <a:pt x="142" y="49"/>
                      </a:lnTo>
                      <a:lnTo>
                        <a:pt x="149" y="23"/>
                      </a:lnTo>
                      <a:lnTo>
                        <a:pt x="165" y="4"/>
                      </a:lnTo>
                      <a:lnTo>
                        <a:pt x="180" y="0"/>
                      </a:lnTo>
                      <a:lnTo>
                        <a:pt x="187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83" name="Freeform 721"/>
                <p:cNvSpPr>
                  <a:spLocks/>
                </p:cNvSpPr>
                <p:nvPr/>
              </p:nvSpPr>
              <p:spPr bwMode="auto">
                <a:xfrm flipH="1">
                  <a:off x="3563" y="1018"/>
                  <a:ext cx="145" cy="168"/>
                </a:xfrm>
                <a:custGeom>
                  <a:avLst/>
                  <a:gdLst>
                    <a:gd name="T0" fmla="*/ 0 w 338"/>
                    <a:gd name="T1" fmla="*/ 0 h 388"/>
                    <a:gd name="T2" fmla="*/ 0 w 338"/>
                    <a:gd name="T3" fmla="*/ 0 h 388"/>
                    <a:gd name="T4" fmla="*/ 0 w 338"/>
                    <a:gd name="T5" fmla="*/ 0 h 388"/>
                    <a:gd name="T6" fmla="*/ 0 w 338"/>
                    <a:gd name="T7" fmla="*/ 0 h 388"/>
                    <a:gd name="T8" fmla="*/ 0 w 338"/>
                    <a:gd name="T9" fmla="*/ 0 h 388"/>
                    <a:gd name="T10" fmla="*/ 0 w 338"/>
                    <a:gd name="T11" fmla="*/ 0 h 388"/>
                    <a:gd name="T12" fmla="*/ 0 w 338"/>
                    <a:gd name="T13" fmla="*/ 0 h 388"/>
                    <a:gd name="T14" fmla="*/ 0 w 338"/>
                    <a:gd name="T15" fmla="*/ 0 h 388"/>
                    <a:gd name="T16" fmla="*/ 0 w 338"/>
                    <a:gd name="T17" fmla="*/ 0 h 388"/>
                    <a:gd name="T18" fmla="*/ 0 w 338"/>
                    <a:gd name="T19" fmla="*/ 0 h 388"/>
                    <a:gd name="T20" fmla="*/ 0 w 338"/>
                    <a:gd name="T21" fmla="*/ 0 h 388"/>
                    <a:gd name="T22" fmla="*/ 0 w 338"/>
                    <a:gd name="T23" fmla="*/ 0 h 388"/>
                    <a:gd name="T24" fmla="*/ 0 w 338"/>
                    <a:gd name="T25" fmla="*/ 0 h 388"/>
                    <a:gd name="T26" fmla="*/ 0 w 338"/>
                    <a:gd name="T27" fmla="*/ 0 h 388"/>
                    <a:gd name="T28" fmla="*/ 0 w 338"/>
                    <a:gd name="T29" fmla="*/ 0 h 38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38"/>
                    <a:gd name="T46" fmla="*/ 0 h 388"/>
                    <a:gd name="T47" fmla="*/ 338 w 338"/>
                    <a:gd name="T48" fmla="*/ 388 h 38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38" h="388">
                      <a:moveTo>
                        <a:pt x="338" y="16"/>
                      </a:moveTo>
                      <a:lnTo>
                        <a:pt x="250" y="104"/>
                      </a:lnTo>
                      <a:lnTo>
                        <a:pt x="181" y="189"/>
                      </a:lnTo>
                      <a:lnTo>
                        <a:pt x="115" y="278"/>
                      </a:lnTo>
                      <a:lnTo>
                        <a:pt x="42" y="378"/>
                      </a:lnTo>
                      <a:lnTo>
                        <a:pt x="23" y="388"/>
                      </a:lnTo>
                      <a:lnTo>
                        <a:pt x="4" y="382"/>
                      </a:lnTo>
                      <a:lnTo>
                        <a:pt x="0" y="344"/>
                      </a:lnTo>
                      <a:lnTo>
                        <a:pt x="77" y="247"/>
                      </a:lnTo>
                      <a:lnTo>
                        <a:pt x="152" y="165"/>
                      </a:lnTo>
                      <a:lnTo>
                        <a:pt x="231" y="86"/>
                      </a:lnTo>
                      <a:lnTo>
                        <a:pt x="322" y="0"/>
                      </a:lnTo>
                      <a:lnTo>
                        <a:pt x="338" y="0"/>
                      </a:lnTo>
                      <a:lnTo>
                        <a:pt x="3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84" name="Freeform 722"/>
                <p:cNvSpPr>
                  <a:spLocks/>
                </p:cNvSpPr>
                <p:nvPr/>
              </p:nvSpPr>
              <p:spPr bwMode="auto">
                <a:xfrm flipH="1">
                  <a:off x="3674" y="1175"/>
                  <a:ext cx="42" cy="61"/>
                </a:xfrm>
                <a:custGeom>
                  <a:avLst/>
                  <a:gdLst>
                    <a:gd name="T0" fmla="*/ 0 w 99"/>
                    <a:gd name="T1" fmla="*/ 0 h 137"/>
                    <a:gd name="T2" fmla="*/ 0 w 99"/>
                    <a:gd name="T3" fmla="*/ 0 h 137"/>
                    <a:gd name="T4" fmla="*/ 0 w 99"/>
                    <a:gd name="T5" fmla="*/ 0 h 137"/>
                    <a:gd name="T6" fmla="*/ 0 w 99"/>
                    <a:gd name="T7" fmla="*/ 0 h 137"/>
                    <a:gd name="T8" fmla="*/ 0 w 99"/>
                    <a:gd name="T9" fmla="*/ 0 h 137"/>
                    <a:gd name="T10" fmla="*/ 0 w 99"/>
                    <a:gd name="T11" fmla="*/ 0 h 137"/>
                    <a:gd name="T12" fmla="*/ 0 w 99"/>
                    <a:gd name="T13" fmla="*/ 0 h 137"/>
                    <a:gd name="T14" fmla="*/ 0 w 99"/>
                    <a:gd name="T15" fmla="*/ 0 h 137"/>
                    <a:gd name="T16" fmla="*/ 0 w 99"/>
                    <a:gd name="T17" fmla="*/ 0 h 137"/>
                    <a:gd name="T18" fmla="*/ 0 w 99"/>
                    <a:gd name="T19" fmla="*/ 0 h 137"/>
                    <a:gd name="T20" fmla="*/ 0 w 99"/>
                    <a:gd name="T21" fmla="*/ 0 h 1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9"/>
                    <a:gd name="T34" fmla="*/ 0 h 137"/>
                    <a:gd name="T35" fmla="*/ 99 w 99"/>
                    <a:gd name="T36" fmla="*/ 137 h 1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9" h="137">
                      <a:moveTo>
                        <a:pt x="50" y="11"/>
                      </a:moveTo>
                      <a:lnTo>
                        <a:pt x="96" y="104"/>
                      </a:lnTo>
                      <a:lnTo>
                        <a:pt x="99" y="124"/>
                      </a:lnTo>
                      <a:lnTo>
                        <a:pt x="87" y="137"/>
                      </a:lnTo>
                      <a:lnTo>
                        <a:pt x="53" y="128"/>
                      </a:lnTo>
                      <a:lnTo>
                        <a:pt x="2" y="36"/>
                      </a:lnTo>
                      <a:lnTo>
                        <a:pt x="0" y="14"/>
                      </a:lnTo>
                      <a:lnTo>
                        <a:pt x="14" y="0"/>
                      </a:lnTo>
                      <a:lnTo>
                        <a:pt x="5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85" name="Freeform 723"/>
                <p:cNvSpPr>
                  <a:spLocks/>
                </p:cNvSpPr>
                <p:nvPr/>
              </p:nvSpPr>
              <p:spPr bwMode="auto">
                <a:xfrm flipH="1">
                  <a:off x="2872" y="118"/>
                  <a:ext cx="569" cy="157"/>
                </a:xfrm>
                <a:custGeom>
                  <a:avLst/>
                  <a:gdLst>
                    <a:gd name="T0" fmla="*/ 0 w 1314"/>
                    <a:gd name="T1" fmla="*/ 0 h 360"/>
                    <a:gd name="T2" fmla="*/ 0 w 1314"/>
                    <a:gd name="T3" fmla="*/ 0 h 360"/>
                    <a:gd name="T4" fmla="*/ 0 w 1314"/>
                    <a:gd name="T5" fmla="*/ 0 h 360"/>
                    <a:gd name="T6" fmla="*/ 0 w 1314"/>
                    <a:gd name="T7" fmla="*/ 0 h 360"/>
                    <a:gd name="T8" fmla="*/ 0 w 1314"/>
                    <a:gd name="T9" fmla="*/ 0 h 360"/>
                    <a:gd name="T10" fmla="*/ 0 w 1314"/>
                    <a:gd name="T11" fmla="*/ 0 h 360"/>
                    <a:gd name="T12" fmla="*/ 0 w 1314"/>
                    <a:gd name="T13" fmla="*/ 0 h 360"/>
                    <a:gd name="T14" fmla="*/ 0 w 1314"/>
                    <a:gd name="T15" fmla="*/ 0 h 360"/>
                    <a:gd name="T16" fmla="*/ 0 w 1314"/>
                    <a:gd name="T17" fmla="*/ 0 h 360"/>
                    <a:gd name="T18" fmla="*/ 0 w 1314"/>
                    <a:gd name="T19" fmla="*/ 0 h 360"/>
                    <a:gd name="T20" fmla="*/ 0 w 1314"/>
                    <a:gd name="T21" fmla="*/ 0 h 360"/>
                    <a:gd name="T22" fmla="*/ 0 w 1314"/>
                    <a:gd name="T23" fmla="*/ 0 h 360"/>
                    <a:gd name="T24" fmla="*/ 0 w 1314"/>
                    <a:gd name="T25" fmla="*/ 0 h 360"/>
                    <a:gd name="T26" fmla="*/ 0 w 1314"/>
                    <a:gd name="T27" fmla="*/ 0 h 360"/>
                    <a:gd name="T28" fmla="*/ 0 w 1314"/>
                    <a:gd name="T29" fmla="*/ 0 h 360"/>
                    <a:gd name="T30" fmla="*/ 0 w 1314"/>
                    <a:gd name="T31" fmla="*/ 0 h 360"/>
                    <a:gd name="T32" fmla="*/ 0 w 1314"/>
                    <a:gd name="T33" fmla="*/ 0 h 360"/>
                    <a:gd name="T34" fmla="*/ 0 w 1314"/>
                    <a:gd name="T35" fmla="*/ 0 h 360"/>
                    <a:gd name="T36" fmla="*/ 0 w 1314"/>
                    <a:gd name="T37" fmla="*/ 0 h 360"/>
                    <a:gd name="T38" fmla="*/ 0 w 1314"/>
                    <a:gd name="T39" fmla="*/ 0 h 360"/>
                    <a:gd name="T40" fmla="*/ 0 w 1314"/>
                    <a:gd name="T41" fmla="*/ 0 h 360"/>
                    <a:gd name="T42" fmla="*/ 0 w 1314"/>
                    <a:gd name="T43" fmla="*/ 0 h 360"/>
                    <a:gd name="T44" fmla="*/ 0 w 1314"/>
                    <a:gd name="T45" fmla="*/ 0 h 360"/>
                    <a:gd name="T46" fmla="*/ 0 w 1314"/>
                    <a:gd name="T47" fmla="*/ 0 h 360"/>
                    <a:gd name="T48" fmla="*/ 0 w 1314"/>
                    <a:gd name="T49" fmla="*/ 0 h 360"/>
                    <a:gd name="T50" fmla="*/ 0 w 1314"/>
                    <a:gd name="T51" fmla="*/ 0 h 360"/>
                    <a:gd name="T52" fmla="*/ 0 w 1314"/>
                    <a:gd name="T53" fmla="*/ 0 h 36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314"/>
                    <a:gd name="T82" fmla="*/ 0 h 360"/>
                    <a:gd name="T83" fmla="*/ 1314 w 1314"/>
                    <a:gd name="T84" fmla="*/ 360 h 360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314" h="360">
                      <a:moveTo>
                        <a:pt x="1304" y="23"/>
                      </a:moveTo>
                      <a:lnTo>
                        <a:pt x="1142" y="47"/>
                      </a:lnTo>
                      <a:lnTo>
                        <a:pt x="1002" y="66"/>
                      </a:lnTo>
                      <a:lnTo>
                        <a:pt x="703" y="111"/>
                      </a:lnTo>
                      <a:lnTo>
                        <a:pt x="543" y="152"/>
                      </a:lnTo>
                      <a:lnTo>
                        <a:pt x="388" y="200"/>
                      </a:lnTo>
                      <a:lnTo>
                        <a:pt x="288" y="227"/>
                      </a:lnTo>
                      <a:lnTo>
                        <a:pt x="202" y="253"/>
                      </a:lnTo>
                      <a:lnTo>
                        <a:pt x="123" y="291"/>
                      </a:lnTo>
                      <a:lnTo>
                        <a:pt x="44" y="351"/>
                      </a:lnTo>
                      <a:lnTo>
                        <a:pt x="25" y="360"/>
                      </a:lnTo>
                      <a:lnTo>
                        <a:pt x="7" y="351"/>
                      </a:lnTo>
                      <a:lnTo>
                        <a:pt x="0" y="335"/>
                      </a:lnTo>
                      <a:lnTo>
                        <a:pt x="7" y="316"/>
                      </a:lnTo>
                      <a:lnTo>
                        <a:pt x="50" y="279"/>
                      </a:lnTo>
                      <a:lnTo>
                        <a:pt x="91" y="250"/>
                      </a:lnTo>
                      <a:lnTo>
                        <a:pt x="176" y="209"/>
                      </a:lnTo>
                      <a:lnTo>
                        <a:pt x="268" y="180"/>
                      </a:lnTo>
                      <a:lnTo>
                        <a:pt x="373" y="152"/>
                      </a:lnTo>
                      <a:lnTo>
                        <a:pt x="532" y="104"/>
                      </a:lnTo>
                      <a:lnTo>
                        <a:pt x="693" y="64"/>
                      </a:lnTo>
                      <a:lnTo>
                        <a:pt x="989" y="16"/>
                      </a:lnTo>
                      <a:lnTo>
                        <a:pt x="1131" y="4"/>
                      </a:lnTo>
                      <a:lnTo>
                        <a:pt x="1299" y="0"/>
                      </a:lnTo>
                      <a:lnTo>
                        <a:pt x="1314" y="10"/>
                      </a:lnTo>
                      <a:lnTo>
                        <a:pt x="130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86" name="Freeform 724"/>
                <p:cNvSpPr>
                  <a:spLocks/>
                </p:cNvSpPr>
                <p:nvPr/>
              </p:nvSpPr>
              <p:spPr bwMode="auto">
                <a:xfrm flipH="1">
                  <a:off x="3170" y="164"/>
                  <a:ext cx="233" cy="261"/>
                </a:xfrm>
                <a:custGeom>
                  <a:avLst/>
                  <a:gdLst>
                    <a:gd name="T0" fmla="*/ 0 w 537"/>
                    <a:gd name="T1" fmla="*/ 0 h 602"/>
                    <a:gd name="T2" fmla="*/ 0 w 537"/>
                    <a:gd name="T3" fmla="*/ 0 h 602"/>
                    <a:gd name="T4" fmla="*/ 0 w 537"/>
                    <a:gd name="T5" fmla="*/ 0 h 602"/>
                    <a:gd name="T6" fmla="*/ 0 w 537"/>
                    <a:gd name="T7" fmla="*/ 0 h 602"/>
                    <a:gd name="T8" fmla="*/ 0 w 537"/>
                    <a:gd name="T9" fmla="*/ 0 h 602"/>
                    <a:gd name="T10" fmla="*/ 0 w 537"/>
                    <a:gd name="T11" fmla="*/ 0 h 602"/>
                    <a:gd name="T12" fmla="*/ 0 w 537"/>
                    <a:gd name="T13" fmla="*/ 0 h 602"/>
                    <a:gd name="T14" fmla="*/ 0 w 537"/>
                    <a:gd name="T15" fmla="*/ 0 h 602"/>
                    <a:gd name="T16" fmla="*/ 0 w 537"/>
                    <a:gd name="T17" fmla="*/ 0 h 602"/>
                    <a:gd name="T18" fmla="*/ 0 w 537"/>
                    <a:gd name="T19" fmla="*/ 0 h 602"/>
                    <a:gd name="T20" fmla="*/ 0 w 537"/>
                    <a:gd name="T21" fmla="*/ 0 h 602"/>
                    <a:gd name="T22" fmla="*/ 0 w 537"/>
                    <a:gd name="T23" fmla="*/ 0 h 602"/>
                    <a:gd name="T24" fmla="*/ 0 w 537"/>
                    <a:gd name="T25" fmla="*/ 0 h 602"/>
                    <a:gd name="T26" fmla="*/ 0 w 537"/>
                    <a:gd name="T27" fmla="*/ 0 h 602"/>
                    <a:gd name="T28" fmla="*/ 0 w 537"/>
                    <a:gd name="T29" fmla="*/ 0 h 602"/>
                    <a:gd name="T30" fmla="*/ 0 w 537"/>
                    <a:gd name="T31" fmla="*/ 0 h 602"/>
                    <a:gd name="T32" fmla="*/ 0 w 537"/>
                    <a:gd name="T33" fmla="*/ 0 h 602"/>
                    <a:gd name="T34" fmla="*/ 0 w 537"/>
                    <a:gd name="T35" fmla="*/ 0 h 602"/>
                    <a:gd name="T36" fmla="*/ 0 w 537"/>
                    <a:gd name="T37" fmla="*/ 0 h 602"/>
                    <a:gd name="T38" fmla="*/ 0 w 537"/>
                    <a:gd name="T39" fmla="*/ 0 h 602"/>
                    <a:gd name="T40" fmla="*/ 0 w 537"/>
                    <a:gd name="T41" fmla="*/ 0 h 602"/>
                    <a:gd name="T42" fmla="*/ 0 w 537"/>
                    <a:gd name="T43" fmla="*/ 0 h 602"/>
                    <a:gd name="T44" fmla="*/ 0 w 537"/>
                    <a:gd name="T45" fmla="*/ 0 h 602"/>
                    <a:gd name="T46" fmla="*/ 0 w 537"/>
                    <a:gd name="T47" fmla="*/ 0 h 602"/>
                    <a:gd name="T48" fmla="*/ 0 w 537"/>
                    <a:gd name="T49" fmla="*/ 0 h 602"/>
                    <a:gd name="T50" fmla="*/ 0 w 537"/>
                    <a:gd name="T51" fmla="*/ 0 h 60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37"/>
                    <a:gd name="T79" fmla="*/ 0 h 602"/>
                    <a:gd name="T80" fmla="*/ 537 w 537"/>
                    <a:gd name="T81" fmla="*/ 602 h 60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37" h="602">
                      <a:moveTo>
                        <a:pt x="35" y="593"/>
                      </a:moveTo>
                      <a:lnTo>
                        <a:pt x="0" y="355"/>
                      </a:lnTo>
                      <a:lnTo>
                        <a:pt x="6" y="302"/>
                      </a:lnTo>
                      <a:lnTo>
                        <a:pt x="22" y="249"/>
                      </a:lnTo>
                      <a:lnTo>
                        <a:pt x="48" y="201"/>
                      </a:lnTo>
                      <a:lnTo>
                        <a:pt x="86" y="153"/>
                      </a:lnTo>
                      <a:lnTo>
                        <a:pt x="164" y="107"/>
                      </a:lnTo>
                      <a:lnTo>
                        <a:pt x="256" y="72"/>
                      </a:lnTo>
                      <a:lnTo>
                        <a:pt x="340" y="47"/>
                      </a:lnTo>
                      <a:lnTo>
                        <a:pt x="425" y="25"/>
                      </a:lnTo>
                      <a:lnTo>
                        <a:pt x="523" y="0"/>
                      </a:lnTo>
                      <a:lnTo>
                        <a:pt x="537" y="8"/>
                      </a:lnTo>
                      <a:lnTo>
                        <a:pt x="530" y="22"/>
                      </a:lnTo>
                      <a:lnTo>
                        <a:pt x="435" y="53"/>
                      </a:lnTo>
                      <a:lnTo>
                        <a:pt x="356" y="85"/>
                      </a:lnTo>
                      <a:lnTo>
                        <a:pt x="277" y="120"/>
                      </a:lnTo>
                      <a:lnTo>
                        <a:pt x="187" y="160"/>
                      </a:lnTo>
                      <a:lnTo>
                        <a:pt x="127" y="195"/>
                      </a:lnTo>
                      <a:lnTo>
                        <a:pt x="91" y="239"/>
                      </a:lnTo>
                      <a:lnTo>
                        <a:pt x="64" y="283"/>
                      </a:lnTo>
                      <a:lnTo>
                        <a:pt x="38" y="377"/>
                      </a:lnTo>
                      <a:lnTo>
                        <a:pt x="39" y="476"/>
                      </a:lnTo>
                      <a:lnTo>
                        <a:pt x="58" y="587"/>
                      </a:lnTo>
                      <a:lnTo>
                        <a:pt x="50" y="602"/>
                      </a:lnTo>
                      <a:lnTo>
                        <a:pt x="35" y="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87" name="Freeform 725"/>
                <p:cNvSpPr>
                  <a:spLocks/>
                </p:cNvSpPr>
                <p:nvPr/>
              </p:nvSpPr>
              <p:spPr bwMode="auto">
                <a:xfrm flipH="1">
                  <a:off x="3489" y="920"/>
                  <a:ext cx="21" cy="88"/>
                </a:xfrm>
                <a:custGeom>
                  <a:avLst/>
                  <a:gdLst>
                    <a:gd name="T0" fmla="*/ 0 w 48"/>
                    <a:gd name="T1" fmla="*/ 0 h 202"/>
                    <a:gd name="T2" fmla="*/ 0 w 48"/>
                    <a:gd name="T3" fmla="*/ 0 h 202"/>
                    <a:gd name="T4" fmla="*/ 0 w 48"/>
                    <a:gd name="T5" fmla="*/ 0 h 202"/>
                    <a:gd name="T6" fmla="*/ 0 w 48"/>
                    <a:gd name="T7" fmla="*/ 0 h 202"/>
                    <a:gd name="T8" fmla="*/ 0 w 48"/>
                    <a:gd name="T9" fmla="*/ 0 h 202"/>
                    <a:gd name="T10" fmla="*/ 0 w 48"/>
                    <a:gd name="T11" fmla="*/ 0 h 202"/>
                    <a:gd name="T12" fmla="*/ 0 w 48"/>
                    <a:gd name="T13" fmla="*/ 0 h 202"/>
                    <a:gd name="T14" fmla="*/ 0 w 48"/>
                    <a:gd name="T15" fmla="*/ 0 h 202"/>
                    <a:gd name="T16" fmla="*/ 0 w 48"/>
                    <a:gd name="T17" fmla="*/ 0 h 20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8"/>
                    <a:gd name="T28" fmla="*/ 0 h 202"/>
                    <a:gd name="T29" fmla="*/ 48 w 48"/>
                    <a:gd name="T30" fmla="*/ 202 h 20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8" h="202">
                      <a:moveTo>
                        <a:pt x="33" y="65"/>
                      </a:moveTo>
                      <a:lnTo>
                        <a:pt x="33" y="106"/>
                      </a:lnTo>
                      <a:lnTo>
                        <a:pt x="48" y="202"/>
                      </a:lnTo>
                      <a:lnTo>
                        <a:pt x="1" y="202"/>
                      </a:lnTo>
                      <a:lnTo>
                        <a:pt x="0" y="7"/>
                      </a:lnTo>
                      <a:lnTo>
                        <a:pt x="30" y="0"/>
                      </a:lnTo>
                      <a:lnTo>
                        <a:pt x="41" y="19"/>
                      </a:lnTo>
                      <a:lnTo>
                        <a:pt x="33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466" name="Group 726"/>
              <p:cNvGrpSpPr>
                <a:grpSpLocks/>
              </p:cNvGrpSpPr>
              <p:nvPr/>
            </p:nvGrpSpPr>
            <p:grpSpPr bwMode="auto">
              <a:xfrm>
                <a:off x="2905" y="518"/>
                <a:ext cx="936" cy="1555"/>
                <a:chOff x="2808" y="141"/>
                <a:chExt cx="1627" cy="2702"/>
              </a:xfrm>
            </p:grpSpPr>
            <p:sp>
              <p:nvSpPr>
                <p:cNvPr id="1467" name="Freeform 727"/>
                <p:cNvSpPr>
                  <a:spLocks/>
                </p:cNvSpPr>
                <p:nvPr/>
              </p:nvSpPr>
              <p:spPr bwMode="auto">
                <a:xfrm flipH="1">
                  <a:off x="2948" y="2479"/>
                  <a:ext cx="552" cy="283"/>
                </a:xfrm>
                <a:custGeom>
                  <a:avLst/>
                  <a:gdLst>
                    <a:gd name="T0" fmla="*/ 0 w 1211"/>
                    <a:gd name="T1" fmla="*/ 0 h 621"/>
                    <a:gd name="T2" fmla="*/ 0 w 1211"/>
                    <a:gd name="T3" fmla="*/ 0 h 621"/>
                    <a:gd name="T4" fmla="*/ 0 w 1211"/>
                    <a:gd name="T5" fmla="*/ 0 h 621"/>
                    <a:gd name="T6" fmla="*/ 0 w 1211"/>
                    <a:gd name="T7" fmla="*/ 0 h 621"/>
                    <a:gd name="T8" fmla="*/ 0 w 1211"/>
                    <a:gd name="T9" fmla="*/ 0 h 621"/>
                    <a:gd name="T10" fmla="*/ 0 w 1211"/>
                    <a:gd name="T11" fmla="*/ 0 h 621"/>
                    <a:gd name="T12" fmla="*/ 0 w 1211"/>
                    <a:gd name="T13" fmla="*/ 0 h 621"/>
                    <a:gd name="T14" fmla="*/ 0 w 1211"/>
                    <a:gd name="T15" fmla="*/ 0 h 621"/>
                    <a:gd name="T16" fmla="*/ 0 w 1211"/>
                    <a:gd name="T17" fmla="*/ 0 h 621"/>
                    <a:gd name="T18" fmla="*/ 0 w 1211"/>
                    <a:gd name="T19" fmla="*/ 0 h 621"/>
                    <a:gd name="T20" fmla="*/ 0 w 1211"/>
                    <a:gd name="T21" fmla="*/ 0 h 621"/>
                    <a:gd name="T22" fmla="*/ 0 w 1211"/>
                    <a:gd name="T23" fmla="*/ 0 h 621"/>
                    <a:gd name="T24" fmla="*/ 0 w 1211"/>
                    <a:gd name="T25" fmla="*/ 0 h 621"/>
                    <a:gd name="T26" fmla="*/ 0 w 1211"/>
                    <a:gd name="T27" fmla="*/ 0 h 621"/>
                    <a:gd name="T28" fmla="*/ 0 w 1211"/>
                    <a:gd name="T29" fmla="*/ 0 h 621"/>
                    <a:gd name="T30" fmla="*/ 0 w 1211"/>
                    <a:gd name="T31" fmla="*/ 0 h 621"/>
                    <a:gd name="T32" fmla="*/ 0 w 1211"/>
                    <a:gd name="T33" fmla="*/ 0 h 621"/>
                    <a:gd name="T34" fmla="*/ 0 w 1211"/>
                    <a:gd name="T35" fmla="*/ 0 h 621"/>
                    <a:gd name="T36" fmla="*/ 0 w 1211"/>
                    <a:gd name="T37" fmla="*/ 0 h 621"/>
                    <a:gd name="T38" fmla="*/ 0 w 1211"/>
                    <a:gd name="T39" fmla="*/ 0 h 62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211"/>
                    <a:gd name="T61" fmla="*/ 0 h 621"/>
                    <a:gd name="T62" fmla="*/ 1211 w 1211"/>
                    <a:gd name="T63" fmla="*/ 621 h 62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211" h="621">
                      <a:moveTo>
                        <a:pt x="489" y="20"/>
                      </a:moveTo>
                      <a:lnTo>
                        <a:pt x="479" y="181"/>
                      </a:lnTo>
                      <a:lnTo>
                        <a:pt x="797" y="331"/>
                      </a:lnTo>
                      <a:lnTo>
                        <a:pt x="1063" y="395"/>
                      </a:lnTo>
                      <a:lnTo>
                        <a:pt x="1211" y="461"/>
                      </a:lnTo>
                      <a:lnTo>
                        <a:pt x="1203" y="547"/>
                      </a:lnTo>
                      <a:lnTo>
                        <a:pt x="1011" y="601"/>
                      </a:lnTo>
                      <a:lnTo>
                        <a:pt x="723" y="621"/>
                      </a:lnTo>
                      <a:lnTo>
                        <a:pt x="479" y="579"/>
                      </a:lnTo>
                      <a:lnTo>
                        <a:pt x="329" y="537"/>
                      </a:lnTo>
                      <a:lnTo>
                        <a:pt x="321" y="585"/>
                      </a:lnTo>
                      <a:lnTo>
                        <a:pt x="130" y="579"/>
                      </a:lnTo>
                      <a:lnTo>
                        <a:pt x="12" y="557"/>
                      </a:lnTo>
                      <a:lnTo>
                        <a:pt x="12" y="473"/>
                      </a:lnTo>
                      <a:lnTo>
                        <a:pt x="0" y="423"/>
                      </a:lnTo>
                      <a:lnTo>
                        <a:pt x="0" y="303"/>
                      </a:lnTo>
                      <a:lnTo>
                        <a:pt x="32" y="235"/>
                      </a:lnTo>
                      <a:lnTo>
                        <a:pt x="94" y="159"/>
                      </a:lnTo>
                      <a:lnTo>
                        <a:pt x="106" y="0"/>
                      </a:lnTo>
                      <a:lnTo>
                        <a:pt x="489" y="2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68" name="Freeform 728"/>
                <p:cNvSpPr>
                  <a:spLocks/>
                </p:cNvSpPr>
                <p:nvPr/>
              </p:nvSpPr>
              <p:spPr bwMode="auto">
                <a:xfrm flipH="1">
                  <a:off x="3150" y="2580"/>
                  <a:ext cx="166" cy="88"/>
                </a:xfrm>
                <a:custGeom>
                  <a:avLst/>
                  <a:gdLst>
                    <a:gd name="T0" fmla="*/ 0 w 364"/>
                    <a:gd name="T1" fmla="*/ 0 h 194"/>
                    <a:gd name="T2" fmla="*/ 0 w 364"/>
                    <a:gd name="T3" fmla="*/ 0 h 194"/>
                    <a:gd name="T4" fmla="*/ 0 w 364"/>
                    <a:gd name="T5" fmla="*/ 0 h 194"/>
                    <a:gd name="T6" fmla="*/ 0 w 364"/>
                    <a:gd name="T7" fmla="*/ 0 h 194"/>
                    <a:gd name="T8" fmla="*/ 0 w 364"/>
                    <a:gd name="T9" fmla="*/ 0 h 1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4"/>
                    <a:gd name="T16" fmla="*/ 0 h 194"/>
                    <a:gd name="T17" fmla="*/ 364 w 364"/>
                    <a:gd name="T18" fmla="*/ 194 h 1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4" h="194">
                      <a:moveTo>
                        <a:pt x="92" y="0"/>
                      </a:moveTo>
                      <a:lnTo>
                        <a:pt x="0" y="102"/>
                      </a:lnTo>
                      <a:lnTo>
                        <a:pt x="326" y="194"/>
                      </a:lnTo>
                      <a:lnTo>
                        <a:pt x="364" y="12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69" name="Freeform 729"/>
                <p:cNvSpPr>
                  <a:spLocks/>
                </p:cNvSpPr>
                <p:nvPr/>
              </p:nvSpPr>
              <p:spPr bwMode="auto">
                <a:xfrm flipH="1">
                  <a:off x="2965" y="2642"/>
                  <a:ext cx="187" cy="54"/>
                </a:xfrm>
                <a:custGeom>
                  <a:avLst/>
                  <a:gdLst>
                    <a:gd name="T0" fmla="*/ 0 w 410"/>
                    <a:gd name="T1" fmla="*/ 0 h 118"/>
                    <a:gd name="T2" fmla="*/ 0 w 410"/>
                    <a:gd name="T3" fmla="*/ 0 h 118"/>
                    <a:gd name="T4" fmla="*/ 0 w 410"/>
                    <a:gd name="T5" fmla="*/ 0 h 118"/>
                    <a:gd name="T6" fmla="*/ 0 w 410"/>
                    <a:gd name="T7" fmla="*/ 0 h 118"/>
                    <a:gd name="T8" fmla="*/ 0 w 410"/>
                    <a:gd name="T9" fmla="*/ 0 h 118"/>
                    <a:gd name="T10" fmla="*/ 0 w 410"/>
                    <a:gd name="T11" fmla="*/ 0 h 118"/>
                    <a:gd name="T12" fmla="*/ 0 w 410"/>
                    <a:gd name="T13" fmla="*/ 0 h 1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10"/>
                    <a:gd name="T22" fmla="*/ 0 h 118"/>
                    <a:gd name="T23" fmla="*/ 410 w 410"/>
                    <a:gd name="T24" fmla="*/ 118 h 1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10" h="118">
                      <a:moveTo>
                        <a:pt x="48" y="0"/>
                      </a:moveTo>
                      <a:lnTo>
                        <a:pt x="0" y="56"/>
                      </a:lnTo>
                      <a:lnTo>
                        <a:pt x="202" y="108"/>
                      </a:lnTo>
                      <a:lnTo>
                        <a:pt x="296" y="118"/>
                      </a:lnTo>
                      <a:lnTo>
                        <a:pt x="410" y="112"/>
                      </a:lnTo>
                      <a:lnTo>
                        <a:pt x="290" y="52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70" name="Freeform 730"/>
                <p:cNvSpPr>
                  <a:spLocks/>
                </p:cNvSpPr>
                <p:nvPr/>
              </p:nvSpPr>
              <p:spPr bwMode="auto">
                <a:xfrm flipH="1">
                  <a:off x="2961" y="2580"/>
                  <a:ext cx="534" cy="167"/>
                </a:xfrm>
                <a:custGeom>
                  <a:avLst/>
                  <a:gdLst>
                    <a:gd name="T0" fmla="*/ 0 w 1173"/>
                    <a:gd name="T1" fmla="*/ 0 h 368"/>
                    <a:gd name="T2" fmla="*/ 0 w 1173"/>
                    <a:gd name="T3" fmla="*/ 0 h 368"/>
                    <a:gd name="T4" fmla="*/ 0 w 1173"/>
                    <a:gd name="T5" fmla="*/ 0 h 368"/>
                    <a:gd name="T6" fmla="*/ 0 w 1173"/>
                    <a:gd name="T7" fmla="*/ 0 h 368"/>
                    <a:gd name="T8" fmla="*/ 0 w 1173"/>
                    <a:gd name="T9" fmla="*/ 0 h 368"/>
                    <a:gd name="T10" fmla="*/ 0 w 1173"/>
                    <a:gd name="T11" fmla="*/ 0 h 368"/>
                    <a:gd name="T12" fmla="*/ 0 w 1173"/>
                    <a:gd name="T13" fmla="*/ 0 h 368"/>
                    <a:gd name="T14" fmla="*/ 0 w 1173"/>
                    <a:gd name="T15" fmla="*/ 0 h 368"/>
                    <a:gd name="T16" fmla="*/ 0 w 1173"/>
                    <a:gd name="T17" fmla="*/ 0 h 368"/>
                    <a:gd name="T18" fmla="*/ 0 w 1173"/>
                    <a:gd name="T19" fmla="*/ 0 h 368"/>
                    <a:gd name="T20" fmla="*/ 0 w 1173"/>
                    <a:gd name="T21" fmla="*/ 0 h 368"/>
                    <a:gd name="T22" fmla="*/ 0 w 1173"/>
                    <a:gd name="T23" fmla="*/ 0 h 368"/>
                    <a:gd name="T24" fmla="*/ 0 w 1173"/>
                    <a:gd name="T25" fmla="*/ 0 h 368"/>
                    <a:gd name="T26" fmla="*/ 0 w 1173"/>
                    <a:gd name="T27" fmla="*/ 0 h 368"/>
                    <a:gd name="T28" fmla="*/ 0 w 1173"/>
                    <a:gd name="T29" fmla="*/ 0 h 368"/>
                    <a:gd name="T30" fmla="*/ 0 w 1173"/>
                    <a:gd name="T31" fmla="*/ 0 h 368"/>
                    <a:gd name="T32" fmla="*/ 0 w 1173"/>
                    <a:gd name="T33" fmla="*/ 0 h 368"/>
                    <a:gd name="T34" fmla="*/ 0 w 1173"/>
                    <a:gd name="T35" fmla="*/ 0 h 368"/>
                    <a:gd name="T36" fmla="*/ 0 w 1173"/>
                    <a:gd name="T37" fmla="*/ 0 h 3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73"/>
                    <a:gd name="T58" fmla="*/ 0 h 368"/>
                    <a:gd name="T59" fmla="*/ 1173 w 1173"/>
                    <a:gd name="T60" fmla="*/ 368 h 3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73" h="368">
                      <a:moveTo>
                        <a:pt x="1173" y="312"/>
                      </a:moveTo>
                      <a:lnTo>
                        <a:pt x="1173" y="256"/>
                      </a:lnTo>
                      <a:lnTo>
                        <a:pt x="1019" y="272"/>
                      </a:lnTo>
                      <a:lnTo>
                        <a:pt x="773" y="236"/>
                      </a:lnTo>
                      <a:lnTo>
                        <a:pt x="631" y="204"/>
                      </a:lnTo>
                      <a:lnTo>
                        <a:pt x="359" y="116"/>
                      </a:lnTo>
                      <a:lnTo>
                        <a:pt x="243" y="102"/>
                      </a:lnTo>
                      <a:lnTo>
                        <a:pt x="128" y="60"/>
                      </a:lnTo>
                      <a:lnTo>
                        <a:pt x="70" y="0"/>
                      </a:lnTo>
                      <a:lnTo>
                        <a:pt x="0" y="76"/>
                      </a:lnTo>
                      <a:lnTo>
                        <a:pt x="0" y="232"/>
                      </a:lnTo>
                      <a:lnTo>
                        <a:pt x="86" y="256"/>
                      </a:lnTo>
                      <a:lnTo>
                        <a:pt x="297" y="284"/>
                      </a:lnTo>
                      <a:lnTo>
                        <a:pt x="381" y="294"/>
                      </a:lnTo>
                      <a:lnTo>
                        <a:pt x="521" y="344"/>
                      </a:lnTo>
                      <a:lnTo>
                        <a:pt x="679" y="368"/>
                      </a:lnTo>
                      <a:lnTo>
                        <a:pt x="791" y="368"/>
                      </a:lnTo>
                      <a:lnTo>
                        <a:pt x="967" y="368"/>
                      </a:lnTo>
                      <a:lnTo>
                        <a:pt x="1173" y="312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71" name="Freeform 731"/>
                <p:cNvSpPr>
                  <a:spLocks/>
                </p:cNvSpPr>
                <p:nvPr/>
              </p:nvSpPr>
              <p:spPr bwMode="auto">
                <a:xfrm flipH="1">
                  <a:off x="3283" y="2484"/>
                  <a:ext cx="175" cy="137"/>
                </a:xfrm>
                <a:custGeom>
                  <a:avLst/>
                  <a:gdLst>
                    <a:gd name="T0" fmla="*/ 0 w 383"/>
                    <a:gd name="T1" fmla="*/ 0 h 299"/>
                    <a:gd name="T2" fmla="*/ 0 w 383"/>
                    <a:gd name="T3" fmla="*/ 0 h 299"/>
                    <a:gd name="T4" fmla="*/ 0 w 383"/>
                    <a:gd name="T5" fmla="*/ 0 h 299"/>
                    <a:gd name="T6" fmla="*/ 0 w 383"/>
                    <a:gd name="T7" fmla="*/ 0 h 299"/>
                    <a:gd name="T8" fmla="*/ 0 w 383"/>
                    <a:gd name="T9" fmla="*/ 0 h 299"/>
                    <a:gd name="T10" fmla="*/ 0 w 383"/>
                    <a:gd name="T11" fmla="*/ 0 h 299"/>
                    <a:gd name="T12" fmla="*/ 0 w 383"/>
                    <a:gd name="T13" fmla="*/ 0 h 299"/>
                    <a:gd name="T14" fmla="*/ 0 w 383"/>
                    <a:gd name="T15" fmla="*/ 0 h 299"/>
                    <a:gd name="T16" fmla="*/ 0 w 383"/>
                    <a:gd name="T17" fmla="*/ 0 h 299"/>
                    <a:gd name="T18" fmla="*/ 0 w 383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3"/>
                    <a:gd name="T31" fmla="*/ 0 h 299"/>
                    <a:gd name="T32" fmla="*/ 383 w 383"/>
                    <a:gd name="T33" fmla="*/ 299 h 29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3" h="299">
                      <a:moveTo>
                        <a:pt x="373" y="20"/>
                      </a:moveTo>
                      <a:lnTo>
                        <a:pt x="361" y="167"/>
                      </a:lnTo>
                      <a:lnTo>
                        <a:pt x="383" y="199"/>
                      </a:lnTo>
                      <a:lnTo>
                        <a:pt x="297" y="299"/>
                      </a:lnTo>
                      <a:lnTo>
                        <a:pt x="179" y="299"/>
                      </a:lnTo>
                      <a:lnTo>
                        <a:pt x="46" y="255"/>
                      </a:lnTo>
                      <a:lnTo>
                        <a:pt x="0" y="195"/>
                      </a:lnTo>
                      <a:lnTo>
                        <a:pt x="26" y="155"/>
                      </a:lnTo>
                      <a:lnTo>
                        <a:pt x="34" y="0"/>
                      </a:lnTo>
                      <a:lnTo>
                        <a:pt x="373" y="2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472" name="Group 732"/>
                <p:cNvGrpSpPr>
                  <a:grpSpLocks/>
                </p:cNvGrpSpPr>
                <p:nvPr/>
              </p:nvGrpSpPr>
              <p:grpSpPr bwMode="auto">
                <a:xfrm flipH="1">
                  <a:off x="3257" y="1985"/>
                  <a:ext cx="233" cy="564"/>
                  <a:chOff x="2366" y="3030"/>
                  <a:chExt cx="256" cy="621"/>
                </a:xfrm>
              </p:grpSpPr>
              <p:sp>
                <p:nvSpPr>
                  <p:cNvPr id="1529" name="Freeform 733"/>
                  <p:cNvSpPr>
                    <a:spLocks/>
                  </p:cNvSpPr>
                  <p:nvPr/>
                </p:nvSpPr>
                <p:spPr bwMode="auto">
                  <a:xfrm>
                    <a:off x="2366" y="3030"/>
                    <a:ext cx="256" cy="621"/>
                  </a:xfrm>
                  <a:custGeom>
                    <a:avLst/>
                    <a:gdLst>
                      <a:gd name="T0" fmla="*/ 1 w 511"/>
                      <a:gd name="T1" fmla="*/ 0 h 1243"/>
                      <a:gd name="T2" fmla="*/ 1 w 511"/>
                      <a:gd name="T3" fmla="*/ 0 h 1243"/>
                      <a:gd name="T4" fmla="*/ 1 w 511"/>
                      <a:gd name="T5" fmla="*/ 0 h 1243"/>
                      <a:gd name="T6" fmla="*/ 0 w 511"/>
                      <a:gd name="T7" fmla="*/ 0 h 1243"/>
                      <a:gd name="T8" fmla="*/ 1 w 511"/>
                      <a:gd name="T9" fmla="*/ 0 h 1243"/>
                      <a:gd name="T10" fmla="*/ 1 w 511"/>
                      <a:gd name="T11" fmla="*/ 0 h 1243"/>
                      <a:gd name="T12" fmla="*/ 1 w 511"/>
                      <a:gd name="T13" fmla="*/ 0 h 1243"/>
                      <a:gd name="T14" fmla="*/ 1 w 511"/>
                      <a:gd name="T15" fmla="*/ 0 h 124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511"/>
                      <a:gd name="T25" fmla="*/ 0 h 1243"/>
                      <a:gd name="T26" fmla="*/ 511 w 511"/>
                      <a:gd name="T27" fmla="*/ 1243 h 124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511" h="1243">
                        <a:moveTo>
                          <a:pt x="42" y="26"/>
                        </a:moveTo>
                        <a:lnTo>
                          <a:pt x="10" y="448"/>
                        </a:lnTo>
                        <a:lnTo>
                          <a:pt x="18" y="796"/>
                        </a:lnTo>
                        <a:lnTo>
                          <a:pt x="0" y="1188"/>
                        </a:lnTo>
                        <a:lnTo>
                          <a:pt x="251" y="1243"/>
                        </a:lnTo>
                        <a:lnTo>
                          <a:pt x="495" y="1243"/>
                        </a:lnTo>
                        <a:lnTo>
                          <a:pt x="511" y="0"/>
                        </a:lnTo>
                        <a:lnTo>
                          <a:pt x="42" y="26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30" name="Freeform 734"/>
                  <p:cNvSpPr>
                    <a:spLocks/>
                  </p:cNvSpPr>
                  <p:nvPr/>
                </p:nvSpPr>
                <p:spPr bwMode="auto">
                  <a:xfrm>
                    <a:off x="2387" y="3039"/>
                    <a:ext cx="221" cy="596"/>
                  </a:xfrm>
                  <a:custGeom>
                    <a:avLst/>
                    <a:gdLst>
                      <a:gd name="T0" fmla="*/ 1 w 441"/>
                      <a:gd name="T1" fmla="*/ 0 h 1194"/>
                      <a:gd name="T2" fmla="*/ 0 w 441"/>
                      <a:gd name="T3" fmla="*/ 0 h 1194"/>
                      <a:gd name="T4" fmla="*/ 1 w 441"/>
                      <a:gd name="T5" fmla="*/ 0 h 1194"/>
                      <a:gd name="T6" fmla="*/ 1 w 441"/>
                      <a:gd name="T7" fmla="*/ 0 h 1194"/>
                      <a:gd name="T8" fmla="*/ 1 w 441"/>
                      <a:gd name="T9" fmla="*/ 0 h 1194"/>
                      <a:gd name="T10" fmla="*/ 1 w 441"/>
                      <a:gd name="T11" fmla="*/ 0 h 1194"/>
                      <a:gd name="T12" fmla="*/ 1 w 441"/>
                      <a:gd name="T13" fmla="*/ 0 h 1194"/>
                      <a:gd name="T14" fmla="*/ 1 w 441"/>
                      <a:gd name="T15" fmla="*/ 0 h 119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41"/>
                      <a:gd name="T25" fmla="*/ 0 h 1194"/>
                      <a:gd name="T26" fmla="*/ 441 w 441"/>
                      <a:gd name="T27" fmla="*/ 1194 h 119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41" h="1194">
                        <a:moveTo>
                          <a:pt x="40" y="38"/>
                        </a:moveTo>
                        <a:lnTo>
                          <a:pt x="0" y="392"/>
                        </a:lnTo>
                        <a:lnTo>
                          <a:pt x="8" y="676"/>
                        </a:lnTo>
                        <a:lnTo>
                          <a:pt x="8" y="1110"/>
                        </a:lnTo>
                        <a:lnTo>
                          <a:pt x="223" y="1194"/>
                        </a:lnTo>
                        <a:lnTo>
                          <a:pt x="415" y="1194"/>
                        </a:lnTo>
                        <a:lnTo>
                          <a:pt x="441" y="0"/>
                        </a:lnTo>
                        <a:lnTo>
                          <a:pt x="40" y="38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473" name="Freeform 735"/>
                <p:cNvSpPr>
                  <a:spLocks/>
                </p:cNvSpPr>
                <p:nvPr/>
              </p:nvSpPr>
              <p:spPr bwMode="auto">
                <a:xfrm flipH="1">
                  <a:off x="2808" y="2559"/>
                  <a:ext cx="561" cy="284"/>
                </a:xfrm>
                <a:custGeom>
                  <a:avLst/>
                  <a:gdLst>
                    <a:gd name="T0" fmla="*/ 0 w 1232"/>
                    <a:gd name="T1" fmla="*/ 0 h 624"/>
                    <a:gd name="T2" fmla="*/ 0 w 1232"/>
                    <a:gd name="T3" fmla="*/ 0 h 624"/>
                    <a:gd name="T4" fmla="*/ 0 w 1232"/>
                    <a:gd name="T5" fmla="*/ 0 h 624"/>
                    <a:gd name="T6" fmla="*/ 0 w 1232"/>
                    <a:gd name="T7" fmla="*/ 0 h 624"/>
                    <a:gd name="T8" fmla="*/ 0 w 1232"/>
                    <a:gd name="T9" fmla="*/ 0 h 624"/>
                    <a:gd name="T10" fmla="*/ 0 w 1232"/>
                    <a:gd name="T11" fmla="*/ 0 h 624"/>
                    <a:gd name="T12" fmla="*/ 0 w 1232"/>
                    <a:gd name="T13" fmla="*/ 0 h 624"/>
                    <a:gd name="T14" fmla="*/ 0 w 1232"/>
                    <a:gd name="T15" fmla="*/ 0 h 624"/>
                    <a:gd name="T16" fmla="*/ 0 w 1232"/>
                    <a:gd name="T17" fmla="*/ 0 h 624"/>
                    <a:gd name="T18" fmla="*/ 0 w 1232"/>
                    <a:gd name="T19" fmla="*/ 0 h 624"/>
                    <a:gd name="T20" fmla="*/ 0 w 1232"/>
                    <a:gd name="T21" fmla="*/ 0 h 624"/>
                    <a:gd name="T22" fmla="*/ 0 w 1232"/>
                    <a:gd name="T23" fmla="*/ 0 h 624"/>
                    <a:gd name="T24" fmla="*/ 0 w 1232"/>
                    <a:gd name="T25" fmla="*/ 0 h 624"/>
                    <a:gd name="T26" fmla="*/ 0 w 1232"/>
                    <a:gd name="T27" fmla="*/ 0 h 624"/>
                    <a:gd name="T28" fmla="*/ 0 w 1232"/>
                    <a:gd name="T29" fmla="*/ 0 h 624"/>
                    <a:gd name="T30" fmla="*/ 0 w 1232"/>
                    <a:gd name="T31" fmla="*/ 0 h 624"/>
                    <a:gd name="T32" fmla="*/ 0 w 1232"/>
                    <a:gd name="T33" fmla="*/ 0 h 624"/>
                    <a:gd name="T34" fmla="*/ 0 w 1232"/>
                    <a:gd name="T35" fmla="*/ 0 h 624"/>
                    <a:gd name="T36" fmla="*/ 0 w 1232"/>
                    <a:gd name="T37" fmla="*/ 0 h 624"/>
                    <a:gd name="T38" fmla="*/ 0 w 1232"/>
                    <a:gd name="T39" fmla="*/ 0 h 6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232"/>
                    <a:gd name="T61" fmla="*/ 0 h 624"/>
                    <a:gd name="T62" fmla="*/ 1232 w 1232"/>
                    <a:gd name="T63" fmla="*/ 624 h 6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232" h="624">
                      <a:moveTo>
                        <a:pt x="500" y="22"/>
                      </a:moveTo>
                      <a:lnTo>
                        <a:pt x="490" y="182"/>
                      </a:lnTo>
                      <a:lnTo>
                        <a:pt x="812" y="334"/>
                      </a:lnTo>
                      <a:lnTo>
                        <a:pt x="1082" y="398"/>
                      </a:lnTo>
                      <a:lnTo>
                        <a:pt x="1232" y="462"/>
                      </a:lnTo>
                      <a:lnTo>
                        <a:pt x="1224" y="550"/>
                      </a:lnTo>
                      <a:lnTo>
                        <a:pt x="1030" y="604"/>
                      </a:lnTo>
                      <a:lnTo>
                        <a:pt x="736" y="624"/>
                      </a:lnTo>
                      <a:lnTo>
                        <a:pt x="490" y="582"/>
                      </a:lnTo>
                      <a:lnTo>
                        <a:pt x="340" y="538"/>
                      </a:lnTo>
                      <a:lnTo>
                        <a:pt x="330" y="586"/>
                      </a:lnTo>
                      <a:lnTo>
                        <a:pt x="134" y="582"/>
                      </a:lnTo>
                      <a:lnTo>
                        <a:pt x="14" y="560"/>
                      </a:lnTo>
                      <a:lnTo>
                        <a:pt x="14" y="474"/>
                      </a:lnTo>
                      <a:lnTo>
                        <a:pt x="0" y="426"/>
                      </a:lnTo>
                      <a:lnTo>
                        <a:pt x="0" y="304"/>
                      </a:lnTo>
                      <a:lnTo>
                        <a:pt x="38" y="238"/>
                      </a:lnTo>
                      <a:lnTo>
                        <a:pt x="98" y="164"/>
                      </a:lnTo>
                      <a:lnTo>
                        <a:pt x="112" y="0"/>
                      </a:lnTo>
                      <a:lnTo>
                        <a:pt x="500" y="2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74" name="Freeform 736"/>
                <p:cNvSpPr>
                  <a:spLocks/>
                </p:cNvSpPr>
                <p:nvPr/>
              </p:nvSpPr>
              <p:spPr bwMode="auto">
                <a:xfrm flipH="1">
                  <a:off x="3013" y="2660"/>
                  <a:ext cx="167" cy="88"/>
                </a:xfrm>
                <a:custGeom>
                  <a:avLst/>
                  <a:gdLst>
                    <a:gd name="T0" fmla="*/ 0 w 368"/>
                    <a:gd name="T1" fmla="*/ 0 h 194"/>
                    <a:gd name="T2" fmla="*/ 0 w 368"/>
                    <a:gd name="T3" fmla="*/ 0 h 194"/>
                    <a:gd name="T4" fmla="*/ 0 w 368"/>
                    <a:gd name="T5" fmla="*/ 0 h 194"/>
                    <a:gd name="T6" fmla="*/ 0 w 368"/>
                    <a:gd name="T7" fmla="*/ 0 h 194"/>
                    <a:gd name="T8" fmla="*/ 0 w 368"/>
                    <a:gd name="T9" fmla="*/ 0 h 1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8"/>
                    <a:gd name="T16" fmla="*/ 0 h 194"/>
                    <a:gd name="T17" fmla="*/ 368 w 368"/>
                    <a:gd name="T18" fmla="*/ 194 h 1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8" h="194">
                      <a:moveTo>
                        <a:pt x="92" y="0"/>
                      </a:moveTo>
                      <a:lnTo>
                        <a:pt x="0" y="106"/>
                      </a:lnTo>
                      <a:lnTo>
                        <a:pt x="328" y="194"/>
                      </a:lnTo>
                      <a:lnTo>
                        <a:pt x="368" y="12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75" name="Freeform 737"/>
                <p:cNvSpPr>
                  <a:spLocks/>
                </p:cNvSpPr>
                <p:nvPr/>
              </p:nvSpPr>
              <p:spPr bwMode="auto">
                <a:xfrm flipH="1">
                  <a:off x="2825" y="2724"/>
                  <a:ext cx="190" cy="53"/>
                </a:xfrm>
                <a:custGeom>
                  <a:avLst/>
                  <a:gdLst>
                    <a:gd name="T0" fmla="*/ 0 w 416"/>
                    <a:gd name="T1" fmla="*/ 0 h 116"/>
                    <a:gd name="T2" fmla="*/ 0 w 416"/>
                    <a:gd name="T3" fmla="*/ 0 h 116"/>
                    <a:gd name="T4" fmla="*/ 0 w 416"/>
                    <a:gd name="T5" fmla="*/ 0 h 116"/>
                    <a:gd name="T6" fmla="*/ 0 w 416"/>
                    <a:gd name="T7" fmla="*/ 0 h 116"/>
                    <a:gd name="T8" fmla="*/ 0 w 416"/>
                    <a:gd name="T9" fmla="*/ 0 h 116"/>
                    <a:gd name="T10" fmla="*/ 0 w 416"/>
                    <a:gd name="T11" fmla="*/ 0 h 116"/>
                    <a:gd name="T12" fmla="*/ 0 w 416"/>
                    <a:gd name="T13" fmla="*/ 0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16"/>
                    <a:gd name="T22" fmla="*/ 0 h 116"/>
                    <a:gd name="T23" fmla="*/ 416 w 416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16" h="116">
                      <a:moveTo>
                        <a:pt x="48" y="0"/>
                      </a:moveTo>
                      <a:lnTo>
                        <a:pt x="0" y="54"/>
                      </a:lnTo>
                      <a:lnTo>
                        <a:pt x="204" y="104"/>
                      </a:lnTo>
                      <a:lnTo>
                        <a:pt x="300" y="116"/>
                      </a:lnTo>
                      <a:lnTo>
                        <a:pt x="416" y="108"/>
                      </a:lnTo>
                      <a:lnTo>
                        <a:pt x="294" y="5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76" name="Freeform 738"/>
                <p:cNvSpPr>
                  <a:spLocks/>
                </p:cNvSpPr>
                <p:nvPr/>
              </p:nvSpPr>
              <p:spPr bwMode="auto">
                <a:xfrm flipH="1">
                  <a:off x="2822" y="2660"/>
                  <a:ext cx="541" cy="168"/>
                </a:xfrm>
                <a:custGeom>
                  <a:avLst/>
                  <a:gdLst>
                    <a:gd name="T0" fmla="*/ 0 w 1188"/>
                    <a:gd name="T1" fmla="*/ 0 h 370"/>
                    <a:gd name="T2" fmla="*/ 0 w 1188"/>
                    <a:gd name="T3" fmla="*/ 0 h 370"/>
                    <a:gd name="T4" fmla="*/ 0 w 1188"/>
                    <a:gd name="T5" fmla="*/ 0 h 370"/>
                    <a:gd name="T6" fmla="*/ 0 w 1188"/>
                    <a:gd name="T7" fmla="*/ 0 h 370"/>
                    <a:gd name="T8" fmla="*/ 0 w 1188"/>
                    <a:gd name="T9" fmla="*/ 0 h 370"/>
                    <a:gd name="T10" fmla="*/ 0 w 1188"/>
                    <a:gd name="T11" fmla="*/ 0 h 370"/>
                    <a:gd name="T12" fmla="*/ 0 w 1188"/>
                    <a:gd name="T13" fmla="*/ 0 h 370"/>
                    <a:gd name="T14" fmla="*/ 0 w 1188"/>
                    <a:gd name="T15" fmla="*/ 0 h 370"/>
                    <a:gd name="T16" fmla="*/ 0 w 1188"/>
                    <a:gd name="T17" fmla="*/ 0 h 370"/>
                    <a:gd name="T18" fmla="*/ 0 w 1188"/>
                    <a:gd name="T19" fmla="*/ 0 h 370"/>
                    <a:gd name="T20" fmla="*/ 0 w 1188"/>
                    <a:gd name="T21" fmla="*/ 0 h 370"/>
                    <a:gd name="T22" fmla="*/ 0 w 1188"/>
                    <a:gd name="T23" fmla="*/ 0 h 370"/>
                    <a:gd name="T24" fmla="*/ 0 w 1188"/>
                    <a:gd name="T25" fmla="*/ 0 h 370"/>
                    <a:gd name="T26" fmla="*/ 0 w 1188"/>
                    <a:gd name="T27" fmla="*/ 0 h 370"/>
                    <a:gd name="T28" fmla="*/ 0 w 1188"/>
                    <a:gd name="T29" fmla="*/ 0 h 370"/>
                    <a:gd name="T30" fmla="*/ 0 w 1188"/>
                    <a:gd name="T31" fmla="*/ 0 h 370"/>
                    <a:gd name="T32" fmla="*/ 0 w 1188"/>
                    <a:gd name="T33" fmla="*/ 0 h 370"/>
                    <a:gd name="T34" fmla="*/ 0 w 1188"/>
                    <a:gd name="T35" fmla="*/ 0 h 370"/>
                    <a:gd name="T36" fmla="*/ 0 w 1188"/>
                    <a:gd name="T37" fmla="*/ 0 h 37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88"/>
                    <a:gd name="T58" fmla="*/ 0 h 370"/>
                    <a:gd name="T59" fmla="*/ 1188 w 1188"/>
                    <a:gd name="T60" fmla="*/ 370 h 37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88" h="370">
                      <a:moveTo>
                        <a:pt x="1188" y="312"/>
                      </a:moveTo>
                      <a:lnTo>
                        <a:pt x="1188" y="258"/>
                      </a:lnTo>
                      <a:lnTo>
                        <a:pt x="1034" y="274"/>
                      </a:lnTo>
                      <a:lnTo>
                        <a:pt x="782" y="238"/>
                      </a:lnTo>
                      <a:lnTo>
                        <a:pt x="640" y="206"/>
                      </a:lnTo>
                      <a:lnTo>
                        <a:pt x="366" y="116"/>
                      </a:lnTo>
                      <a:lnTo>
                        <a:pt x="246" y="106"/>
                      </a:lnTo>
                      <a:lnTo>
                        <a:pt x="130" y="62"/>
                      </a:lnTo>
                      <a:lnTo>
                        <a:pt x="68" y="0"/>
                      </a:lnTo>
                      <a:lnTo>
                        <a:pt x="0" y="78"/>
                      </a:lnTo>
                      <a:lnTo>
                        <a:pt x="0" y="234"/>
                      </a:lnTo>
                      <a:lnTo>
                        <a:pt x="88" y="258"/>
                      </a:lnTo>
                      <a:lnTo>
                        <a:pt x="300" y="284"/>
                      </a:lnTo>
                      <a:lnTo>
                        <a:pt x="386" y="298"/>
                      </a:lnTo>
                      <a:lnTo>
                        <a:pt x="526" y="346"/>
                      </a:lnTo>
                      <a:lnTo>
                        <a:pt x="688" y="370"/>
                      </a:lnTo>
                      <a:lnTo>
                        <a:pt x="802" y="370"/>
                      </a:lnTo>
                      <a:lnTo>
                        <a:pt x="982" y="370"/>
                      </a:lnTo>
                      <a:lnTo>
                        <a:pt x="1188" y="312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77" name="Freeform 739"/>
                <p:cNvSpPr>
                  <a:spLocks/>
                </p:cNvSpPr>
                <p:nvPr/>
              </p:nvSpPr>
              <p:spPr bwMode="auto">
                <a:xfrm flipH="1">
                  <a:off x="3147" y="2565"/>
                  <a:ext cx="179" cy="136"/>
                </a:xfrm>
                <a:custGeom>
                  <a:avLst/>
                  <a:gdLst>
                    <a:gd name="T0" fmla="*/ 0 w 394"/>
                    <a:gd name="T1" fmla="*/ 0 h 298"/>
                    <a:gd name="T2" fmla="*/ 0 w 394"/>
                    <a:gd name="T3" fmla="*/ 0 h 298"/>
                    <a:gd name="T4" fmla="*/ 0 w 394"/>
                    <a:gd name="T5" fmla="*/ 0 h 298"/>
                    <a:gd name="T6" fmla="*/ 0 w 394"/>
                    <a:gd name="T7" fmla="*/ 0 h 298"/>
                    <a:gd name="T8" fmla="*/ 0 w 394"/>
                    <a:gd name="T9" fmla="*/ 0 h 298"/>
                    <a:gd name="T10" fmla="*/ 0 w 394"/>
                    <a:gd name="T11" fmla="*/ 0 h 298"/>
                    <a:gd name="T12" fmla="*/ 0 w 394"/>
                    <a:gd name="T13" fmla="*/ 0 h 298"/>
                    <a:gd name="T14" fmla="*/ 0 w 394"/>
                    <a:gd name="T15" fmla="*/ 0 h 298"/>
                    <a:gd name="T16" fmla="*/ 0 w 394"/>
                    <a:gd name="T17" fmla="*/ 0 h 298"/>
                    <a:gd name="T18" fmla="*/ 0 w 394"/>
                    <a:gd name="T19" fmla="*/ 0 h 29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4"/>
                    <a:gd name="T31" fmla="*/ 0 h 298"/>
                    <a:gd name="T32" fmla="*/ 394 w 394"/>
                    <a:gd name="T33" fmla="*/ 298 h 29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4" h="298">
                      <a:moveTo>
                        <a:pt x="380" y="20"/>
                      </a:moveTo>
                      <a:lnTo>
                        <a:pt x="368" y="166"/>
                      </a:lnTo>
                      <a:lnTo>
                        <a:pt x="394" y="200"/>
                      </a:lnTo>
                      <a:lnTo>
                        <a:pt x="304" y="298"/>
                      </a:lnTo>
                      <a:lnTo>
                        <a:pt x="184" y="298"/>
                      </a:lnTo>
                      <a:lnTo>
                        <a:pt x="50" y="254"/>
                      </a:lnTo>
                      <a:lnTo>
                        <a:pt x="0" y="196"/>
                      </a:lnTo>
                      <a:lnTo>
                        <a:pt x="28" y="156"/>
                      </a:lnTo>
                      <a:lnTo>
                        <a:pt x="36" y="0"/>
                      </a:lnTo>
                      <a:lnTo>
                        <a:pt x="380" y="2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78" name="Oval 740"/>
                <p:cNvSpPr>
                  <a:spLocks noChangeArrowheads="1"/>
                </p:cNvSpPr>
                <p:nvPr/>
              </p:nvSpPr>
              <p:spPr bwMode="auto">
                <a:xfrm flipH="1">
                  <a:off x="3542" y="2562"/>
                  <a:ext cx="664" cy="261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itchFamily="2" charset="2"/>
                    <a:buChar char="§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o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79" name="Rectangle 741"/>
                <p:cNvSpPr>
                  <a:spLocks noChangeArrowheads="1"/>
                </p:cNvSpPr>
                <p:nvPr/>
              </p:nvSpPr>
              <p:spPr bwMode="auto">
                <a:xfrm flipH="1">
                  <a:off x="3786" y="2047"/>
                  <a:ext cx="178" cy="590"/>
                </a:xfrm>
                <a:prstGeom prst="rect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itchFamily="2" charset="2"/>
                    <a:buChar char="§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o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rgbClr val="000000"/>
                      </a:solidFill>
                      <a:latin typeface="Arial Narrow" pitchFamily="34" charset="0"/>
                      <a:ea typeface="ＭＳ Ｐゴシック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480" name="Group 742"/>
                <p:cNvGrpSpPr>
                  <a:grpSpLocks/>
                </p:cNvGrpSpPr>
                <p:nvPr/>
              </p:nvGrpSpPr>
              <p:grpSpPr bwMode="auto">
                <a:xfrm flipH="1">
                  <a:off x="3388" y="1826"/>
                  <a:ext cx="880" cy="308"/>
                  <a:chOff x="1510" y="2855"/>
                  <a:chExt cx="968" cy="339"/>
                </a:xfrm>
              </p:grpSpPr>
              <p:sp>
                <p:nvSpPr>
                  <p:cNvPr id="1527" name="Freeform 743"/>
                  <p:cNvSpPr>
                    <a:spLocks/>
                  </p:cNvSpPr>
                  <p:nvPr/>
                </p:nvSpPr>
                <p:spPr bwMode="auto">
                  <a:xfrm>
                    <a:off x="1510" y="2855"/>
                    <a:ext cx="968" cy="339"/>
                  </a:xfrm>
                  <a:custGeom>
                    <a:avLst/>
                    <a:gdLst>
                      <a:gd name="T0" fmla="*/ 1 w 1936"/>
                      <a:gd name="T1" fmla="*/ 1 h 677"/>
                      <a:gd name="T2" fmla="*/ 1 w 1936"/>
                      <a:gd name="T3" fmla="*/ 1 h 677"/>
                      <a:gd name="T4" fmla="*/ 1 w 1936"/>
                      <a:gd name="T5" fmla="*/ 1 h 677"/>
                      <a:gd name="T6" fmla="*/ 1 w 1936"/>
                      <a:gd name="T7" fmla="*/ 1 h 677"/>
                      <a:gd name="T8" fmla="*/ 1 w 1936"/>
                      <a:gd name="T9" fmla="*/ 1 h 677"/>
                      <a:gd name="T10" fmla="*/ 0 w 1936"/>
                      <a:gd name="T11" fmla="*/ 1 h 677"/>
                      <a:gd name="T12" fmla="*/ 1 w 1936"/>
                      <a:gd name="T13" fmla="*/ 0 h 677"/>
                      <a:gd name="T14" fmla="*/ 1 w 1936"/>
                      <a:gd name="T15" fmla="*/ 1 h 67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936"/>
                      <a:gd name="T25" fmla="*/ 0 h 677"/>
                      <a:gd name="T26" fmla="*/ 1936 w 1936"/>
                      <a:gd name="T27" fmla="*/ 677 h 67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936" h="677">
                        <a:moveTo>
                          <a:pt x="1936" y="353"/>
                        </a:moveTo>
                        <a:lnTo>
                          <a:pt x="1924" y="563"/>
                        </a:lnTo>
                        <a:lnTo>
                          <a:pt x="1287" y="677"/>
                        </a:lnTo>
                        <a:lnTo>
                          <a:pt x="583" y="677"/>
                        </a:lnTo>
                        <a:lnTo>
                          <a:pt x="32" y="505"/>
                        </a:lnTo>
                        <a:lnTo>
                          <a:pt x="0" y="18"/>
                        </a:lnTo>
                        <a:lnTo>
                          <a:pt x="1093" y="0"/>
                        </a:lnTo>
                        <a:lnTo>
                          <a:pt x="1936" y="35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28" name="Freeform 744"/>
                  <p:cNvSpPr>
                    <a:spLocks/>
                  </p:cNvSpPr>
                  <p:nvPr/>
                </p:nvSpPr>
                <p:spPr bwMode="auto">
                  <a:xfrm>
                    <a:off x="1531" y="2984"/>
                    <a:ext cx="923" cy="194"/>
                  </a:xfrm>
                  <a:custGeom>
                    <a:avLst/>
                    <a:gdLst>
                      <a:gd name="T0" fmla="*/ 1 w 1846"/>
                      <a:gd name="T1" fmla="*/ 1 h 388"/>
                      <a:gd name="T2" fmla="*/ 1 w 1846"/>
                      <a:gd name="T3" fmla="*/ 1 h 388"/>
                      <a:gd name="T4" fmla="*/ 1 w 1846"/>
                      <a:gd name="T5" fmla="*/ 1 h 388"/>
                      <a:gd name="T6" fmla="*/ 1 w 1846"/>
                      <a:gd name="T7" fmla="*/ 1 h 388"/>
                      <a:gd name="T8" fmla="*/ 0 w 1846"/>
                      <a:gd name="T9" fmla="*/ 1 h 388"/>
                      <a:gd name="T10" fmla="*/ 0 w 1846"/>
                      <a:gd name="T11" fmla="*/ 0 h 388"/>
                      <a:gd name="T12" fmla="*/ 1 w 1846"/>
                      <a:gd name="T13" fmla="*/ 1 h 388"/>
                      <a:gd name="T14" fmla="*/ 1 w 1846"/>
                      <a:gd name="T15" fmla="*/ 1 h 388"/>
                      <a:gd name="T16" fmla="*/ 1 w 1846"/>
                      <a:gd name="T17" fmla="*/ 1 h 3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46"/>
                      <a:gd name="T28" fmla="*/ 0 h 388"/>
                      <a:gd name="T29" fmla="*/ 1846 w 1846"/>
                      <a:gd name="T30" fmla="*/ 388 h 38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46" h="388">
                        <a:moveTo>
                          <a:pt x="1846" y="132"/>
                        </a:moveTo>
                        <a:lnTo>
                          <a:pt x="1836" y="284"/>
                        </a:lnTo>
                        <a:lnTo>
                          <a:pt x="1263" y="388"/>
                        </a:lnTo>
                        <a:lnTo>
                          <a:pt x="517" y="388"/>
                        </a:lnTo>
                        <a:lnTo>
                          <a:pt x="0" y="208"/>
                        </a:lnTo>
                        <a:lnTo>
                          <a:pt x="0" y="0"/>
                        </a:lnTo>
                        <a:lnTo>
                          <a:pt x="495" y="208"/>
                        </a:lnTo>
                        <a:lnTo>
                          <a:pt x="1253" y="218"/>
                        </a:lnTo>
                        <a:lnTo>
                          <a:pt x="1846" y="132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481" name="Freeform 745"/>
                <p:cNvSpPr>
                  <a:spLocks/>
                </p:cNvSpPr>
                <p:nvPr/>
              </p:nvSpPr>
              <p:spPr bwMode="auto">
                <a:xfrm flipH="1">
                  <a:off x="3095" y="1501"/>
                  <a:ext cx="1201" cy="1117"/>
                </a:xfrm>
                <a:custGeom>
                  <a:avLst/>
                  <a:gdLst>
                    <a:gd name="T0" fmla="*/ 0 w 2640"/>
                    <a:gd name="T1" fmla="*/ 0 h 2456"/>
                    <a:gd name="T2" fmla="*/ 0 w 2640"/>
                    <a:gd name="T3" fmla="*/ 0 h 2456"/>
                    <a:gd name="T4" fmla="*/ 0 w 2640"/>
                    <a:gd name="T5" fmla="*/ 0 h 2456"/>
                    <a:gd name="T6" fmla="*/ 0 w 2640"/>
                    <a:gd name="T7" fmla="*/ 0 h 2456"/>
                    <a:gd name="T8" fmla="*/ 0 w 2640"/>
                    <a:gd name="T9" fmla="*/ 0 h 2456"/>
                    <a:gd name="T10" fmla="*/ 0 w 2640"/>
                    <a:gd name="T11" fmla="*/ 0 h 2456"/>
                    <a:gd name="T12" fmla="*/ 0 w 2640"/>
                    <a:gd name="T13" fmla="*/ 0 h 2456"/>
                    <a:gd name="T14" fmla="*/ 0 w 2640"/>
                    <a:gd name="T15" fmla="*/ 0 h 2456"/>
                    <a:gd name="T16" fmla="*/ 0 w 2640"/>
                    <a:gd name="T17" fmla="*/ 0 h 2456"/>
                    <a:gd name="T18" fmla="*/ 0 w 2640"/>
                    <a:gd name="T19" fmla="*/ 0 h 2456"/>
                    <a:gd name="T20" fmla="*/ 0 w 2640"/>
                    <a:gd name="T21" fmla="*/ 0 h 2456"/>
                    <a:gd name="T22" fmla="*/ 0 w 2640"/>
                    <a:gd name="T23" fmla="*/ 0 h 2456"/>
                    <a:gd name="T24" fmla="*/ 0 w 2640"/>
                    <a:gd name="T25" fmla="*/ 0 h 2456"/>
                    <a:gd name="T26" fmla="*/ 0 w 2640"/>
                    <a:gd name="T27" fmla="*/ 0 h 2456"/>
                    <a:gd name="T28" fmla="*/ 0 w 2640"/>
                    <a:gd name="T29" fmla="*/ 0 h 2456"/>
                    <a:gd name="T30" fmla="*/ 0 w 2640"/>
                    <a:gd name="T31" fmla="*/ 0 h 2456"/>
                    <a:gd name="T32" fmla="*/ 0 w 2640"/>
                    <a:gd name="T33" fmla="*/ 0 h 2456"/>
                    <a:gd name="T34" fmla="*/ 0 w 2640"/>
                    <a:gd name="T35" fmla="*/ 0 h 2456"/>
                    <a:gd name="T36" fmla="*/ 0 w 2640"/>
                    <a:gd name="T37" fmla="*/ 0 h 2456"/>
                    <a:gd name="T38" fmla="*/ 0 w 2640"/>
                    <a:gd name="T39" fmla="*/ 0 h 2456"/>
                    <a:gd name="T40" fmla="*/ 0 w 2640"/>
                    <a:gd name="T41" fmla="*/ 0 h 2456"/>
                    <a:gd name="T42" fmla="*/ 0 w 2640"/>
                    <a:gd name="T43" fmla="*/ 0 h 2456"/>
                    <a:gd name="T44" fmla="*/ 0 w 2640"/>
                    <a:gd name="T45" fmla="*/ 0 h 2456"/>
                    <a:gd name="T46" fmla="*/ 0 w 2640"/>
                    <a:gd name="T47" fmla="*/ 0 h 2456"/>
                    <a:gd name="T48" fmla="*/ 0 w 2640"/>
                    <a:gd name="T49" fmla="*/ 0 h 2456"/>
                    <a:gd name="T50" fmla="*/ 0 w 2640"/>
                    <a:gd name="T51" fmla="*/ 0 h 2456"/>
                    <a:gd name="T52" fmla="*/ 0 w 2640"/>
                    <a:gd name="T53" fmla="*/ 0 h 2456"/>
                    <a:gd name="T54" fmla="*/ 0 w 2640"/>
                    <a:gd name="T55" fmla="*/ 0 h 2456"/>
                    <a:gd name="T56" fmla="*/ 0 w 2640"/>
                    <a:gd name="T57" fmla="*/ 0 h 2456"/>
                    <a:gd name="T58" fmla="*/ 0 w 2640"/>
                    <a:gd name="T59" fmla="*/ 0 h 2456"/>
                    <a:gd name="T60" fmla="*/ 0 w 2640"/>
                    <a:gd name="T61" fmla="*/ 0 h 2456"/>
                    <a:gd name="T62" fmla="*/ 0 w 2640"/>
                    <a:gd name="T63" fmla="*/ 0 h 2456"/>
                    <a:gd name="T64" fmla="*/ 0 w 2640"/>
                    <a:gd name="T65" fmla="*/ 0 h 2456"/>
                    <a:gd name="T66" fmla="*/ 0 w 2640"/>
                    <a:gd name="T67" fmla="*/ 0 h 2456"/>
                    <a:gd name="T68" fmla="*/ 0 w 2640"/>
                    <a:gd name="T69" fmla="*/ 0 h 2456"/>
                    <a:gd name="T70" fmla="*/ 0 w 2640"/>
                    <a:gd name="T71" fmla="*/ 0 h 2456"/>
                    <a:gd name="T72" fmla="*/ 0 w 2640"/>
                    <a:gd name="T73" fmla="*/ 0 h 2456"/>
                    <a:gd name="T74" fmla="*/ 0 w 2640"/>
                    <a:gd name="T75" fmla="*/ 0 h 2456"/>
                    <a:gd name="T76" fmla="*/ 0 w 2640"/>
                    <a:gd name="T77" fmla="*/ 0 h 2456"/>
                    <a:gd name="T78" fmla="*/ 0 w 2640"/>
                    <a:gd name="T79" fmla="*/ 0 h 2456"/>
                    <a:gd name="T80" fmla="*/ 0 w 2640"/>
                    <a:gd name="T81" fmla="*/ 0 h 2456"/>
                    <a:gd name="T82" fmla="*/ 0 w 2640"/>
                    <a:gd name="T83" fmla="*/ 0 h 2456"/>
                    <a:gd name="T84" fmla="*/ 0 w 2640"/>
                    <a:gd name="T85" fmla="*/ 0 h 2456"/>
                    <a:gd name="T86" fmla="*/ 0 w 2640"/>
                    <a:gd name="T87" fmla="*/ 0 h 2456"/>
                    <a:gd name="T88" fmla="*/ 0 w 2640"/>
                    <a:gd name="T89" fmla="*/ 0 h 2456"/>
                    <a:gd name="T90" fmla="*/ 0 w 2640"/>
                    <a:gd name="T91" fmla="*/ 0 h 2456"/>
                    <a:gd name="T92" fmla="*/ 0 w 2640"/>
                    <a:gd name="T93" fmla="*/ 0 h 2456"/>
                    <a:gd name="T94" fmla="*/ 0 w 2640"/>
                    <a:gd name="T95" fmla="*/ 0 h 2456"/>
                    <a:gd name="T96" fmla="*/ 0 w 2640"/>
                    <a:gd name="T97" fmla="*/ 0 h 2456"/>
                    <a:gd name="T98" fmla="*/ 0 w 2640"/>
                    <a:gd name="T99" fmla="*/ 0 h 2456"/>
                    <a:gd name="T100" fmla="*/ 0 w 2640"/>
                    <a:gd name="T101" fmla="*/ 0 h 2456"/>
                    <a:gd name="T102" fmla="*/ 0 w 2640"/>
                    <a:gd name="T103" fmla="*/ 0 h 2456"/>
                    <a:gd name="T104" fmla="*/ 0 w 2640"/>
                    <a:gd name="T105" fmla="*/ 0 h 2456"/>
                    <a:gd name="T106" fmla="*/ 0 w 2640"/>
                    <a:gd name="T107" fmla="*/ 0 h 2456"/>
                    <a:gd name="T108" fmla="*/ 0 w 2640"/>
                    <a:gd name="T109" fmla="*/ 0 h 2456"/>
                    <a:gd name="T110" fmla="*/ 0 w 2640"/>
                    <a:gd name="T111" fmla="*/ 0 h 2456"/>
                    <a:gd name="T112" fmla="*/ 0 w 2640"/>
                    <a:gd name="T113" fmla="*/ 0 h 24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640"/>
                    <a:gd name="T172" fmla="*/ 0 h 2456"/>
                    <a:gd name="T173" fmla="*/ 2640 w 2640"/>
                    <a:gd name="T174" fmla="*/ 2456 h 24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640" h="2456">
                      <a:moveTo>
                        <a:pt x="2628" y="1383"/>
                      </a:moveTo>
                      <a:lnTo>
                        <a:pt x="2614" y="1137"/>
                      </a:lnTo>
                      <a:lnTo>
                        <a:pt x="2618" y="875"/>
                      </a:lnTo>
                      <a:lnTo>
                        <a:pt x="2608" y="676"/>
                      </a:lnTo>
                      <a:lnTo>
                        <a:pt x="2494" y="556"/>
                      </a:lnTo>
                      <a:lnTo>
                        <a:pt x="2356" y="488"/>
                      </a:lnTo>
                      <a:lnTo>
                        <a:pt x="2042" y="374"/>
                      </a:lnTo>
                      <a:lnTo>
                        <a:pt x="1581" y="262"/>
                      </a:lnTo>
                      <a:lnTo>
                        <a:pt x="1493" y="254"/>
                      </a:lnTo>
                      <a:lnTo>
                        <a:pt x="1431" y="262"/>
                      </a:lnTo>
                      <a:lnTo>
                        <a:pt x="1417" y="238"/>
                      </a:lnTo>
                      <a:lnTo>
                        <a:pt x="1391" y="214"/>
                      </a:lnTo>
                      <a:lnTo>
                        <a:pt x="1361" y="220"/>
                      </a:lnTo>
                      <a:lnTo>
                        <a:pt x="1321" y="222"/>
                      </a:lnTo>
                      <a:lnTo>
                        <a:pt x="1305" y="176"/>
                      </a:lnTo>
                      <a:lnTo>
                        <a:pt x="1271" y="150"/>
                      </a:lnTo>
                      <a:lnTo>
                        <a:pt x="1233" y="144"/>
                      </a:lnTo>
                      <a:lnTo>
                        <a:pt x="1187" y="144"/>
                      </a:lnTo>
                      <a:lnTo>
                        <a:pt x="1193" y="104"/>
                      </a:lnTo>
                      <a:lnTo>
                        <a:pt x="1139" y="0"/>
                      </a:lnTo>
                      <a:lnTo>
                        <a:pt x="64" y="28"/>
                      </a:lnTo>
                      <a:lnTo>
                        <a:pt x="68" y="140"/>
                      </a:lnTo>
                      <a:lnTo>
                        <a:pt x="48" y="238"/>
                      </a:lnTo>
                      <a:lnTo>
                        <a:pt x="32" y="308"/>
                      </a:lnTo>
                      <a:lnTo>
                        <a:pt x="14" y="396"/>
                      </a:lnTo>
                      <a:lnTo>
                        <a:pt x="0" y="538"/>
                      </a:lnTo>
                      <a:lnTo>
                        <a:pt x="16" y="622"/>
                      </a:lnTo>
                      <a:lnTo>
                        <a:pt x="48" y="700"/>
                      </a:lnTo>
                      <a:lnTo>
                        <a:pt x="86" y="768"/>
                      </a:lnTo>
                      <a:lnTo>
                        <a:pt x="136" y="792"/>
                      </a:lnTo>
                      <a:lnTo>
                        <a:pt x="214" y="813"/>
                      </a:lnTo>
                      <a:lnTo>
                        <a:pt x="316" y="847"/>
                      </a:lnTo>
                      <a:lnTo>
                        <a:pt x="364" y="901"/>
                      </a:lnTo>
                      <a:lnTo>
                        <a:pt x="419" y="949"/>
                      </a:lnTo>
                      <a:lnTo>
                        <a:pt x="505" y="989"/>
                      </a:lnTo>
                      <a:lnTo>
                        <a:pt x="609" y="1021"/>
                      </a:lnTo>
                      <a:lnTo>
                        <a:pt x="771" y="1041"/>
                      </a:lnTo>
                      <a:lnTo>
                        <a:pt x="911" y="1041"/>
                      </a:lnTo>
                      <a:lnTo>
                        <a:pt x="1017" y="1029"/>
                      </a:lnTo>
                      <a:lnTo>
                        <a:pt x="1115" y="1021"/>
                      </a:lnTo>
                      <a:lnTo>
                        <a:pt x="1187" y="1059"/>
                      </a:lnTo>
                      <a:lnTo>
                        <a:pt x="1327" y="1051"/>
                      </a:lnTo>
                      <a:lnTo>
                        <a:pt x="1889" y="1131"/>
                      </a:lnTo>
                      <a:lnTo>
                        <a:pt x="2040" y="1149"/>
                      </a:lnTo>
                      <a:lnTo>
                        <a:pt x="1984" y="1481"/>
                      </a:lnTo>
                      <a:lnTo>
                        <a:pt x="1978" y="1651"/>
                      </a:lnTo>
                      <a:lnTo>
                        <a:pt x="2012" y="1869"/>
                      </a:lnTo>
                      <a:lnTo>
                        <a:pt x="2046" y="2125"/>
                      </a:lnTo>
                      <a:lnTo>
                        <a:pt x="2046" y="2388"/>
                      </a:lnTo>
                      <a:lnTo>
                        <a:pt x="2178" y="2428"/>
                      </a:lnTo>
                      <a:lnTo>
                        <a:pt x="2344" y="2444"/>
                      </a:lnTo>
                      <a:lnTo>
                        <a:pt x="2486" y="2456"/>
                      </a:lnTo>
                      <a:lnTo>
                        <a:pt x="2640" y="2438"/>
                      </a:lnTo>
                      <a:lnTo>
                        <a:pt x="2628" y="2195"/>
                      </a:lnTo>
                      <a:lnTo>
                        <a:pt x="2628" y="1795"/>
                      </a:lnTo>
                      <a:lnTo>
                        <a:pt x="2628" y="1445"/>
                      </a:lnTo>
                      <a:lnTo>
                        <a:pt x="2628" y="1383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82" name="Freeform 746"/>
                <p:cNvSpPr>
                  <a:spLocks/>
                </p:cNvSpPr>
                <p:nvPr/>
              </p:nvSpPr>
              <p:spPr bwMode="auto">
                <a:xfrm flipH="1">
                  <a:off x="3107" y="1548"/>
                  <a:ext cx="1174" cy="1055"/>
                </a:xfrm>
                <a:custGeom>
                  <a:avLst/>
                  <a:gdLst>
                    <a:gd name="T0" fmla="*/ 0 w 2580"/>
                    <a:gd name="T1" fmla="*/ 0 h 2320"/>
                    <a:gd name="T2" fmla="*/ 0 w 2580"/>
                    <a:gd name="T3" fmla="*/ 0 h 2320"/>
                    <a:gd name="T4" fmla="*/ 0 w 2580"/>
                    <a:gd name="T5" fmla="*/ 0 h 2320"/>
                    <a:gd name="T6" fmla="*/ 0 w 2580"/>
                    <a:gd name="T7" fmla="*/ 0 h 2320"/>
                    <a:gd name="T8" fmla="*/ 0 w 2580"/>
                    <a:gd name="T9" fmla="*/ 0 h 2320"/>
                    <a:gd name="T10" fmla="*/ 0 w 2580"/>
                    <a:gd name="T11" fmla="*/ 0 h 2320"/>
                    <a:gd name="T12" fmla="*/ 0 w 2580"/>
                    <a:gd name="T13" fmla="*/ 0 h 2320"/>
                    <a:gd name="T14" fmla="*/ 0 w 2580"/>
                    <a:gd name="T15" fmla="*/ 0 h 2320"/>
                    <a:gd name="T16" fmla="*/ 0 w 2580"/>
                    <a:gd name="T17" fmla="*/ 0 h 2320"/>
                    <a:gd name="T18" fmla="*/ 0 w 2580"/>
                    <a:gd name="T19" fmla="*/ 0 h 2320"/>
                    <a:gd name="T20" fmla="*/ 0 w 2580"/>
                    <a:gd name="T21" fmla="*/ 0 h 2320"/>
                    <a:gd name="T22" fmla="*/ 0 w 2580"/>
                    <a:gd name="T23" fmla="*/ 0 h 2320"/>
                    <a:gd name="T24" fmla="*/ 0 w 2580"/>
                    <a:gd name="T25" fmla="*/ 0 h 2320"/>
                    <a:gd name="T26" fmla="*/ 0 w 2580"/>
                    <a:gd name="T27" fmla="*/ 0 h 2320"/>
                    <a:gd name="T28" fmla="*/ 0 w 2580"/>
                    <a:gd name="T29" fmla="*/ 0 h 2320"/>
                    <a:gd name="T30" fmla="*/ 0 w 2580"/>
                    <a:gd name="T31" fmla="*/ 0 h 2320"/>
                    <a:gd name="T32" fmla="*/ 0 w 2580"/>
                    <a:gd name="T33" fmla="*/ 0 h 2320"/>
                    <a:gd name="T34" fmla="*/ 0 w 2580"/>
                    <a:gd name="T35" fmla="*/ 0 h 2320"/>
                    <a:gd name="T36" fmla="*/ 0 w 2580"/>
                    <a:gd name="T37" fmla="*/ 0 h 2320"/>
                    <a:gd name="T38" fmla="*/ 0 w 2580"/>
                    <a:gd name="T39" fmla="*/ 0 h 2320"/>
                    <a:gd name="T40" fmla="*/ 0 w 2580"/>
                    <a:gd name="T41" fmla="*/ 0 h 2320"/>
                    <a:gd name="T42" fmla="*/ 0 w 2580"/>
                    <a:gd name="T43" fmla="*/ 0 h 2320"/>
                    <a:gd name="T44" fmla="*/ 0 w 2580"/>
                    <a:gd name="T45" fmla="*/ 0 h 2320"/>
                    <a:gd name="T46" fmla="*/ 0 w 2580"/>
                    <a:gd name="T47" fmla="*/ 0 h 2320"/>
                    <a:gd name="T48" fmla="*/ 0 w 2580"/>
                    <a:gd name="T49" fmla="*/ 0 h 2320"/>
                    <a:gd name="T50" fmla="*/ 0 w 2580"/>
                    <a:gd name="T51" fmla="*/ 0 h 2320"/>
                    <a:gd name="T52" fmla="*/ 0 w 2580"/>
                    <a:gd name="T53" fmla="*/ 0 h 2320"/>
                    <a:gd name="T54" fmla="*/ 0 w 2580"/>
                    <a:gd name="T55" fmla="*/ 0 h 2320"/>
                    <a:gd name="T56" fmla="*/ 0 w 2580"/>
                    <a:gd name="T57" fmla="*/ 0 h 2320"/>
                    <a:gd name="T58" fmla="*/ 0 w 2580"/>
                    <a:gd name="T59" fmla="*/ 0 h 2320"/>
                    <a:gd name="T60" fmla="*/ 0 w 2580"/>
                    <a:gd name="T61" fmla="*/ 0 h 2320"/>
                    <a:gd name="T62" fmla="*/ 0 w 2580"/>
                    <a:gd name="T63" fmla="*/ 0 h 2320"/>
                    <a:gd name="T64" fmla="*/ 0 w 2580"/>
                    <a:gd name="T65" fmla="*/ 0 h 2320"/>
                    <a:gd name="T66" fmla="*/ 0 w 2580"/>
                    <a:gd name="T67" fmla="*/ 0 h 2320"/>
                    <a:gd name="T68" fmla="*/ 0 w 2580"/>
                    <a:gd name="T69" fmla="*/ 0 h 2320"/>
                    <a:gd name="T70" fmla="*/ 0 w 2580"/>
                    <a:gd name="T71" fmla="*/ 0 h 2320"/>
                    <a:gd name="T72" fmla="*/ 0 w 2580"/>
                    <a:gd name="T73" fmla="*/ 0 h 2320"/>
                    <a:gd name="T74" fmla="*/ 0 w 2580"/>
                    <a:gd name="T75" fmla="*/ 0 h 2320"/>
                    <a:gd name="T76" fmla="*/ 0 w 2580"/>
                    <a:gd name="T77" fmla="*/ 0 h 232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80"/>
                    <a:gd name="T118" fmla="*/ 0 h 2320"/>
                    <a:gd name="T119" fmla="*/ 2580 w 2580"/>
                    <a:gd name="T120" fmla="*/ 2320 h 232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80" h="2320">
                      <a:moveTo>
                        <a:pt x="86" y="40"/>
                      </a:moveTo>
                      <a:lnTo>
                        <a:pt x="80" y="116"/>
                      </a:lnTo>
                      <a:lnTo>
                        <a:pt x="50" y="86"/>
                      </a:lnTo>
                      <a:lnTo>
                        <a:pt x="16" y="252"/>
                      </a:lnTo>
                      <a:lnTo>
                        <a:pt x="0" y="446"/>
                      </a:lnTo>
                      <a:lnTo>
                        <a:pt x="68" y="644"/>
                      </a:lnTo>
                      <a:lnTo>
                        <a:pt x="228" y="689"/>
                      </a:lnTo>
                      <a:lnTo>
                        <a:pt x="210" y="644"/>
                      </a:lnTo>
                      <a:lnTo>
                        <a:pt x="296" y="711"/>
                      </a:lnTo>
                      <a:lnTo>
                        <a:pt x="370" y="787"/>
                      </a:lnTo>
                      <a:lnTo>
                        <a:pt x="535" y="865"/>
                      </a:lnTo>
                      <a:lnTo>
                        <a:pt x="737" y="883"/>
                      </a:lnTo>
                      <a:lnTo>
                        <a:pt x="983" y="895"/>
                      </a:lnTo>
                      <a:lnTo>
                        <a:pt x="1085" y="883"/>
                      </a:lnTo>
                      <a:lnTo>
                        <a:pt x="995" y="843"/>
                      </a:lnTo>
                      <a:lnTo>
                        <a:pt x="955" y="741"/>
                      </a:lnTo>
                      <a:lnTo>
                        <a:pt x="1029" y="825"/>
                      </a:lnTo>
                      <a:lnTo>
                        <a:pt x="1121" y="877"/>
                      </a:lnTo>
                      <a:lnTo>
                        <a:pt x="1205" y="923"/>
                      </a:lnTo>
                      <a:lnTo>
                        <a:pt x="1291" y="911"/>
                      </a:lnTo>
                      <a:lnTo>
                        <a:pt x="1235" y="871"/>
                      </a:lnTo>
                      <a:lnTo>
                        <a:pt x="1177" y="821"/>
                      </a:lnTo>
                      <a:lnTo>
                        <a:pt x="1269" y="855"/>
                      </a:lnTo>
                      <a:lnTo>
                        <a:pt x="1359" y="923"/>
                      </a:lnTo>
                      <a:lnTo>
                        <a:pt x="1657" y="957"/>
                      </a:lnTo>
                      <a:lnTo>
                        <a:pt x="1950" y="1003"/>
                      </a:lnTo>
                      <a:lnTo>
                        <a:pt x="2040" y="1025"/>
                      </a:lnTo>
                      <a:lnTo>
                        <a:pt x="1964" y="1459"/>
                      </a:lnTo>
                      <a:lnTo>
                        <a:pt x="2022" y="1863"/>
                      </a:lnTo>
                      <a:lnTo>
                        <a:pt x="2028" y="2256"/>
                      </a:lnTo>
                      <a:lnTo>
                        <a:pt x="2216" y="2296"/>
                      </a:lnTo>
                      <a:lnTo>
                        <a:pt x="2382" y="2320"/>
                      </a:lnTo>
                      <a:lnTo>
                        <a:pt x="2580" y="2314"/>
                      </a:lnTo>
                      <a:lnTo>
                        <a:pt x="2570" y="1749"/>
                      </a:lnTo>
                      <a:lnTo>
                        <a:pt x="2570" y="1277"/>
                      </a:lnTo>
                      <a:lnTo>
                        <a:pt x="2540" y="1015"/>
                      </a:lnTo>
                      <a:lnTo>
                        <a:pt x="2566" y="849"/>
                      </a:lnTo>
                      <a:lnTo>
                        <a:pt x="2548" y="668"/>
                      </a:lnTo>
                      <a:lnTo>
                        <a:pt x="2514" y="550"/>
                      </a:lnTo>
                      <a:lnTo>
                        <a:pt x="2372" y="458"/>
                      </a:lnTo>
                      <a:lnTo>
                        <a:pt x="2194" y="378"/>
                      </a:lnTo>
                      <a:lnTo>
                        <a:pt x="1851" y="264"/>
                      </a:lnTo>
                      <a:lnTo>
                        <a:pt x="1571" y="184"/>
                      </a:lnTo>
                      <a:lnTo>
                        <a:pt x="1417" y="172"/>
                      </a:lnTo>
                      <a:lnTo>
                        <a:pt x="1353" y="264"/>
                      </a:lnTo>
                      <a:lnTo>
                        <a:pt x="1159" y="360"/>
                      </a:lnTo>
                      <a:lnTo>
                        <a:pt x="1263" y="276"/>
                      </a:lnTo>
                      <a:lnTo>
                        <a:pt x="1343" y="230"/>
                      </a:lnTo>
                      <a:lnTo>
                        <a:pt x="1371" y="166"/>
                      </a:lnTo>
                      <a:lnTo>
                        <a:pt x="1359" y="138"/>
                      </a:lnTo>
                      <a:lnTo>
                        <a:pt x="1303" y="138"/>
                      </a:lnTo>
                      <a:lnTo>
                        <a:pt x="1269" y="172"/>
                      </a:lnTo>
                      <a:lnTo>
                        <a:pt x="1235" y="206"/>
                      </a:lnTo>
                      <a:lnTo>
                        <a:pt x="1149" y="240"/>
                      </a:lnTo>
                      <a:lnTo>
                        <a:pt x="1229" y="172"/>
                      </a:lnTo>
                      <a:lnTo>
                        <a:pt x="1263" y="120"/>
                      </a:lnTo>
                      <a:lnTo>
                        <a:pt x="1239" y="86"/>
                      </a:lnTo>
                      <a:lnTo>
                        <a:pt x="1171" y="64"/>
                      </a:lnTo>
                      <a:lnTo>
                        <a:pt x="1081" y="144"/>
                      </a:lnTo>
                      <a:lnTo>
                        <a:pt x="995" y="196"/>
                      </a:lnTo>
                      <a:lnTo>
                        <a:pt x="1097" y="80"/>
                      </a:lnTo>
                      <a:lnTo>
                        <a:pt x="1131" y="36"/>
                      </a:lnTo>
                      <a:lnTo>
                        <a:pt x="1131" y="0"/>
                      </a:lnTo>
                      <a:lnTo>
                        <a:pt x="1045" y="12"/>
                      </a:lnTo>
                      <a:lnTo>
                        <a:pt x="967" y="70"/>
                      </a:lnTo>
                      <a:lnTo>
                        <a:pt x="915" y="110"/>
                      </a:lnTo>
                      <a:lnTo>
                        <a:pt x="669" y="132"/>
                      </a:lnTo>
                      <a:lnTo>
                        <a:pt x="675" y="70"/>
                      </a:lnTo>
                      <a:lnTo>
                        <a:pt x="603" y="46"/>
                      </a:lnTo>
                      <a:lnTo>
                        <a:pt x="603" y="126"/>
                      </a:lnTo>
                      <a:lnTo>
                        <a:pt x="529" y="144"/>
                      </a:lnTo>
                      <a:lnTo>
                        <a:pt x="370" y="166"/>
                      </a:lnTo>
                      <a:lnTo>
                        <a:pt x="382" y="80"/>
                      </a:lnTo>
                      <a:lnTo>
                        <a:pt x="324" y="80"/>
                      </a:lnTo>
                      <a:lnTo>
                        <a:pt x="318" y="166"/>
                      </a:lnTo>
                      <a:lnTo>
                        <a:pt x="228" y="160"/>
                      </a:lnTo>
                      <a:lnTo>
                        <a:pt x="130" y="138"/>
                      </a:lnTo>
                      <a:lnTo>
                        <a:pt x="126" y="70"/>
                      </a:lnTo>
                      <a:lnTo>
                        <a:pt x="86" y="40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83" name="Freeform 747"/>
                <p:cNvSpPr>
                  <a:spLocks/>
                </p:cNvSpPr>
                <p:nvPr/>
              </p:nvSpPr>
              <p:spPr bwMode="auto">
                <a:xfrm flipH="1">
                  <a:off x="3959" y="1723"/>
                  <a:ext cx="159" cy="26"/>
                </a:xfrm>
                <a:custGeom>
                  <a:avLst/>
                  <a:gdLst>
                    <a:gd name="T0" fmla="*/ 0 w 349"/>
                    <a:gd name="T1" fmla="*/ 0 h 58"/>
                    <a:gd name="T2" fmla="*/ 0 w 349"/>
                    <a:gd name="T3" fmla="*/ 0 h 58"/>
                    <a:gd name="T4" fmla="*/ 0 w 349"/>
                    <a:gd name="T5" fmla="*/ 0 h 58"/>
                    <a:gd name="T6" fmla="*/ 0 w 349"/>
                    <a:gd name="T7" fmla="*/ 0 h 5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49"/>
                    <a:gd name="T13" fmla="*/ 0 h 58"/>
                    <a:gd name="T14" fmla="*/ 349 w 349"/>
                    <a:gd name="T15" fmla="*/ 58 h 5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49" h="58">
                      <a:moveTo>
                        <a:pt x="0" y="0"/>
                      </a:moveTo>
                      <a:lnTo>
                        <a:pt x="163" y="58"/>
                      </a:lnTo>
                      <a:lnTo>
                        <a:pt x="349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84" name="Freeform 748"/>
                <p:cNvSpPr>
                  <a:spLocks/>
                </p:cNvSpPr>
                <p:nvPr/>
              </p:nvSpPr>
              <p:spPr bwMode="auto">
                <a:xfrm flipH="1">
                  <a:off x="4179" y="1678"/>
                  <a:ext cx="98" cy="32"/>
                </a:xfrm>
                <a:custGeom>
                  <a:avLst/>
                  <a:gdLst>
                    <a:gd name="T0" fmla="*/ 0 w 214"/>
                    <a:gd name="T1" fmla="*/ 0 h 70"/>
                    <a:gd name="T2" fmla="*/ 0 w 214"/>
                    <a:gd name="T3" fmla="*/ 0 h 70"/>
                    <a:gd name="T4" fmla="*/ 0 w 214"/>
                    <a:gd name="T5" fmla="*/ 0 h 70"/>
                    <a:gd name="T6" fmla="*/ 0 w 214"/>
                    <a:gd name="T7" fmla="*/ 0 h 70"/>
                    <a:gd name="T8" fmla="*/ 0 w 21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4"/>
                    <a:gd name="T16" fmla="*/ 0 h 70"/>
                    <a:gd name="T17" fmla="*/ 214 w 21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4" h="70">
                      <a:moveTo>
                        <a:pt x="0" y="0"/>
                      </a:moveTo>
                      <a:lnTo>
                        <a:pt x="56" y="44"/>
                      </a:lnTo>
                      <a:lnTo>
                        <a:pt x="214" y="66"/>
                      </a:lnTo>
                      <a:lnTo>
                        <a:pt x="52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85" name="Freeform 749"/>
                <p:cNvSpPr>
                  <a:spLocks/>
                </p:cNvSpPr>
                <p:nvPr/>
              </p:nvSpPr>
              <p:spPr bwMode="auto">
                <a:xfrm flipH="1">
                  <a:off x="3721" y="1653"/>
                  <a:ext cx="148" cy="81"/>
                </a:xfrm>
                <a:custGeom>
                  <a:avLst/>
                  <a:gdLst>
                    <a:gd name="T0" fmla="*/ 0 w 328"/>
                    <a:gd name="T1" fmla="*/ 0 h 178"/>
                    <a:gd name="T2" fmla="*/ 0 w 328"/>
                    <a:gd name="T3" fmla="*/ 0 h 178"/>
                    <a:gd name="T4" fmla="*/ 0 w 328"/>
                    <a:gd name="T5" fmla="*/ 0 h 178"/>
                    <a:gd name="T6" fmla="*/ 0 w 328"/>
                    <a:gd name="T7" fmla="*/ 0 h 178"/>
                    <a:gd name="T8" fmla="*/ 0 w 328"/>
                    <a:gd name="T9" fmla="*/ 0 h 178"/>
                    <a:gd name="T10" fmla="*/ 0 w 328"/>
                    <a:gd name="T11" fmla="*/ 0 h 178"/>
                    <a:gd name="T12" fmla="*/ 0 w 328"/>
                    <a:gd name="T13" fmla="*/ 0 h 178"/>
                    <a:gd name="T14" fmla="*/ 0 w 328"/>
                    <a:gd name="T15" fmla="*/ 0 h 178"/>
                    <a:gd name="T16" fmla="*/ 0 w 328"/>
                    <a:gd name="T17" fmla="*/ 0 h 1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8"/>
                    <a:gd name="T28" fmla="*/ 0 h 178"/>
                    <a:gd name="T29" fmla="*/ 328 w 328"/>
                    <a:gd name="T30" fmla="*/ 178 h 17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8" h="178">
                      <a:moveTo>
                        <a:pt x="0" y="0"/>
                      </a:moveTo>
                      <a:lnTo>
                        <a:pt x="146" y="16"/>
                      </a:lnTo>
                      <a:lnTo>
                        <a:pt x="176" y="40"/>
                      </a:lnTo>
                      <a:lnTo>
                        <a:pt x="176" y="94"/>
                      </a:lnTo>
                      <a:lnTo>
                        <a:pt x="186" y="156"/>
                      </a:lnTo>
                      <a:lnTo>
                        <a:pt x="328" y="178"/>
                      </a:lnTo>
                      <a:lnTo>
                        <a:pt x="158" y="172"/>
                      </a:lnTo>
                      <a:lnTo>
                        <a:pt x="130" y="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86" name="Freeform 750"/>
                <p:cNvSpPr>
                  <a:spLocks/>
                </p:cNvSpPr>
                <p:nvPr/>
              </p:nvSpPr>
              <p:spPr bwMode="auto">
                <a:xfrm flipH="1">
                  <a:off x="3233" y="1839"/>
                  <a:ext cx="486" cy="120"/>
                </a:xfrm>
                <a:custGeom>
                  <a:avLst/>
                  <a:gdLst>
                    <a:gd name="T0" fmla="*/ 0 w 1067"/>
                    <a:gd name="T1" fmla="*/ 0 h 263"/>
                    <a:gd name="T2" fmla="*/ 0 w 1067"/>
                    <a:gd name="T3" fmla="*/ 0 h 263"/>
                    <a:gd name="T4" fmla="*/ 0 w 1067"/>
                    <a:gd name="T5" fmla="*/ 0 h 263"/>
                    <a:gd name="T6" fmla="*/ 0 w 1067"/>
                    <a:gd name="T7" fmla="*/ 0 h 263"/>
                    <a:gd name="T8" fmla="*/ 0 w 1067"/>
                    <a:gd name="T9" fmla="*/ 0 h 263"/>
                    <a:gd name="T10" fmla="*/ 0 w 1067"/>
                    <a:gd name="T11" fmla="*/ 0 h 263"/>
                    <a:gd name="T12" fmla="*/ 0 w 1067"/>
                    <a:gd name="T13" fmla="*/ 0 h 263"/>
                    <a:gd name="T14" fmla="*/ 0 w 1067"/>
                    <a:gd name="T15" fmla="*/ 0 h 263"/>
                    <a:gd name="T16" fmla="*/ 0 w 1067"/>
                    <a:gd name="T17" fmla="*/ 0 h 263"/>
                    <a:gd name="T18" fmla="*/ 0 w 1067"/>
                    <a:gd name="T19" fmla="*/ 0 h 263"/>
                    <a:gd name="T20" fmla="*/ 0 w 1067"/>
                    <a:gd name="T21" fmla="*/ 0 h 263"/>
                    <a:gd name="T22" fmla="*/ 0 w 1067"/>
                    <a:gd name="T23" fmla="*/ 0 h 263"/>
                    <a:gd name="T24" fmla="*/ 0 w 1067"/>
                    <a:gd name="T25" fmla="*/ 0 h 263"/>
                    <a:gd name="T26" fmla="*/ 0 w 1067"/>
                    <a:gd name="T27" fmla="*/ 0 h 2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67"/>
                    <a:gd name="T43" fmla="*/ 0 h 263"/>
                    <a:gd name="T44" fmla="*/ 1067 w 1067"/>
                    <a:gd name="T45" fmla="*/ 263 h 2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67" h="263">
                      <a:moveTo>
                        <a:pt x="0" y="0"/>
                      </a:moveTo>
                      <a:lnTo>
                        <a:pt x="270" y="12"/>
                      </a:lnTo>
                      <a:lnTo>
                        <a:pt x="550" y="77"/>
                      </a:lnTo>
                      <a:lnTo>
                        <a:pt x="755" y="89"/>
                      </a:lnTo>
                      <a:lnTo>
                        <a:pt x="923" y="123"/>
                      </a:lnTo>
                      <a:lnTo>
                        <a:pt x="987" y="213"/>
                      </a:lnTo>
                      <a:lnTo>
                        <a:pt x="1067" y="263"/>
                      </a:lnTo>
                      <a:lnTo>
                        <a:pt x="987" y="247"/>
                      </a:lnTo>
                      <a:lnTo>
                        <a:pt x="913" y="147"/>
                      </a:lnTo>
                      <a:lnTo>
                        <a:pt x="687" y="101"/>
                      </a:lnTo>
                      <a:lnTo>
                        <a:pt x="550" y="101"/>
                      </a:lnTo>
                      <a:lnTo>
                        <a:pt x="442" y="77"/>
                      </a:lnTo>
                      <a:lnTo>
                        <a:pt x="256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87" name="Freeform 751"/>
                <p:cNvSpPr>
                  <a:spLocks/>
                </p:cNvSpPr>
                <p:nvPr/>
              </p:nvSpPr>
              <p:spPr bwMode="auto">
                <a:xfrm flipH="1">
                  <a:off x="3784" y="206"/>
                  <a:ext cx="423" cy="462"/>
                </a:xfrm>
                <a:custGeom>
                  <a:avLst/>
                  <a:gdLst>
                    <a:gd name="T0" fmla="*/ 0 w 927"/>
                    <a:gd name="T1" fmla="*/ 0 h 1015"/>
                    <a:gd name="T2" fmla="*/ 0 w 927"/>
                    <a:gd name="T3" fmla="*/ 0 h 1015"/>
                    <a:gd name="T4" fmla="*/ 0 w 927"/>
                    <a:gd name="T5" fmla="*/ 0 h 1015"/>
                    <a:gd name="T6" fmla="*/ 0 w 927"/>
                    <a:gd name="T7" fmla="*/ 0 h 1015"/>
                    <a:gd name="T8" fmla="*/ 0 w 927"/>
                    <a:gd name="T9" fmla="*/ 0 h 1015"/>
                    <a:gd name="T10" fmla="*/ 0 w 927"/>
                    <a:gd name="T11" fmla="*/ 0 h 1015"/>
                    <a:gd name="T12" fmla="*/ 0 w 927"/>
                    <a:gd name="T13" fmla="*/ 0 h 1015"/>
                    <a:gd name="T14" fmla="*/ 0 w 927"/>
                    <a:gd name="T15" fmla="*/ 0 h 1015"/>
                    <a:gd name="T16" fmla="*/ 0 w 927"/>
                    <a:gd name="T17" fmla="*/ 0 h 1015"/>
                    <a:gd name="T18" fmla="*/ 0 w 927"/>
                    <a:gd name="T19" fmla="*/ 0 h 1015"/>
                    <a:gd name="T20" fmla="*/ 0 w 927"/>
                    <a:gd name="T21" fmla="*/ 0 h 1015"/>
                    <a:gd name="T22" fmla="*/ 0 w 927"/>
                    <a:gd name="T23" fmla="*/ 0 h 1015"/>
                    <a:gd name="T24" fmla="*/ 0 w 927"/>
                    <a:gd name="T25" fmla="*/ 0 h 1015"/>
                    <a:gd name="T26" fmla="*/ 0 w 927"/>
                    <a:gd name="T27" fmla="*/ 0 h 1015"/>
                    <a:gd name="T28" fmla="*/ 0 w 927"/>
                    <a:gd name="T29" fmla="*/ 0 h 1015"/>
                    <a:gd name="T30" fmla="*/ 0 w 927"/>
                    <a:gd name="T31" fmla="*/ 0 h 1015"/>
                    <a:gd name="T32" fmla="*/ 0 w 927"/>
                    <a:gd name="T33" fmla="*/ 0 h 1015"/>
                    <a:gd name="T34" fmla="*/ 0 w 927"/>
                    <a:gd name="T35" fmla="*/ 0 h 1015"/>
                    <a:gd name="T36" fmla="*/ 0 w 927"/>
                    <a:gd name="T37" fmla="*/ 0 h 1015"/>
                    <a:gd name="T38" fmla="*/ 0 w 927"/>
                    <a:gd name="T39" fmla="*/ 0 h 1015"/>
                    <a:gd name="T40" fmla="*/ 0 w 927"/>
                    <a:gd name="T41" fmla="*/ 0 h 1015"/>
                    <a:gd name="T42" fmla="*/ 0 w 927"/>
                    <a:gd name="T43" fmla="*/ 0 h 1015"/>
                    <a:gd name="T44" fmla="*/ 0 w 927"/>
                    <a:gd name="T45" fmla="*/ 0 h 1015"/>
                    <a:gd name="T46" fmla="*/ 0 w 927"/>
                    <a:gd name="T47" fmla="*/ 0 h 1015"/>
                    <a:gd name="T48" fmla="*/ 0 w 927"/>
                    <a:gd name="T49" fmla="*/ 0 h 1015"/>
                    <a:gd name="T50" fmla="*/ 0 w 927"/>
                    <a:gd name="T51" fmla="*/ 0 h 1015"/>
                    <a:gd name="T52" fmla="*/ 0 w 927"/>
                    <a:gd name="T53" fmla="*/ 0 h 1015"/>
                    <a:gd name="T54" fmla="*/ 0 w 927"/>
                    <a:gd name="T55" fmla="*/ 0 h 1015"/>
                    <a:gd name="T56" fmla="*/ 0 w 927"/>
                    <a:gd name="T57" fmla="*/ 0 h 1015"/>
                    <a:gd name="T58" fmla="*/ 0 w 927"/>
                    <a:gd name="T59" fmla="*/ 0 h 1015"/>
                    <a:gd name="T60" fmla="*/ 0 w 927"/>
                    <a:gd name="T61" fmla="*/ 0 h 1015"/>
                    <a:gd name="T62" fmla="*/ 0 w 927"/>
                    <a:gd name="T63" fmla="*/ 0 h 1015"/>
                    <a:gd name="T64" fmla="*/ 0 w 927"/>
                    <a:gd name="T65" fmla="*/ 0 h 1015"/>
                    <a:gd name="T66" fmla="*/ 0 w 927"/>
                    <a:gd name="T67" fmla="*/ 0 h 1015"/>
                    <a:gd name="T68" fmla="*/ 0 w 927"/>
                    <a:gd name="T69" fmla="*/ 0 h 1015"/>
                    <a:gd name="T70" fmla="*/ 0 w 927"/>
                    <a:gd name="T71" fmla="*/ 0 h 1015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27"/>
                    <a:gd name="T109" fmla="*/ 0 h 1015"/>
                    <a:gd name="T110" fmla="*/ 927 w 927"/>
                    <a:gd name="T111" fmla="*/ 1015 h 1015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27" h="1015">
                      <a:moveTo>
                        <a:pt x="625" y="34"/>
                      </a:moveTo>
                      <a:lnTo>
                        <a:pt x="705" y="92"/>
                      </a:lnTo>
                      <a:lnTo>
                        <a:pt x="749" y="164"/>
                      </a:lnTo>
                      <a:lnTo>
                        <a:pt x="789" y="242"/>
                      </a:lnTo>
                      <a:lnTo>
                        <a:pt x="813" y="282"/>
                      </a:lnTo>
                      <a:lnTo>
                        <a:pt x="813" y="326"/>
                      </a:lnTo>
                      <a:lnTo>
                        <a:pt x="793" y="378"/>
                      </a:lnTo>
                      <a:lnTo>
                        <a:pt x="833" y="418"/>
                      </a:lnTo>
                      <a:lnTo>
                        <a:pt x="895" y="528"/>
                      </a:lnTo>
                      <a:lnTo>
                        <a:pt x="927" y="586"/>
                      </a:lnTo>
                      <a:lnTo>
                        <a:pt x="927" y="606"/>
                      </a:lnTo>
                      <a:lnTo>
                        <a:pt x="921" y="625"/>
                      </a:lnTo>
                      <a:lnTo>
                        <a:pt x="893" y="631"/>
                      </a:lnTo>
                      <a:lnTo>
                        <a:pt x="853" y="633"/>
                      </a:lnTo>
                      <a:lnTo>
                        <a:pt x="831" y="641"/>
                      </a:lnTo>
                      <a:lnTo>
                        <a:pt x="833" y="685"/>
                      </a:lnTo>
                      <a:lnTo>
                        <a:pt x="845" y="737"/>
                      </a:lnTo>
                      <a:lnTo>
                        <a:pt x="821" y="765"/>
                      </a:lnTo>
                      <a:lnTo>
                        <a:pt x="829" y="803"/>
                      </a:lnTo>
                      <a:lnTo>
                        <a:pt x="809" y="827"/>
                      </a:lnTo>
                      <a:lnTo>
                        <a:pt x="791" y="895"/>
                      </a:lnTo>
                      <a:lnTo>
                        <a:pt x="763" y="915"/>
                      </a:lnTo>
                      <a:lnTo>
                        <a:pt x="719" y="915"/>
                      </a:lnTo>
                      <a:lnTo>
                        <a:pt x="657" y="905"/>
                      </a:lnTo>
                      <a:lnTo>
                        <a:pt x="593" y="895"/>
                      </a:lnTo>
                      <a:lnTo>
                        <a:pt x="599" y="1015"/>
                      </a:lnTo>
                      <a:lnTo>
                        <a:pt x="106" y="855"/>
                      </a:lnTo>
                      <a:lnTo>
                        <a:pt x="146" y="761"/>
                      </a:lnTo>
                      <a:lnTo>
                        <a:pt x="136" y="689"/>
                      </a:lnTo>
                      <a:lnTo>
                        <a:pt x="0" y="554"/>
                      </a:lnTo>
                      <a:lnTo>
                        <a:pt x="0" y="194"/>
                      </a:lnTo>
                      <a:lnTo>
                        <a:pt x="92" y="96"/>
                      </a:lnTo>
                      <a:lnTo>
                        <a:pt x="206" y="44"/>
                      </a:lnTo>
                      <a:lnTo>
                        <a:pt x="325" y="0"/>
                      </a:lnTo>
                      <a:lnTo>
                        <a:pt x="483" y="22"/>
                      </a:lnTo>
                      <a:lnTo>
                        <a:pt x="625" y="34"/>
                      </a:lnTo>
                      <a:close/>
                    </a:path>
                  </a:pathLst>
                </a:custGeom>
                <a:solidFill>
                  <a:srgbClr val="B0580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88" name="Freeform 752"/>
                <p:cNvSpPr>
                  <a:spLocks/>
                </p:cNvSpPr>
                <p:nvPr/>
              </p:nvSpPr>
              <p:spPr bwMode="auto">
                <a:xfrm flipH="1">
                  <a:off x="3809" y="485"/>
                  <a:ext cx="24" cy="4"/>
                </a:xfrm>
                <a:custGeom>
                  <a:avLst/>
                  <a:gdLst>
                    <a:gd name="T0" fmla="*/ 0 w 52"/>
                    <a:gd name="T1" fmla="*/ 0 h 9"/>
                    <a:gd name="T2" fmla="*/ 0 w 52"/>
                    <a:gd name="T3" fmla="*/ 0 h 9"/>
                    <a:gd name="T4" fmla="*/ 0 w 52"/>
                    <a:gd name="T5" fmla="*/ 0 h 9"/>
                    <a:gd name="T6" fmla="*/ 0 w 52"/>
                    <a:gd name="T7" fmla="*/ 0 h 9"/>
                    <a:gd name="T8" fmla="*/ 0 w 52"/>
                    <a:gd name="T9" fmla="*/ 0 h 9"/>
                    <a:gd name="T10" fmla="*/ 0 w 52"/>
                    <a:gd name="T11" fmla="*/ 0 h 9"/>
                    <a:gd name="T12" fmla="*/ 0 w 52"/>
                    <a:gd name="T13" fmla="*/ 0 h 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9"/>
                    <a:gd name="T23" fmla="*/ 52 w 52"/>
                    <a:gd name="T24" fmla="*/ 9 h 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9">
                      <a:moveTo>
                        <a:pt x="52" y="3"/>
                      </a:moveTo>
                      <a:lnTo>
                        <a:pt x="40" y="9"/>
                      </a:lnTo>
                      <a:lnTo>
                        <a:pt x="14" y="7"/>
                      </a:lnTo>
                      <a:lnTo>
                        <a:pt x="4" y="9"/>
                      </a:lnTo>
                      <a:lnTo>
                        <a:pt x="0" y="1"/>
                      </a:lnTo>
                      <a:lnTo>
                        <a:pt x="16" y="0"/>
                      </a:lnTo>
                      <a:lnTo>
                        <a:pt x="52" y="3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89" name="Freeform 753"/>
                <p:cNvSpPr>
                  <a:spLocks/>
                </p:cNvSpPr>
                <p:nvPr/>
              </p:nvSpPr>
              <p:spPr bwMode="auto">
                <a:xfrm flipH="1">
                  <a:off x="3831" y="466"/>
                  <a:ext cx="9" cy="18"/>
                </a:xfrm>
                <a:custGeom>
                  <a:avLst/>
                  <a:gdLst>
                    <a:gd name="T0" fmla="*/ 0 w 20"/>
                    <a:gd name="T1" fmla="*/ 0 h 38"/>
                    <a:gd name="T2" fmla="*/ 0 w 20"/>
                    <a:gd name="T3" fmla="*/ 0 h 38"/>
                    <a:gd name="T4" fmla="*/ 0 w 20"/>
                    <a:gd name="T5" fmla="*/ 0 h 38"/>
                    <a:gd name="T6" fmla="*/ 0 w 20"/>
                    <a:gd name="T7" fmla="*/ 0 h 38"/>
                    <a:gd name="T8" fmla="*/ 0 w 20"/>
                    <a:gd name="T9" fmla="*/ 0 h 38"/>
                    <a:gd name="T10" fmla="*/ 0 w 20"/>
                    <a:gd name="T11" fmla="*/ 0 h 38"/>
                    <a:gd name="T12" fmla="*/ 0 w 20"/>
                    <a:gd name="T13" fmla="*/ 0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"/>
                    <a:gd name="T22" fmla="*/ 0 h 38"/>
                    <a:gd name="T23" fmla="*/ 20 w 20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" h="38">
                      <a:moveTo>
                        <a:pt x="20" y="0"/>
                      </a:moveTo>
                      <a:lnTo>
                        <a:pt x="6" y="10"/>
                      </a:lnTo>
                      <a:lnTo>
                        <a:pt x="6" y="20"/>
                      </a:lnTo>
                      <a:lnTo>
                        <a:pt x="4" y="38"/>
                      </a:lnTo>
                      <a:lnTo>
                        <a:pt x="0" y="14"/>
                      </a:lnTo>
                      <a:lnTo>
                        <a:pt x="0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0" name="Freeform 754"/>
                <p:cNvSpPr>
                  <a:spLocks/>
                </p:cNvSpPr>
                <p:nvPr/>
              </p:nvSpPr>
              <p:spPr bwMode="auto">
                <a:xfrm flipH="1">
                  <a:off x="3847" y="410"/>
                  <a:ext cx="10" cy="34"/>
                </a:xfrm>
                <a:custGeom>
                  <a:avLst/>
                  <a:gdLst>
                    <a:gd name="T0" fmla="*/ 0 w 22"/>
                    <a:gd name="T1" fmla="*/ 0 h 74"/>
                    <a:gd name="T2" fmla="*/ 0 w 22"/>
                    <a:gd name="T3" fmla="*/ 0 h 74"/>
                    <a:gd name="T4" fmla="*/ 0 w 22"/>
                    <a:gd name="T5" fmla="*/ 0 h 74"/>
                    <a:gd name="T6" fmla="*/ 0 w 22"/>
                    <a:gd name="T7" fmla="*/ 0 h 74"/>
                    <a:gd name="T8" fmla="*/ 0 w 22"/>
                    <a:gd name="T9" fmla="*/ 0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74"/>
                    <a:gd name="T17" fmla="*/ 22 w 22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74">
                      <a:moveTo>
                        <a:pt x="0" y="0"/>
                      </a:moveTo>
                      <a:lnTo>
                        <a:pt x="16" y="42"/>
                      </a:lnTo>
                      <a:lnTo>
                        <a:pt x="22" y="74"/>
                      </a:lnTo>
                      <a:lnTo>
                        <a:pt x="10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1" name="Freeform 755"/>
                <p:cNvSpPr>
                  <a:spLocks/>
                </p:cNvSpPr>
                <p:nvPr/>
              </p:nvSpPr>
              <p:spPr bwMode="auto">
                <a:xfrm flipH="1">
                  <a:off x="3856" y="376"/>
                  <a:ext cx="45" cy="29"/>
                </a:xfrm>
                <a:custGeom>
                  <a:avLst/>
                  <a:gdLst>
                    <a:gd name="T0" fmla="*/ 0 w 98"/>
                    <a:gd name="T1" fmla="*/ 0 h 62"/>
                    <a:gd name="T2" fmla="*/ 0 w 98"/>
                    <a:gd name="T3" fmla="*/ 0 h 62"/>
                    <a:gd name="T4" fmla="*/ 0 w 98"/>
                    <a:gd name="T5" fmla="*/ 0 h 62"/>
                    <a:gd name="T6" fmla="*/ 0 w 98"/>
                    <a:gd name="T7" fmla="*/ 0 h 62"/>
                    <a:gd name="T8" fmla="*/ 0 w 98"/>
                    <a:gd name="T9" fmla="*/ 0 h 62"/>
                    <a:gd name="T10" fmla="*/ 0 w 98"/>
                    <a:gd name="T11" fmla="*/ 0 h 62"/>
                    <a:gd name="T12" fmla="*/ 0 w 98"/>
                    <a:gd name="T13" fmla="*/ 0 h 62"/>
                    <a:gd name="T14" fmla="*/ 0 w 98"/>
                    <a:gd name="T15" fmla="*/ 0 h 62"/>
                    <a:gd name="T16" fmla="*/ 0 w 98"/>
                    <a:gd name="T17" fmla="*/ 0 h 62"/>
                    <a:gd name="T18" fmla="*/ 0 w 98"/>
                    <a:gd name="T19" fmla="*/ 0 h 62"/>
                    <a:gd name="T20" fmla="*/ 0 w 98"/>
                    <a:gd name="T21" fmla="*/ 0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62"/>
                    <a:gd name="T35" fmla="*/ 98 w 98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62">
                      <a:moveTo>
                        <a:pt x="98" y="0"/>
                      </a:moveTo>
                      <a:lnTo>
                        <a:pt x="78" y="34"/>
                      </a:lnTo>
                      <a:lnTo>
                        <a:pt x="82" y="44"/>
                      </a:lnTo>
                      <a:lnTo>
                        <a:pt x="82" y="50"/>
                      </a:lnTo>
                      <a:lnTo>
                        <a:pt x="88" y="62"/>
                      </a:lnTo>
                      <a:lnTo>
                        <a:pt x="74" y="42"/>
                      </a:lnTo>
                      <a:lnTo>
                        <a:pt x="56" y="42"/>
                      </a:lnTo>
                      <a:lnTo>
                        <a:pt x="34" y="34"/>
                      </a:lnTo>
                      <a:lnTo>
                        <a:pt x="0" y="32"/>
                      </a:lnTo>
                      <a:lnTo>
                        <a:pt x="34" y="12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2" name="Freeform 756"/>
                <p:cNvSpPr>
                  <a:spLocks/>
                </p:cNvSpPr>
                <p:nvPr/>
              </p:nvSpPr>
              <p:spPr bwMode="auto">
                <a:xfrm flipH="1">
                  <a:off x="3844" y="333"/>
                  <a:ext cx="77" cy="27"/>
                </a:xfrm>
                <a:custGeom>
                  <a:avLst/>
                  <a:gdLst>
                    <a:gd name="T0" fmla="*/ 0 w 168"/>
                    <a:gd name="T1" fmla="*/ 0 h 60"/>
                    <a:gd name="T2" fmla="*/ 0 w 168"/>
                    <a:gd name="T3" fmla="*/ 0 h 60"/>
                    <a:gd name="T4" fmla="*/ 0 w 168"/>
                    <a:gd name="T5" fmla="*/ 0 h 60"/>
                    <a:gd name="T6" fmla="*/ 0 w 168"/>
                    <a:gd name="T7" fmla="*/ 0 h 60"/>
                    <a:gd name="T8" fmla="*/ 0 w 168"/>
                    <a:gd name="T9" fmla="*/ 0 h 60"/>
                    <a:gd name="T10" fmla="*/ 0 w 168"/>
                    <a:gd name="T11" fmla="*/ 0 h 60"/>
                    <a:gd name="T12" fmla="*/ 0 w 168"/>
                    <a:gd name="T13" fmla="*/ 0 h 60"/>
                    <a:gd name="T14" fmla="*/ 0 w 168"/>
                    <a:gd name="T15" fmla="*/ 0 h 60"/>
                    <a:gd name="T16" fmla="*/ 0 w 168"/>
                    <a:gd name="T17" fmla="*/ 0 h 60"/>
                    <a:gd name="T18" fmla="*/ 0 w 168"/>
                    <a:gd name="T19" fmla="*/ 0 h 60"/>
                    <a:gd name="T20" fmla="*/ 0 w 168"/>
                    <a:gd name="T21" fmla="*/ 0 h 60"/>
                    <a:gd name="T22" fmla="*/ 0 w 168"/>
                    <a:gd name="T23" fmla="*/ 0 h 60"/>
                    <a:gd name="T24" fmla="*/ 0 w 168"/>
                    <a:gd name="T25" fmla="*/ 0 h 60"/>
                    <a:gd name="T26" fmla="*/ 0 w 168"/>
                    <a:gd name="T27" fmla="*/ 0 h 60"/>
                    <a:gd name="T28" fmla="*/ 0 w 168"/>
                    <a:gd name="T29" fmla="*/ 0 h 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8"/>
                    <a:gd name="T46" fmla="*/ 0 h 60"/>
                    <a:gd name="T47" fmla="*/ 168 w 168"/>
                    <a:gd name="T48" fmla="*/ 60 h 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8" h="60">
                      <a:moveTo>
                        <a:pt x="168" y="30"/>
                      </a:moveTo>
                      <a:lnTo>
                        <a:pt x="160" y="52"/>
                      </a:lnTo>
                      <a:lnTo>
                        <a:pt x="142" y="60"/>
                      </a:lnTo>
                      <a:lnTo>
                        <a:pt x="116" y="42"/>
                      </a:lnTo>
                      <a:lnTo>
                        <a:pt x="82" y="30"/>
                      </a:lnTo>
                      <a:lnTo>
                        <a:pt x="26" y="30"/>
                      </a:lnTo>
                      <a:lnTo>
                        <a:pt x="0" y="32"/>
                      </a:lnTo>
                      <a:lnTo>
                        <a:pt x="42" y="16"/>
                      </a:lnTo>
                      <a:lnTo>
                        <a:pt x="72" y="8"/>
                      </a:lnTo>
                      <a:lnTo>
                        <a:pt x="68" y="0"/>
                      </a:lnTo>
                      <a:lnTo>
                        <a:pt x="98" y="12"/>
                      </a:lnTo>
                      <a:lnTo>
                        <a:pt x="94" y="4"/>
                      </a:lnTo>
                      <a:lnTo>
                        <a:pt x="118" y="16"/>
                      </a:lnTo>
                      <a:lnTo>
                        <a:pt x="138" y="16"/>
                      </a:lnTo>
                      <a:lnTo>
                        <a:pt x="168" y="3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3" name="Freeform 757"/>
                <p:cNvSpPr>
                  <a:spLocks/>
                </p:cNvSpPr>
                <p:nvPr/>
              </p:nvSpPr>
              <p:spPr bwMode="auto">
                <a:xfrm flipH="1">
                  <a:off x="4017" y="371"/>
                  <a:ext cx="45" cy="90"/>
                </a:xfrm>
                <a:custGeom>
                  <a:avLst/>
                  <a:gdLst>
                    <a:gd name="T0" fmla="*/ 0 w 98"/>
                    <a:gd name="T1" fmla="*/ 0 h 198"/>
                    <a:gd name="T2" fmla="*/ 0 w 98"/>
                    <a:gd name="T3" fmla="*/ 0 h 198"/>
                    <a:gd name="T4" fmla="*/ 0 w 98"/>
                    <a:gd name="T5" fmla="*/ 0 h 198"/>
                    <a:gd name="T6" fmla="*/ 0 w 98"/>
                    <a:gd name="T7" fmla="*/ 0 h 198"/>
                    <a:gd name="T8" fmla="*/ 0 w 98"/>
                    <a:gd name="T9" fmla="*/ 0 h 198"/>
                    <a:gd name="T10" fmla="*/ 0 w 98"/>
                    <a:gd name="T11" fmla="*/ 0 h 198"/>
                    <a:gd name="T12" fmla="*/ 0 w 98"/>
                    <a:gd name="T13" fmla="*/ 0 h 198"/>
                    <a:gd name="T14" fmla="*/ 0 w 98"/>
                    <a:gd name="T15" fmla="*/ 0 h 198"/>
                    <a:gd name="T16" fmla="*/ 0 w 98"/>
                    <a:gd name="T17" fmla="*/ 0 h 198"/>
                    <a:gd name="T18" fmla="*/ 0 w 98"/>
                    <a:gd name="T19" fmla="*/ 0 h 198"/>
                    <a:gd name="T20" fmla="*/ 0 w 98"/>
                    <a:gd name="T21" fmla="*/ 0 h 198"/>
                    <a:gd name="T22" fmla="*/ 0 w 98"/>
                    <a:gd name="T23" fmla="*/ 0 h 198"/>
                    <a:gd name="T24" fmla="*/ 0 w 98"/>
                    <a:gd name="T25" fmla="*/ 0 h 198"/>
                    <a:gd name="T26" fmla="*/ 0 w 98"/>
                    <a:gd name="T27" fmla="*/ 0 h 198"/>
                    <a:gd name="T28" fmla="*/ 0 w 98"/>
                    <a:gd name="T29" fmla="*/ 0 h 198"/>
                    <a:gd name="T30" fmla="*/ 0 w 98"/>
                    <a:gd name="T31" fmla="*/ 0 h 198"/>
                    <a:gd name="T32" fmla="*/ 0 w 98"/>
                    <a:gd name="T33" fmla="*/ 0 h 198"/>
                    <a:gd name="T34" fmla="*/ 0 w 98"/>
                    <a:gd name="T35" fmla="*/ 0 h 198"/>
                    <a:gd name="T36" fmla="*/ 0 w 98"/>
                    <a:gd name="T37" fmla="*/ 0 h 198"/>
                    <a:gd name="T38" fmla="*/ 0 w 98"/>
                    <a:gd name="T39" fmla="*/ 0 h 198"/>
                    <a:gd name="T40" fmla="*/ 0 w 98"/>
                    <a:gd name="T41" fmla="*/ 0 h 198"/>
                    <a:gd name="T42" fmla="*/ 0 w 98"/>
                    <a:gd name="T43" fmla="*/ 0 h 198"/>
                    <a:gd name="T44" fmla="*/ 0 w 98"/>
                    <a:gd name="T45" fmla="*/ 0 h 19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8"/>
                    <a:gd name="T70" fmla="*/ 0 h 198"/>
                    <a:gd name="T71" fmla="*/ 98 w 98"/>
                    <a:gd name="T72" fmla="*/ 198 h 198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8" h="198">
                      <a:moveTo>
                        <a:pt x="98" y="38"/>
                      </a:moveTo>
                      <a:lnTo>
                        <a:pt x="68" y="14"/>
                      </a:lnTo>
                      <a:lnTo>
                        <a:pt x="32" y="20"/>
                      </a:lnTo>
                      <a:lnTo>
                        <a:pt x="14" y="52"/>
                      </a:lnTo>
                      <a:lnTo>
                        <a:pt x="10" y="98"/>
                      </a:lnTo>
                      <a:lnTo>
                        <a:pt x="14" y="132"/>
                      </a:lnTo>
                      <a:lnTo>
                        <a:pt x="26" y="160"/>
                      </a:lnTo>
                      <a:lnTo>
                        <a:pt x="42" y="116"/>
                      </a:lnTo>
                      <a:lnTo>
                        <a:pt x="60" y="92"/>
                      </a:lnTo>
                      <a:lnTo>
                        <a:pt x="92" y="74"/>
                      </a:lnTo>
                      <a:lnTo>
                        <a:pt x="66" y="110"/>
                      </a:lnTo>
                      <a:lnTo>
                        <a:pt x="38" y="140"/>
                      </a:lnTo>
                      <a:lnTo>
                        <a:pt x="36" y="168"/>
                      </a:lnTo>
                      <a:lnTo>
                        <a:pt x="48" y="194"/>
                      </a:lnTo>
                      <a:lnTo>
                        <a:pt x="64" y="198"/>
                      </a:lnTo>
                      <a:lnTo>
                        <a:pt x="24" y="188"/>
                      </a:lnTo>
                      <a:lnTo>
                        <a:pt x="2" y="146"/>
                      </a:lnTo>
                      <a:lnTo>
                        <a:pt x="0" y="92"/>
                      </a:lnTo>
                      <a:lnTo>
                        <a:pt x="2" y="42"/>
                      </a:lnTo>
                      <a:lnTo>
                        <a:pt x="26" y="10"/>
                      </a:lnTo>
                      <a:lnTo>
                        <a:pt x="56" y="0"/>
                      </a:lnTo>
                      <a:lnTo>
                        <a:pt x="84" y="6"/>
                      </a:lnTo>
                      <a:lnTo>
                        <a:pt x="98" y="3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4" name="Freeform 758"/>
                <p:cNvSpPr>
                  <a:spLocks/>
                </p:cNvSpPr>
                <p:nvPr/>
              </p:nvSpPr>
              <p:spPr bwMode="auto">
                <a:xfrm flipH="1">
                  <a:off x="4005" y="356"/>
                  <a:ext cx="72" cy="122"/>
                </a:xfrm>
                <a:custGeom>
                  <a:avLst/>
                  <a:gdLst>
                    <a:gd name="T0" fmla="*/ 0 w 160"/>
                    <a:gd name="T1" fmla="*/ 0 h 268"/>
                    <a:gd name="T2" fmla="*/ 0 w 160"/>
                    <a:gd name="T3" fmla="*/ 0 h 268"/>
                    <a:gd name="T4" fmla="*/ 0 w 160"/>
                    <a:gd name="T5" fmla="*/ 0 h 268"/>
                    <a:gd name="T6" fmla="*/ 0 w 160"/>
                    <a:gd name="T7" fmla="*/ 0 h 268"/>
                    <a:gd name="T8" fmla="*/ 0 w 160"/>
                    <a:gd name="T9" fmla="*/ 0 h 268"/>
                    <a:gd name="T10" fmla="*/ 0 w 160"/>
                    <a:gd name="T11" fmla="*/ 0 h 268"/>
                    <a:gd name="T12" fmla="*/ 0 w 160"/>
                    <a:gd name="T13" fmla="*/ 0 h 268"/>
                    <a:gd name="T14" fmla="*/ 0 w 160"/>
                    <a:gd name="T15" fmla="*/ 0 h 268"/>
                    <a:gd name="T16" fmla="*/ 0 w 160"/>
                    <a:gd name="T17" fmla="*/ 0 h 268"/>
                    <a:gd name="T18" fmla="*/ 0 w 160"/>
                    <a:gd name="T19" fmla="*/ 0 h 268"/>
                    <a:gd name="T20" fmla="*/ 0 w 160"/>
                    <a:gd name="T21" fmla="*/ 0 h 268"/>
                    <a:gd name="T22" fmla="*/ 0 w 160"/>
                    <a:gd name="T23" fmla="*/ 0 h 268"/>
                    <a:gd name="T24" fmla="*/ 0 w 160"/>
                    <a:gd name="T25" fmla="*/ 0 h 268"/>
                    <a:gd name="T26" fmla="*/ 0 w 160"/>
                    <a:gd name="T27" fmla="*/ 0 h 268"/>
                    <a:gd name="T28" fmla="*/ 0 w 160"/>
                    <a:gd name="T29" fmla="*/ 0 h 268"/>
                    <a:gd name="T30" fmla="*/ 0 w 160"/>
                    <a:gd name="T31" fmla="*/ 0 h 268"/>
                    <a:gd name="T32" fmla="*/ 0 w 160"/>
                    <a:gd name="T33" fmla="*/ 0 h 268"/>
                    <a:gd name="T34" fmla="*/ 0 w 160"/>
                    <a:gd name="T35" fmla="*/ 0 h 268"/>
                    <a:gd name="T36" fmla="*/ 0 w 160"/>
                    <a:gd name="T37" fmla="*/ 0 h 268"/>
                    <a:gd name="T38" fmla="*/ 0 w 160"/>
                    <a:gd name="T39" fmla="*/ 0 h 268"/>
                    <a:gd name="T40" fmla="*/ 0 w 160"/>
                    <a:gd name="T41" fmla="*/ 0 h 268"/>
                    <a:gd name="T42" fmla="*/ 0 w 160"/>
                    <a:gd name="T43" fmla="*/ 0 h 268"/>
                    <a:gd name="T44" fmla="*/ 0 w 160"/>
                    <a:gd name="T45" fmla="*/ 0 h 268"/>
                    <a:gd name="T46" fmla="*/ 0 w 160"/>
                    <a:gd name="T47" fmla="*/ 0 h 268"/>
                    <a:gd name="T48" fmla="*/ 0 w 160"/>
                    <a:gd name="T49" fmla="*/ 0 h 268"/>
                    <a:gd name="T50" fmla="*/ 0 w 160"/>
                    <a:gd name="T51" fmla="*/ 0 h 268"/>
                    <a:gd name="T52" fmla="*/ 0 w 160"/>
                    <a:gd name="T53" fmla="*/ 0 h 26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60"/>
                    <a:gd name="T82" fmla="*/ 0 h 268"/>
                    <a:gd name="T83" fmla="*/ 160 w 160"/>
                    <a:gd name="T84" fmla="*/ 268 h 26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60" h="268">
                      <a:moveTo>
                        <a:pt x="160" y="66"/>
                      </a:moveTo>
                      <a:lnTo>
                        <a:pt x="134" y="22"/>
                      </a:lnTo>
                      <a:lnTo>
                        <a:pt x="94" y="12"/>
                      </a:lnTo>
                      <a:lnTo>
                        <a:pt x="42" y="20"/>
                      </a:lnTo>
                      <a:lnTo>
                        <a:pt x="24" y="44"/>
                      </a:lnTo>
                      <a:lnTo>
                        <a:pt x="12" y="84"/>
                      </a:lnTo>
                      <a:lnTo>
                        <a:pt x="12" y="116"/>
                      </a:lnTo>
                      <a:lnTo>
                        <a:pt x="20" y="138"/>
                      </a:lnTo>
                      <a:lnTo>
                        <a:pt x="20" y="172"/>
                      </a:lnTo>
                      <a:lnTo>
                        <a:pt x="26" y="210"/>
                      </a:lnTo>
                      <a:lnTo>
                        <a:pt x="60" y="248"/>
                      </a:lnTo>
                      <a:lnTo>
                        <a:pt x="82" y="248"/>
                      </a:lnTo>
                      <a:lnTo>
                        <a:pt x="110" y="248"/>
                      </a:lnTo>
                      <a:lnTo>
                        <a:pt x="110" y="252"/>
                      </a:lnTo>
                      <a:lnTo>
                        <a:pt x="90" y="268"/>
                      </a:lnTo>
                      <a:lnTo>
                        <a:pt x="64" y="264"/>
                      </a:lnTo>
                      <a:lnTo>
                        <a:pt x="34" y="252"/>
                      </a:lnTo>
                      <a:lnTo>
                        <a:pt x="10" y="212"/>
                      </a:lnTo>
                      <a:lnTo>
                        <a:pt x="8" y="150"/>
                      </a:lnTo>
                      <a:lnTo>
                        <a:pt x="0" y="108"/>
                      </a:lnTo>
                      <a:lnTo>
                        <a:pt x="0" y="72"/>
                      </a:lnTo>
                      <a:lnTo>
                        <a:pt x="16" y="40"/>
                      </a:lnTo>
                      <a:lnTo>
                        <a:pt x="32" y="12"/>
                      </a:lnTo>
                      <a:lnTo>
                        <a:pt x="74" y="0"/>
                      </a:lnTo>
                      <a:lnTo>
                        <a:pt x="134" y="8"/>
                      </a:lnTo>
                      <a:lnTo>
                        <a:pt x="156" y="22"/>
                      </a:lnTo>
                      <a:lnTo>
                        <a:pt x="160" y="6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5" name="Freeform 759"/>
                <p:cNvSpPr>
                  <a:spLocks/>
                </p:cNvSpPr>
                <p:nvPr/>
              </p:nvSpPr>
              <p:spPr bwMode="auto">
                <a:xfrm flipH="1">
                  <a:off x="3967" y="488"/>
                  <a:ext cx="67" cy="102"/>
                </a:xfrm>
                <a:custGeom>
                  <a:avLst/>
                  <a:gdLst>
                    <a:gd name="T0" fmla="*/ 0 w 146"/>
                    <a:gd name="T1" fmla="*/ 0 h 224"/>
                    <a:gd name="T2" fmla="*/ 0 w 146"/>
                    <a:gd name="T3" fmla="*/ 0 h 224"/>
                    <a:gd name="T4" fmla="*/ 0 w 146"/>
                    <a:gd name="T5" fmla="*/ 0 h 224"/>
                    <a:gd name="T6" fmla="*/ 0 w 146"/>
                    <a:gd name="T7" fmla="*/ 0 h 224"/>
                    <a:gd name="T8" fmla="*/ 0 w 146"/>
                    <a:gd name="T9" fmla="*/ 0 h 224"/>
                    <a:gd name="T10" fmla="*/ 0 w 146"/>
                    <a:gd name="T11" fmla="*/ 0 h 224"/>
                    <a:gd name="T12" fmla="*/ 0 w 146"/>
                    <a:gd name="T13" fmla="*/ 0 h 224"/>
                    <a:gd name="T14" fmla="*/ 0 w 146"/>
                    <a:gd name="T15" fmla="*/ 0 h 224"/>
                    <a:gd name="T16" fmla="*/ 0 w 146"/>
                    <a:gd name="T17" fmla="*/ 0 h 224"/>
                    <a:gd name="T18" fmla="*/ 0 w 146"/>
                    <a:gd name="T19" fmla="*/ 0 h 2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6"/>
                    <a:gd name="T31" fmla="*/ 0 h 224"/>
                    <a:gd name="T32" fmla="*/ 146 w 146"/>
                    <a:gd name="T33" fmla="*/ 224 h 22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6" h="224">
                      <a:moveTo>
                        <a:pt x="0" y="0"/>
                      </a:moveTo>
                      <a:lnTo>
                        <a:pt x="18" y="48"/>
                      </a:lnTo>
                      <a:lnTo>
                        <a:pt x="48" y="100"/>
                      </a:lnTo>
                      <a:lnTo>
                        <a:pt x="80" y="146"/>
                      </a:lnTo>
                      <a:lnTo>
                        <a:pt x="124" y="204"/>
                      </a:lnTo>
                      <a:lnTo>
                        <a:pt x="146" y="224"/>
                      </a:lnTo>
                      <a:lnTo>
                        <a:pt x="96" y="198"/>
                      </a:lnTo>
                      <a:lnTo>
                        <a:pt x="58" y="144"/>
                      </a:lnTo>
                      <a:lnTo>
                        <a:pt x="22" y="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6" name="Freeform 760"/>
                <p:cNvSpPr>
                  <a:spLocks/>
                </p:cNvSpPr>
                <p:nvPr/>
              </p:nvSpPr>
              <p:spPr bwMode="auto">
                <a:xfrm flipH="1">
                  <a:off x="3857" y="141"/>
                  <a:ext cx="381" cy="383"/>
                </a:xfrm>
                <a:custGeom>
                  <a:avLst/>
                  <a:gdLst>
                    <a:gd name="T0" fmla="*/ 0 w 837"/>
                    <a:gd name="T1" fmla="*/ 0 h 841"/>
                    <a:gd name="T2" fmla="*/ 0 w 837"/>
                    <a:gd name="T3" fmla="*/ 0 h 841"/>
                    <a:gd name="T4" fmla="*/ 0 w 837"/>
                    <a:gd name="T5" fmla="*/ 0 h 841"/>
                    <a:gd name="T6" fmla="*/ 0 w 837"/>
                    <a:gd name="T7" fmla="*/ 0 h 841"/>
                    <a:gd name="T8" fmla="*/ 0 w 837"/>
                    <a:gd name="T9" fmla="*/ 0 h 841"/>
                    <a:gd name="T10" fmla="*/ 0 w 837"/>
                    <a:gd name="T11" fmla="*/ 0 h 841"/>
                    <a:gd name="T12" fmla="*/ 0 w 837"/>
                    <a:gd name="T13" fmla="*/ 0 h 841"/>
                    <a:gd name="T14" fmla="*/ 0 w 837"/>
                    <a:gd name="T15" fmla="*/ 0 h 841"/>
                    <a:gd name="T16" fmla="*/ 0 w 837"/>
                    <a:gd name="T17" fmla="*/ 0 h 841"/>
                    <a:gd name="T18" fmla="*/ 0 w 837"/>
                    <a:gd name="T19" fmla="*/ 0 h 841"/>
                    <a:gd name="T20" fmla="*/ 0 w 837"/>
                    <a:gd name="T21" fmla="*/ 0 h 841"/>
                    <a:gd name="T22" fmla="*/ 0 w 837"/>
                    <a:gd name="T23" fmla="*/ 0 h 841"/>
                    <a:gd name="T24" fmla="*/ 0 w 837"/>
                    <a:gd name="T25" fmla="*/ 0 h 841"/>
                    <a:gd name="T26" fmla="*/ 0 w 837"/>
                    <a:gd name="T27" fmla="*/ 0 h 841"/>
                    <a:gd name="T28" fmla="*/ 0 w 837"/>
                    <a:gd name="T29" fmla="*/ 0 h 841"/>
                    <a:gd name="T30" fmla="*/ 0 w 837"/>
                    <a:gd name="T31" fmla="*/ 0 h 841"/>
                    <a:gd name="T32" fmla="*/ 0 w 837"/>
                    <a:gd name="T33" fmla="*/ 0 h 841"/>
                    <a:gd name="T34" fmla="*/ 0 w 837"/>
                    <a:gd name="T35" fmla="*/ 0 h 841"/>
                    <a:gd name="T36" fmla="*/ 0 w 837"/>
                    <a:gd name="T37" fmla="*/ 0 h 841"/>
                    <a:gd name="T38" fmla="*/ 0 w 837"/>
                    <a:gd name="T39" fmla="*/ 0 h 841"/>
                    <a:gd name="T40" fmla="*/ 0 w 837"/>
                    <a:gd name="T41" fmla="*/ 0 h 841"/>
                    <a:gd name="T42" fmla="*/ 0 w 837"/>
                    <a:gd name="T43" fmla="*/ 0 h 841"/>
                    <a:gd name="T44" fmla="*/ 0 w 837"/>
                    <a:gd name="T45" fmla="*/ 0 h 841"/>
                    <a:gd name="T46" fmla="*/ 0 w 837"/>
                    <a:gd name="T47" fmla="*/ 0 h 841"/>
                    <a:gd name="T48" fmla="*/ 0 w 837"/>
                    <a:gd name="T49" fmla="*/ 0 h 841"/>
                    <a:gd name="T50" fmla="*/ 0 w 837"/>
                    <a:gd name="T51" fmla="*/ 0 h 841"/>
                    <a:gd name="T52" fmla="*/ 0 w 837"/>
                    <a:gd name="T53" fmla="*/ 0 h 841"/>
                    <a:gd name="T54" fmla="*/ 0 w 837"/>
                    <a:gd name="T55" fmla="*/ 0 h 841"/>
                    <a:gd name="T56" fmla="*/ 0 w 837"/>
                    <a:gd name="T57" fmla="*/ 0 h 841"/>
                    <a:gd name="T58" fmla="*/ 0 w 837"/>
                    <a:gd name="T59" fmla="*/ 0 h 841"/>
                    <a:gd name="T60" fmla="*/ 0 w 837"/>
                    <a:gd name="T61" fmla="*/ 0 h 841"/>
                    <a:gd name="T62" fmla="*/ 0 w 837"/>
                    <a:gd name="T63" fmla="*/ 0 h 841"/>
                    <a:gd name="T64" fmla="*/ 0 w 837"/>
                    <a:gd name="T65" fmla="*/ 0 h 841"/>
                    <a:gd name="T66" fmla="*/ 0 w 837"/>
                    <a:gd name="T67" fmla="*/ 0 h 841"/>
                    <a:gd name="T68" fmla="*/ 0 w 837"/>
                    <a:gd name="T69" fmla="*/ 0 h 841"/>
                    <a:gd name="T70" fmla="*/ 0 w 837"/>
                    <a:gd name="T71" fmla="*/ 0 h 841"/>
                    <a:gd name="T72" fmla="*/ 0 w 837"/>
                    <a:gd name="T73" fmla="*/ 0 h 841"/>
                    <a:gd name="T74" fmla="*/ 0 w 837"/>
                    <a:gd name="T75" fmla="*/ 0 h 84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837"/>
                    <a:gd name="T115" fmla="*/ 0 h 841"/>
                    <a:gd name="T116" fmla="*/ 837 w 837"/>
                    <a:gd name="T117" fmla="*/ 841 h 841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837" h="841">
                      <a:moveTo>
                        <a:pt x="771" y="242"/>
                      </a:moveTo>
                      <a:lnTo>
                        <a:pt x="643" y="222"/>
                      </a:lnTo>
                      <a:lnTo>
                        <a:pt x="559" y="234"/>
                      </a:lnTo>
                      <a:lnTo>
                        <a:pt x="507" y="294"/>
                      </a:lnTo>
                      <a:lnTo>
                        <a:pt x="539" y="366"/>
                      </a:lnTo>
                      <a:lnTo>
                        <a:pt x="579" y="392"/>
                      </a:lnTo>
                      <a:lnTo>
                        <a:pt x="591" y="460"/>
                      </a:lnTo>
                      <a:lnTo>
                        <a:pt x="567" y="504"/>
                      </a:lnTo>
                      <a:lnTo>
                        <a:pt x="587" y="570"/>
                      </a:lnTo>
                      <a:lnTo>
                        <a:pt x="535" y="570"/>
                      </a:lnTo>
                      <a:lnTo>
                        <a:pt x="521" y="494"/>
                      </a:lnTo>
                      <a:lnTo>
                        <a:pt x="489" y="460"/>
                      </a:lnTo>
                      <a:lnTo>
                        <a:pt x="425" y="460"/>
                      </a:lnTo>
                      <a:lnTo>
                        <a:pt x="365" y="476"/>
                      </a:lnTo>
                      <a:lnTo>
                        <a:pt x="345" y="528"/>
                      </a:lnTo>
                      <a:lnTo>
                        <a:pt x="337" y="598"/>
                      </a:lnTo>
                      <a:lnTo>
                        <a:pt x="345" y="648"/>
                      </a:lnTo>
                      <a:lnTo>
                        <a:pt x="345" y="686"/>
                      </a:lnTo>
                      <a:lnTo>
                        <a:pt x="341" y="730"/>
                      </a:lnTo>
                      <a:lnTo>
                        <a:pt x="301" y="769"/>
                      </a:lnTo>
                      <a:lnTo>
                        <a:pt x="274" y="793"/>
                      </a:lnTo>
                      <a:lnTo>
                        <a:pt x="202" y="841"/>
                      </a:lnTo>
                      <a:lnTo>
                        <a:pt x="64" y="700"/>
                      </a:lnTo>
                      <a:lnTo>
                        <a:pt x="24" y="586"/>
                      </a:lnTo>
                      <a:lnTo>
                        <a:pt x="8" y="402"/>
                      </a:lnTo>
                      <a:lnTo>
                        <a:pt x="0" y="270"/>
                      </a:lnTo>
                      <a:lnTo>
                        <a:pt x="16" y="144"/>
                      </a:lnTo>
                      <a:lnTo>
                        <a:pt x="52" y="74"/>
                      </a:lnTo>
                      <a:lnTo>
                        <a:pt x="136" y="26"/>
                      </a:lnTo>
                      <a:lnTo>
                        <a:pt x="212" y="12"/>
                      </a:lnTo>
                      <a:lnTo>
                        <a:pt x="357" y="0"/>
                      </a:lnTo>
                      <a:lnTo>
                        <a:pt x="499" y="8"/>
                      </a:lnTo>
                      <a:lnTo>
                        <a:pt x="677" y="38"/>
                      </a:lnTo>
                      <a:lnTo>
                        <a:pt x="757" y="78"/>
                      </a:lnTo>
                      <a:lnTo>
                        <a:pt x="797" y="118"/>
                      </a:lnTo>
                      <a:lnTo>
                        <a:pt x="837" y="178"/>
                      </a:lnTo>
                      <a:lnTo>
                        <a:pt x="831" y="210"/>
                      </a:lnTo>
                      <a:lnTo>
                        <a:pt x="771" y="242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7" name="Freeform 761"/>
                <p:cNvSpPr>
                  <a:spLocks/>
                </p:cNvSpPr>
                <p:nvPr/>
              </p:nvSpPr>
              <p:spPr bwMode="auto">
                <a:xfrm flipH="1">
                  <a:off x="3867" y="146"/>
                  <a:ext cx="362" cy="367"/>
                </a:xfrm>
                <a:custGeom>
                  <a:avLst/>
                  <a:gdLst>
                    <a:gd name="T0" fmla="*/ 0 w 795"/>
                    <a:gd name="T1" fmla="*/ 0 h 805"/>
                    <a:gd name="T2" fmla="*/ 0 w 795"/>
                    <a:gd name="T3" fmla="*/ 0 h 805"/>
                    <a:gd name="T4" fmla="*/ 0 w 795"/>
                    <a:gd name="T5" fmla="*/ 0 h 805"/>
                    <a:gd name="T6" fmla="*/ 0 w 795"/>
                    <a:gd name="T7" fmla="*/ 0 h 805"/>
                    <a:gd name="T8" fmla="*/ 0 w 795"/>
                    <a:gd name="T9" fmla="*/ 0 h 805"/>
                    <a:gd name="T10" fmla="*/ 0 w 795"/>
                    <a:gd name="T11" fmla="*/ 0 h 805"/>
                    <a:gd name="T12" fmla="*/ 0 w 795"/>
                    <a:gd name="T13" fmla="*/ 0 h 805"/>
                    <a:gd name="T14" fmla="*/ 0 w 795"/>
                    <a:gd name="T15" fmla="*/ 0 h 805"/>
                    <a:gd name="T16" fmla="*/ 0 w 795"/>
                    <a:gd name="T17" fmla="*/ 0 h 805"/>
                    <a:gd name="T18" fmla="*/ 0 w 795"/>
                    <a:gd name="T19" fmla="*/ 0 h 805"/>
                    <a:gd name="T20" fmla="*/ 0 w 795"/>
                    <a:gd name="T21" fmla="*/ 0 h 805"/>
                    <a:gd name="T22" fmla="*/ 0 w 795"/>
                    <a:gd name="T23" fmla="*/ 0 h 805"/>
                    <a:gd name="T24" fmla="*/ 0 w 795"/>
                    <a:gd name="T25" fmla="*/ 0 h 805"/>
                    <a:gd name="T26" fmla="*/ 0 w 795"/>
                    <a:gd name="T27" fmla="*/ 0 h 805"/>
                    <a:gd name="T28" fmla="*/ 0 w 795"/>
                    <a:gd name="T29" fmla="*/ 0 h 805"/>
                    <a:gd name="T30" fmla="*/ 0 w 795"/>
                    <a:gd name="T31" fmla="*/ 0 h 805"/>
                    <a:gd name="T32" fmla="*/ 0 w 795"/>
                    <a:gd name="T33" fmla="*/ 0 h 805"/>
                    <a:gd name="T34" fmla="*/ 0 w 795"/>
                    <a:gd name="T35" fmla="*/ 0 h 805"/>
                    <a:gd name="T36" fmla="*/ 0 w 795"/>
                    <a:gd name="T37" fmla="*/ 0 h 805"/>
                    <a:gd name="T38" fmla="*/ 0 w 795"/>
                    <a:gd name="T39" fmla="*/ 0 h 805"/>
                    <a:gd name="T40" fmla="*/ 0 w 795"/>
                    <a:gd name="T41" fmla="*/ 0 h 805"/>
                    <a:gd name="T42" fmla="*/ 0 w 795"/>
                    <a:gd name="T43" fmla="*/ 0 h 805"/>
                    <a:gd name="T44" fmla="*/ 0 w 795"/>
                    <a:gd name="T45" fmla="*/ 0 h 805"/>
                    <a:gd name="T46" fmla="*/ 0 w 795"/>
                    <a:gd name="T47" fmla="*/ 0 h 805"/>
                    <a:gd name="T48" fmla="*/ 0 w 795"/>
                    <a:gd name="T49" fmla="*/ 0 h 805"/>
                    <a:gd name="T50" fmla="*/ 0 w 795"/>
                    <a:gd name="T51" fmla="*/ 0 h 805"/>
                    <a:gd name="T52" fmla="*/ 0 w 795"/>
                    <a:gd name="T53" fmla="*/ 0 h 805"/>
                    <a:gd name="T54" fmla="*/ 0 w 795"/>
                    <a:gd name="T55" fmla="*/ 0 h 805"/>
                    <a:gd name="T56" fmla="*/ 0 w 795"/>
                    <a:gd name="T57" fmla="*/ 0 h 805"/>
                    <a:gd name="T58" fmla="*/ 0 w 795"/>
                    <a:gd name="T59" fmla="*/ 0 h 805"/>
                    <a:gd name="T60" fmla="*/ 0 w 795"/>
                    <a:gd name="T61" fmla="*/ 0 h 805"/>
                    <a:gd name="T62" fmla="*/ 0 w 795"/>
                    <a:gd name="T63" fmla="*/ 0 h 805"/>
                    <a:gd name="T64" fmla="*/ 0 w 795"/>
                    <a:gd name="T65" fmla="*/ 0 h 805"/>
                    <a:gd name="T66" fmla="*/ 0 w 795"/>
                    <a:gd name="T67" fmla="*/ 0 h 805"/>
                    <a:gd name="T68" fmla="*/ 0 w 795"/>
                    <a:gd name="T69" fmla="*/ 0 h 805"/>
                    <a:gd name="T70" fmla="*/ 0 w 795"/>
                    <a:gd name="T71" fmla="*/ 0 h 805"/>
                    <a:gd name="T72" fmla="*/ 0 w 795"/>
                    <a:gd name="T73" fmla="*/ 0 h 805"/>
                    <a:gd name="T74" fmla="*/ 0 w 795"/>
                    <a:gd name="T75" fmla="*/ 0 h 805"/>
                    <a:gd name="T76" fmla="*/ 0 w 795"/>
                    <a:gd name="T77" fmla="*/ 0 h 805"/>
                    <a:gd name="T78" fmla="*/ 0 w 795"/>
                    <a:gd name="T79" fmla="*/ 0 h 805"/>
                    <a:gd name="T80" fmla="*/ 0 w 795"/>
                    <a:gd name="T81" fmla="*/ 0 h 805"/>
                    <a:gd name="T82" fmla="*/ 0 w 795"/>
                    <a:gd name="T83" fmla="*/ 0 h 805"/>
                    <a:gd name="T84" fmla="*/ 0 w 795"/>
                    <a:gd name="T85" fmla="*/ 0 h 805"/>
                    <a:gd name="T86" fmla="*/ 0 w 795"/>
                    <a:gd name="T87" fmla="*/ 0 h 80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795"/>
                    <a:gd name="T133" fmla="*/ 0 h 805"/>
                    <a:gd name="T134" fmla="*/ 795 w 795"/>
                    <a:gd name="T135" fmla="*/ 805 h 80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795" h="805">
                      <a:moveTo>
                        <a:pt x="663" y="50"/>
                      </a:moveTo>
                      <a:lnTo>
                        <a:pt x="731" y="78"/>
                      </a:lnTo>
                      <a:lnTo>
                        <a:pt x="763" y="122"/>
                      </a:lnTo>
                      <a:lnTo>
                        <a:pt x="781" y="150"/>
                      </a:lnTo>
                      <a:lnTo>
                        <a:pt x="795" y="172"/>
                      </a:lnTo>
                      <a:lnTo>
                        <a:pt x="777" y="190"/>
                      </a:lnTo>
                      <a:lnTo>
                        <a:pt x="743" y="210"/>
                      </a:lnTo>
                      <a:lnTo>
                        <a:pt x="657" y="198"/>
                      </a:lnTo>
                      <a:lnTo>
                        <a:pt x="593" y="198"/>
                      </a:lnTo>
                      <a:lnTo>
                        <a:pt x="551" y="176"/>
                      </a:lnTo>
                      <a:lnTo>
                        <a:pt x="487" y="162"/>
                      </a:lnTo>
                      <a:lnTo>
                        <a:pt x="431" y="158"/>
                      </a:lnTo>
                      <a:lnTo>
                        <a:pt x="365" y="162"/>
                      </a:lnTo>
                      <a:lnTo>
                        <a:pt x="461" y="172"/>
                      </a:lnTo>
                      <a:lnTo>
                        <a:pt x="509" y="184"/>
                      </a:lnTo>
                      <a:lnTo>
                        <a:pt x="543" y="198"/>
                      </a:lnTo>
                      <a:lnTo>
                        <a:pt x="551" y="202"/>
                      </a:lnTo>
                      <a:lnTo>
                        <a:pt x="527" y="210"/>
                      </a:lnTo>
                      <a:lnTo>
                        <a:pt x="509" y="230"/>
                      </a:lnTo>
                      <a:lnTo>
                        <a:pt x="475" y="210"/>
                      </a:lnTo>
                      <a:lnTo>
                        <a:pt x="447" y="204"/>
                      </a:lnTo>
                      <a:lnTo>
                        <a:pt x="389" y="194"/>
                      </a:lnTo>
                      <a:lnTo>
                        <a:pt x="369" y="194"/>
                      </a:lnTo>
                      <a:lnTo>
                        <a:pt x="429" y="214"/>
                      </a:lnTo>
                      <a:lnTo>
                        <a:pt x="471" y="234"/>
                      </a:lnTo>
                      <a:lnTo>
                        <a:pt x="495" y="250"/>
                      </a:lnTo>
                      <a:lnTo>
                        <a:pt x="475" y="270"/>
                      </a:lnTo>
                      <a:lnTo>
                        <a:pt x="429" y="254"/>
                      </a:lnTo>
                      <a:lnTo>
                        <a:pt x="389" y="246"/>
                      </a:lnTo>
                      <a:lnTo>
                        <a:pt x="461" y="282"/>
                      </a:lnTo>
                      <a:lnTo>
                        <a:pt x="483" y="298"/>
                      </a:lnTo>
                      <a:lnTo>
                        <a:pt x="491" y="332"/>
                      </a:lnTo>
                      <a:lnTo>
                        <a:pt x="505" y="350"/>
                      </a:lnTo>
                      <a:lnTo>
                        <a:pt x="461" y="328"/>
                      </a:lnTo>
                      <a:lnTo>
                        <a:pt x="421" y="322"/>
                      </a:lnTo>
                      <a:lnTo>
                        <a:pt x="357" y="318"/>
                      </a:lnTo>
                      <a:lnTo>
                        <a:pt x="453" y="346"/>
                      </a:lnTo>
                      <a:lnTo>
                        <a:pt x="511" y="368"/>
                      </a:lnTo>
                      <a:lnTo>
                        <a:pt x="551" y="390"/>
                      </a:lnTo>
                      <a:lnTo>
                        <a:pt x="555" y="420"/>
                      </a:lnTo>
                      <a:lnTo>
                        <a:pt x="509" y="398"/>
                      </a:lnTo>
                      <a:lnTo>
                        <a:pt x="443" y="376"/>
                      </a:lnTo>
                      <a:lnTo>
                        <a:pt x="413" y="376"/>
                      </a:lnTo>
                      <a:lnTo>
                        <a:pt x="483" y="400"/>
                      </a:lnTo>
                      <a:lnTo>
                        <a:pt x="539" y="424"/>
                      </a:lnTo>
                      <a:lnTo>
                        <a:pt x="559" y="444"/>
                      </a:lnTo>
                      <a:lnTo>
                        <a:pt x="551" y="464"/>
                      </a:lnTo>
                      <a:lnTo>
                        <a:pt x="509" y="448"/>
                      </a:lnTo>
                      <a:lnTo>
                        <a:pt x="469" y="432"/>
                      </a:lnTo>
                      <a:lnTo>
                        <a:pt x="385" y="428"/>
                      </a:lnTo>
                      <a:lnTo>
                        <a:pt x="353" y="432"/>
                      </a:lnTo>
                      <a:lnTo>
                        <a:pt x="275" y="436"/>
                      </a:lnTo>
                      <a:lnTo>
                        <a:pt x="186" y="424"/>
                      </a:lnTo>
                      <a:lnTo>
                        <a:pt x="240" y="444"/>
                      </a:lnTo>
                      <a:lnTo>
                        <a:pt x="333" y="460"/>
                      </a:lnTo>
                      <a:lnTo>
                        <a:pt x="315" y="492"/>
                      </a:lnTo>
                      <a:lnTo>
                        <a:pt x="246" y="476"/>
                      </a:lnTo>
                      <a:lnTo>
                        <a:pt x="182" y="452"/>
                      </a:lnTo>
                      <a:lnTo>
                        <a:pt x="138" y="432"/>
                      </a:lnTo>
                      <a:lnTo>
                        <a:pt x="220" y="492"/>
                      </a:lnTo>
                      <a:lnTo>
                        <a:pt x="271" y="508"/>
                      </a:lnTo>
                      <a:lnTo>
                        <a:pt x="315" y="522"/>
                      </a:lnTo>
                      <a:lnTo>
                        <a:pt x="311" y="556"/>
                      </a:lnTo>
                      <a:lnTo>
                        <a:pt x="246" y="544"/>
                      </a:lnTo>
                      <a:lnTo>
                        <a:pt x="198" y="530"/>
                      </a:lnTo>
                      <a:lnTo>
                        <a:pt x="228" y="552"/>
                      </a:lnTo>
                      <a:lnTo>
                        <a:pt x="281" y="566"/>
                      </a:lnTo>
                      <a:lnTo>
                        <a:pt x="311" y="570"/>
                      </a:lnTo>
                      <a:lnTo>
                        <a:pt x="311" y="640"/>
                      </a:lnTo>
                      <a:lnTo>
                        <a:pt x="250" y="616"/>
                      </a:lnTo>
                      <a:lnTo>
                        <a:pt x="202" y="598"/>
                      </a:lnTo>
                      <a:lnTo>
                        <a:pt x="254" y="636"/>
                      </a:lnTo>
                      <a:lnTo>
                        <a:pt x="317" y="664"/>
                      </a:lnTo>
                      <a:lnTo>
                        <a:pt x="315" y="696"/>
                      </a:lnTo>
                      <a:lnTo>
                        <a:pt x="277" y="734"/>
                      </a:lnTo>
                      <a:lnTo>
                        <a:pt x="246" y="692"/>
                      </a:lnTo>
                      <a:lnTo>
                        <a:pt x="202" y="640"/>
                      </a:lnTo>
                      <a:lnTo>
                        <a:pt x="174" y="592"/>
                      </a:lnTo>
                      <a:lnTo>
                        <a:pt x="202" y="668"/>
                      </a:lnTo>
                      <a:lnTo>
                        <a:pt x="228" y="696"/>
                      </a:lnTo>
                      <a:lnTo>
                        <a:pt x="271" y="751"/>
                      </a:lnTo>
                      <a:lnTo>
                        <a:pt x="240" y="787"/>
                      </a:lnTo>
                      <a:lnTo>
                        <a:pt x="190" y="744"/>
                      </a:lnTo>
                      <a:lnTo>
                        <a:pt x="154" y="692"/>
                      </a:lnTo>
                      <a:lnTo>
                        <a:pt x="120" y="636"/>
                      </a:lnTo>
                      <a:lnTo>
                        <a:pt x="150" y="718"/>
                      </a:lnTo>
                      <a:lnTo>
                        <a:pt x="182" y="753"/>
                      </a:lnTo>
                      <a:lnTo>
                        <a:pt x="212" y="791"/>
                      </a:lnTo>
                      <a:lnTo>
                        <a:pt x="186" y="805"/>
                      </a:lnTo>
                      <a:lnTo>
                        <a:pt x="120" y="751"/>
                      </a:lnTo>
                      <a:lnTo>
                        <a:pt x="58" y="664"/>
                      </a:lnTo>
                      <a:lnTo>
                        <a:pt x="36" y="598"/>
                      </a:lnTo>
                      <a:lnTo>
                        <a:pt x="20" y="482"/>
                      </a:lnTo>
                      <a:lnTo>
                        <a:pt x="12" y="398"/>
                      </a:lnTo>
                      <a:lnTo>
                        <a:pt x="0" y="298"/>
                      </a:lnTo>
                      <a:lnTo>
                        <a:pt x="68" y="318"/>
                      </a:lnTo>
                      <a:lnTo>
                        <a:pt x="142" y="346"/>
                      </a:lnTo>
                      <a:lnTo>
                        <a:pt x="254" y="372"/>
                      </a:lnTo>
                      <a:lnTo>
                        <a:pt x="154" y="332"/>
                      </a:lnTo>
                      <a:lnTo>
                        <a:pt x="116" y="310"/>
                      </a:lnTo>
                      <a:lnTo>
                        <a:pt x="44" y="284"/>
                      </a:lnTo>
                      <a:lnTo>
                        <a:pt x="8" y="278"/>
                      </a:lnTo>
                      <a:lnTo>
                        <a:pt x="8" y="226"/>
                      </a:lnTo>
                      <a:lnTo>
                        <a:pt x="16" y="162"/>
                      </a:lnTo>
                      <a:lnTo>
                        <a:pt x="106" y="176"/>
                      </a:lnTo>
                      <a:lnTo>
                        <a:pt x="164" y="194"/>
                      </a:lnTo>
                      <a:lnTo>
                        <a:pt x="236" y="226"/>
                      </a:lnTo>
                      <a:lnTo>
                        <a:pt x="170" y="176"/>
                      </a:lnTo>
                      <a:lnTo>
                        <a:pt x="94" y="154"/>
                      </a:lnTo>
                      <a:lnTo>
                        <a:pt x="20" y="136"/>
                      </a:lnTo>
                      <a:lnTo>
                        <a:pt x="36" y="86"/>
                      </a:lnTo>
                      <a:lnTo>
                        <a:pt x="58" y="54"/>
                      </a:lnTo>
                      <a:lnTo>
                        <a:pt x="128" y="34"/>
                      </a:lnTo>
                      <a:lnTo>
                        <a:pt x="194" y="50"/>
                      </a:lnTo>
                      <a:lnTo>
                        <a:pt x="254" y="94"/>
                      </a:lnTo>
                      <a:lnTo>
                        <a:pt x="212" y="44"/>
                      </a:lnTo>
                      <a:lnTo>
                        <a:pt x="150" y="18"/>
                      </a:lnTo>
                      <a:lnTo>
                        <a:pt x="220" y="8"/>
                      </a:lnTo>
                      <a:lnTo>
                        <a:pt x="271" y="4"/>
                      </a:lnTo>
                      <a:lnTo>
                        <a:pt x="345" y="14"/>
                      </a:lnTo>
                      <a:lnTo>
                        <a:pt x="395" y="48"/>
                      </a:lnTo>
                      <a:lnTo>
                        <a:pt x="475" y="62"/>
                      </a:lnTo>
                      <a:lnTo>
                        <a:pt x="421" y="40"/>
                      </a:lnTo>
                      <a:lnTo>
                        <a:pt x="381" y="14"/>
                      </a:lnTo>
                      <a:lnTo>
                        <a:pt x="357" y="0"/>
                      </a:lnTo>
                      <a:lnTo>
                        <a:pt x="435" y="4"/>
                      </a:lnTo>
                      <a:lnTo>
                        <a:pt x="505" y="8"/>
                      </a:lnTo>
                      <a:lnTo>
                        <a:pt x="547" y="26"/>
                      </a:lnTo>
                      <a:lnTo>
                        <a:pt x="589" y="66"/>
                      </a:lnTo>
                      <a:lnTo>
                        <a:pt x="623" y="118"/>
                      </a:lnTo>
                      <a:lnTo>
                        <a:pt x="605" y="58"/>
                      </a:lnTo>
                      <a:lnTo>
                        <a:pt x="563" y="18"/>
                      </a:lnTo>
                      <a:lnTo>
                        <a:pt x="663" y="50"/>
                      </a:lnTo>
                      <a:close/>
                    </a:path>
                  </a:pathLst>
                </a:custGeom>
                <a:solidFill>
                  <a:srgbClr val="5E6A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8" name="Freeform 762"/>
                <p:cNvSpPr>
                  <a:spLocks/>
                </p:cNvSpPr>
                <p:nvPr/>
              </p:nvSpPr>
              <p:spPr bwMode="auto">
                <a:xfrm flipH="1">
                  <a:off x="3097" y="1073"/>
                  <a:ext cx="397" cy="243"/>
                </a:xfrm>
                <a:custGeom>
                  <a:avLst/>
                  <a:gdLst>
                    <a:gd name="T0" fmla="*/ 0 w 871"/>
                    <a:gd name="T1" fmla="*/ 0 h 533"/>
                    <a:gd name="T2" fmla="*/ 0 w 871"/>
                    <a:gd name="T3" fmla="*/ 0 h 533"/>
                    <a:gd name="T4" fmla="*/ 0 w 871"/>
                    <a:gd name="T5" fmla="*/ 0 h 533"/>
                    <a:gd name="T6" fmla="*/ 0 w 871"/>
                    <a:gd name="T7" fmla="*/ 0 h 533"/>
                    <a:gd name="T8" fmla="*/ 0 w 871"/>
                    <a:gd name="T9" fmla="*/ 0 h 533"/>
                    <a:gd name="T10" fmla="*/ 0 w 871"/>
                    <a:gd name="T11" fmla="*/ 0 h 533"/>
                    <a:gd name="T12" fmla="*/ 0 w 871"/>
                    <a:gd name="T13" fmla="*/ 0 h 533"/>
                    <a:gd name="T14" fmla="*/ 0 w 871"/>
                    <a:gd name="T15" fmla="*/ 0 h 533"/>
                    <a:gd name="T16" fmla="*/ 0 w 871"/>
                    <a:gd name="T17" fmla="*/ 0 h 533"/>
                    <a:gd name="T18" fmla="*/ 0 w 871"/>
                    <a:gd name="T19" fmla="*/ 0 h 533"/>
                    <a:gd name="T20" fmla="*/ 0 w 871"/>
                    <a:gd name="T21" fmla="*/ 0 h 533"/>
                    <a:gd name="T22" fmla="*/ 0 w 871"/>
                    <a:gd name="T23" fmla="*/ 0 h 533"/>
                    <a:gd name="T24" fmla="*/ 0 w 871"/>
                    <a:gd name="T25" fmla="*/ 0 h 533"/>
                    <a:gd name="T26" fmla="*/ 0 w 871"/>
                    <a:gd name="T27" fmla="*/ 0 h 533"/>
                    <a:gd name="T28" fmla="*/ 0 w 871"/>
                    <a:gd name="T29" fmla="*/ 0 h 533"/>
                    <a:gd name="T30" fmla="*/ 0 w 871"/>
                    <a:gd name="T31" fmla="*/ 0 h 533"/>
                    <a:gd name="T32" fmla="*/ 0 w 871"/>
                    <a:gd name="T33" fmla="*/ 0 h 533"/>
                    <a:gd name="T34" fmla="*/ 0 w 871"/>
                    <a:gd name="T35" fmla="*/ 0 h 533"/>
                    <a:gd name="T36" fmla="*/ 0 w 871"/>
                    <a:gd name="T37" fmla="*/ 0 h 533"/>
                    <a:gd name="T38" fmla="*/ 0 w 871"/>
                    <a:gd name="T39" fmla="*/ 0 h 533"/>
                    <a:gd name="T40" fmla="*/ 0 w 871"/>
                    <a:gd name="T41" fmla="*/ 0 h 533"/>
                    <a:gd name="T42" fmla="*/ 0 w 871"/>
                    <a:gd name="T43" fmla="*/ 0 h 533"/>
                    <a:gd name="T44" fmla="*/ 0 w 871"/>
                    <a:gd name="T45" fmla="*/ 0 h 533"/>
                    <a:gd name="T46" fmla="*/ 0 w 871"/>
                    <a:gd name="T47" fmla="*/ 0 h 533"/>
                    <a:gd name="T48" fmla="*/ 0 w 871"/>
                    <a:gd name="T49" fmla="*/ 0 h 533"/>
                    <a:gd name="T50" fmla="*/ 0 w 871"/>
                    <a:gd name="T51" fmla="*/ 0 h 533"/>
                    <a:gd name="T52" fmla="*/ 0 w 871"/>
                    <a:gd name="T53" fmla="*/ 0 h 533"/>
                    <a:gd name="T54" fmla="*/ 0 w 871"/>
                    <a:gd name="T55" fmla="*/ 0 h 533"/>
                    <a:gd name="T56" fmla="*/ 0 w 871"/>
                    <a:gd name="T57" fmla="*/ 0 h 533"/>
                    <a:gd name="T58" fmla="*/ 0 w 871"/>
                    <a:gd name="T59" fmla="*/ 0 h 533"/>
                    <a:gd name="T60" fmla="*/ 0 w 871"/>
                    <a:gd name="T61" fmla="*/ 0 h 533"/>
                    <a:gd name="T62" fmla="*/ 0 w 871"/>
                    <a:gd name="T63" fmla="*/ 0 h 533"/>
                    <a:gd name="T64" fmla="*/ 0 w 871"/>
                    <a:gd name="T65" fmla="*/ 0 h 533"/>
                    <a:gd name="T66" fmla="*/ 0 w 871"/>
                    <a:gd name="T67" fmla="*/ 0 h 533"/>
                    <a:gd name="T68" fmla="*/ 0 w 871"/>
                    <a:gd name="T69" fmla="*/ 0 h 533"/>
                    <a:gd name="T70" fmla="*/ 0 w 871"/>
                    <a:gd name="T71" fmla="*/ 0 h 533"/>
                    <a:gd name="T72" fmla="*/ 0 w 871"/>
                    <a:gd name="T73" fmla="*/ 0 h 533"/>
                    <a:gd name="T74" fmla="*/ 0 w 871"/>
                    <a:gd name="T75" fmla="*/ 0 h 533"/>
                    <a:gd name="T76" fmla="*/ 0 w 871"/>
                    <a:gd name="T77" fmla="*/ 0 h 533"/>
                    <a:gd name="T78" fmla="*/ 0 w 871"/>
                    <a:gd name="T79" fmla="*/ 0 h 533"/>
                    <a:gd name="T80" fmla="*/ 0 w 871"/>
                    <a:gd name="T81" fmla="*/ 0 h 533"/>
                    <a:gd name="T82" fmla="*/ 0 w 871"/>
                    <a:gd name="T83" fmla="*/ 0 h 533"/>
                    <a:gd name="T84" fmla="*/ 0 w 871"/>
                    <a:gd name="T85" fmla="*/ 0 h 533"/>
                    <a:gd name="T86" fmla="*/ 0 w 871"/>
                    <a:gd name="T87" fmla="*/ 0 h 533"/>
                    <a:gd name="T88" fmla="*/ 0 w 871"/>
                    <a:gd name="T89" fmla="*/ 0 h 533"/>
                    <a:gd name="T90" fmla="*/ 0 w 871"/>
                    <a:gd name="T91" fmla="*/ 0 h 533"/>
                    <a:gd name="T92" fmla="*/ 0 w 871"/>
                    <a:gd name="T93" fmla="*/ 0 h 533"/>
                    <a:gd name="T94" fmla="*/ 0 w 871"/>
                    <a:gd name="T95" fmla="*/ 0 h 533"/>
                    <a:gd name="T96" fmla="*/ 0 w 871"/>
                    <a:gd name="T97" fmla="*/ 0 h 533"/>
                    <a:gd name="T98" fmla="*/ 0 w 871"/>
                    <a:gd name="T99" fmla="*/ 0 h 53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71"/>
                    <a:gd name="T151" fmla="*/ 0 h 533"/>
                    <a:gd name="T152" fmla="*/ 871 w 871"/>
                    <a:gd name="T153" fmla="*/ 533 h 533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71" h="533">
                      <a:moveTo>
                        <a:pt x="0" y="317"/>
                      </a:moveTo>
                      <a:lnTo>
                        <a:pt x="108" y="293"/>
                      </a:lnTo>
                      <a:lnTo>
                        <a:pt x="147" y="285"/>
                      </a:lnTo>
                      <a:lnTo>
                        <a:pt x="171" y="261"/>
                      </a:lnTo>
                      <a:lnTo>
                        <a:pt x="197" y="227"/>
                      </a:lnTo>
                      <a:lnTo>
                        <a:pt x="249" y="178"/>
                      </a:lnTo>
                      <a:lnTo>
                        <a:pt x="345" y="98"/>
                      </a:lnTo>
                      <a:lnTo>
                        <a:pt x="361" y="72"/>
                      </a:lnTo>
                      <a:lnTo>
                        <a:pt x="387" y="48"/>
                      </a:lnTo>
                      <a:lnTo>
                        <a:pt x="437" y="40"/>
                      </a:lnTo>
                      <a:lnTo>
                        <a:pt x="589" y="14"/>
                      </a:lnTo>
                      <a:lnTo>
                        <a:pt x="631" y="0"/>
                      </a:lnTo>
                      <a:lnTo>
                        <a:pt x="669" y="18"/>
                      </a:lnTo>
                      <a:lnTo>
                        <a:pt x="689" y="34"/>
                      </a:lnTo>
                      <a:lnTo>
                        <a:pt x="777" y="64"/>
                      </a:lnTo>
                      <a:lnTo>
                        <a:pt x="813" y="78"/>
                      </a:lnTo>
                      <a:lnTo>
                        <a:pt x="825" y="92"/>
                      </a:lnTo>
                      <a:lnTo>
                        <a:pt x="843" y="142"/>
                      </a:lnTo>
                      <a:lnTo>
                        <a:pt x="851" y="168"/>
                      </a:lnTo>
                      <a:lnTo>
                        <a:pt x="859" y="182"/>
                      </a:lnTo>
                      <a:lnTo>
                        <a:pt x="871" y="208"/>
                      </a:lnTo>
                      <a:lnTo>
                        <a:pt x="871" y="225"/>
                      </a:lnTo>
                      <a:lnTo>
                        <a:pt x="853" y="239"/>
                      </a:lnTo>
                      <a:lnTo>
                        <a:pt x="817" y="237"/>
                      </a:lnTo>
                      <a:lnTo>
                        <a:pt x="761" y="212"/>
                      </a:lnTo>
                      <a:lnTo>
                        <a:pt x="689" y="198"/>
                      </a:lnTo>
                      <a:lnTo>
                        <a:pt x="623" y="208"/>
                      </a:lnTo>
                      <a:lnTo>
                        <a:pt x="693" y="223"/>
                      </a:lnTo>
                      <a:lnTo>
                        <a:pt x="739" y="239"/>
                      </a:lnTo>
                      <a:lnTo>
                        <a:pt x="795" y="261"/>
                      </a:lnTo>
                      <a:lnTo>
                        <a:pt x="809" y="281"/>
                      </a:lnTo>
                      <a:lnTo>
                        <a:pt x="809" y="301"/>
                      </a:lnTo>
                      <a:lnTo>
                        <a:pt x="787" y="317"/>
                      </a:lnTo>
                      <a:lnTo>
                        <a:pt x="763" y="313"/>
                      </a:lnTo>
                      <a:lnTo>
                        <a:pt x="685" y="293"/>
                      </a:lnTo>
                      <a:lnTo>
                        <a:pt x="615" y="289"/>
                      </a:lnTo>
                      <a:lnTo>
                        <a:pt x="561" y="293"/>
                      </a:lnTo>
                      <a:lnTo>
                        <a:pt x="531" y="313"/>
                      </a:lnTo>
                      <a:lnTo>
                        <a:pt x="495" y="349"/>
                      </a:lnTo>
                      <a:lnTo>
                        <a:pt x="467" y="389"/>
                      </a:lnTo>
                      <a:lnTo>
                        <a:pt x="439" y="429"/>
                      </a:lnTo>
                      <a:lnTo>
                        <a:pt x="415" y="459"/>
                      </a:lnTo>
                      <a:lnTo>
                        <a:pt x="373" y="489"/>
                      </a:lnTo>
                      <a:lnTo>
                        <a:pt x="333" y="497"/>
                      </a:lnTo>
                      <a:lnTo>
                        <a:pt x="289" y="501"/>
                      </a:lnTo>
                      <a:lnTo>
                        <a:pt x="237" y="497"/>
                      </a:lnTo>
                      <a:lnTo>
                        <a:pt x="197" y="493"/>
                      </a:lnTo>
                      <a:lnTo>
                        <a:pt x="143" y="507"/>
                      </a:lnTo>
                      <a:lnTo>
                        <a:pt x="0" y="533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B0580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499" name="Freeform 763"/>
                <p:cNvSpPr>
                  <a:spLocks/>
                </p:cNvSpPr>
                <p:nvPr/>
              </p:nvSpPr>
              <p:spPr bwMode="auto">
                <a:xfrm flipH="1">
                  <a:off x="3117" y="1117"/>
                  <a:ext cx="127" cy="29"/>
                </a:xfrm>
                <a:custGeom>
                  <a:avLst/>
                  <a:gdLst>
                    <a:gd name="T0" fmla="*/ 0 w 278"/>
                    <a:gd name="T1" fmla="*/ 0 h 64"/>
                    <a:gd name="T2" fmla="*/ 0 w 278"/>
                    <a:gd name="T3" fmla="*/ 0 h 64"/>
                    <a:gd name="T4" fmla="*/ 0 w 278"/>
                    <a:gd name="T5" fmla="*/ 0 h 64"/>
                    <a:gd name="T6" fmla="*/ 0 w 278"/>
                    <a:gd name="T7" fmla="*/ 0 h 64"/>
                    <a:gd name="T8" fmla="*/ 0 w 278"/>
                    <a:gd name="T9" fmla="*/ 0 h 64"/>
                    <a:gd name="T10" fmla="*/ 0 w 278"/>
                    <a:gd name="T11" fmla="*/ 0 h 64"/>
                    <a:gd name="T12" fmla="*/ 0 w 278"/>
                    <a:gd name="T13" fmla="*/ 0 h 64"/>
                    <a:gd name="T14" fmla="*/ 0 w 278"/>
                    <a:gd name="T15" fmla="*/ 0 h 64"/>
                    <a:gd name="T16" fmla="*/ 0 w 278"/>
                    <a:gd name="T17" fmla="*/ 0 h 64"/>
                    <a:gd name="T18" fmla="*/ 0 w 278"/>
                    <a:gd name="T19" fmla="*/ 0 h 64"/>
                    <a:gd name="T20" fmla="*/ 0 w 278"/>
                    <a:gd name="T21" fmla="*/ 0 h 64"/>
                    <a:gd name="T22" fmla="*/ 0 w 278"/>
                    <a:gd name="T23" fmla="*/ 0 h 64"/>
                    <a:gd name="T24" fmla="*/ 0 w 278"/>
                    <a:gd name="T25" fmla="*/ 0 h 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8"/>
                    <a:gd name="T40" fmla="*/ 0 h 64"/>
                    <a:gd name="T41" fmla="*/ 278 w 278"/>
                    <a:gd name="T42" fmla="*/ 64 h 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8" h="64">
                      <a:moveTo>
                        <a:pt x="278" y="64"/>
                      </a:moveTo>
                      <a:lnTo>
                        <a:pt x="230" y="42"/>
                      </a:lnTo>
                      <a:lnTo>
                        <a:pt x="192" y="36"/>
                      </a:lnTo>
                      <a:lnTo>
                        <a:pt x="146" y="22"/>
                      </a:lnTo>
                      <a:lnTo>
                        <a:pt x="106" y="12"/>
                      </a:lnTo>
                      <a:lnTo>
                        <a:pt x="44" y="18"/>
                      </a:lnTo>
                      <a:lnTo>
                        <a:pt x="0" y="22"/>
                      </a:lnTo>
                      <a:lnTo>
                        <a:pt x="66" y="8"/>
                      </a:lnTo>
                      <a:lnTo>
                        <a:pt x="120" y="0"/>
                      </a:lnTo>
                      <a:lnTo>
                        <a:pt x="192" y="30"/>
                      </a:lnTo>
                      <a:lnTo>
                        <a:pt x="230" y="34"/>
                      </a:lnTo>
                      <a:lnTo>
                        <a:pt x="274" y="54"/>
                      </a:lnTo>
                      <a:lnTo>
                        <a:pt x="278" y="6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0" name="Freeform 764"/>
                <p:cNvSpPr>
                  <a:spLocks/>
                </p:cNvSpPr>
                <p:nvPr/>
              </p:nvSpPr>
              <p:spPr bwMode="auto">
                <a:xfrm flipH="1">
                  <a:off x="3185" y="1084"/>
                  <a:ext cx="107" cy="20"/>
                </a:xfrm>
                <a:custGeom>
                  <a:avLst/>
                  <a:gdLst>
                    <a:gd name="T0" fmla="*/ 0 w 234"/>
                    <a:gd name="T1" fmla="*/ 0 h 44"/>
                    <a:gd name="T2" fmla="*/ 0 w 234"/>
                    <a:gd name="T3" fmla="*/ 0 h 44"/>
                    <a:gd name="T4" fmla="*/ 0 w 234"/>
                    <a:gd name="T5" fmla="*/ 0 h 44"/>
                    <a:gd name="T6" fmla="*/ 0 w 234"/>
                    <a:gd name="T7" fmla="*/ 0 h 44"/>
                    <a:gd name="T8" fmla="*/ 0 w 234"/>
                    <a:gd name="T9" fmla="*/ 0 h 44"/>
                    <a:gd name="T10" fmla="*/ 0 w 234"/>
                    <a:gd name="T11" fmla="*/ 0 h 44"/>
                    <a:gd name="T12" fmla="*/ 0 w 234"/>
                    <a:gd name="T13" fmla="*/ 0 h 44"/>
                    <a:gd name="T14" fmla="*/ 0 w 234"/>
                    <a:gd name="T15" fmla="*/ 0 h 44"/>
                    <a:gd name="T16" fmla="*/ 0 w 234"/>
                    <a:gd name="T17" fmla="*/ 0 h 44"/>
                    <a:gd name="T18" fmla="*/ 0 w 234"/>
                    <a:gd name="T19" fmla="*/ 0 h 44"/>
                    <a:gd name="T20" fmla="*/ 0 w 234"/>
                    <a:gd name="T21" fmla="*/ 0 h 44"/>
                    <a:gd name="T22" fmla="*/ 0 w 234"/>
                    <a:gd name="T23" fmla="*/ 0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34"/>
                    <a:gd name="T37" fmla="*/ 0 h 44"/>
                    <a:gd name="T38" fmla="*/ 234 w 234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34" h="44">
                      <a:moveTo>
                        <a:pt x="170" y="0"/>
                      </a:moveTo>
                      <a:lnTo>
                        <a:pt x="198" y="2"/>
                      </a:lnTo>
                      <a:lnTo>
                        <a:pt x="234" y="14"/>
                      </a:lnTo>
                      <a:lnTo>
                        <a:pt x="210" y="12"/>
                      </a:lnTo>
                      <a:lnTo>
                        <a:pt x="174" y="6"/>
                      </a:lnTo>
                      <a:lnTo>
                        <a:pt x="98" y="26"/>
                      </a:lnTo>
                      <a:lnTo>
                        <a:pt x="56" y="36"/>
                      </a:lnTo>
                      <a:lnTo>
                        <a:pt x="8" y="44"/>
                      </a:lnTo>
                      <a:lnTo>
                        <a:pt x="0" y="36"/>
                      </a:lnTo>
                      <a:lnTo>
                        <a:pt x="52" y="28"/>
                      </a:lnTo>
                      <a:lnTo>
                        <a:pt x="112" y="14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1" name="Freeform 765"/>
                <p:cNvSpPr>
                  <a:spLocks/>
                </p:cNvSpPr>
                <p:nvPr/>
              </p:nvSpPr>
              <p:spPr bwMode="auto">
                <a:xfrm flipH="1">
                  <a:off x="3205" y="1159"/>
                  <a:ext cx="43" cy="10"/>
                </a:xfrm>
                <a:custGeom>
                  <a:avLst/>
                  <a:gdLst>
                    <a:gd name="T0" fmla="*/ 0 w 94"/>
                    <a:gd name="T1" fmla="*/ 0 h 22"/>
                    <a:gd name="T2" fmla="*/ 0 w 94"/>
                    <a:gd name="T3" fmla="*/ 0 h 22"/>
                    <a:gd name="T4" fmla="*/ 0 w 94"/>
                    <a:gd name="T5" fmla="*/ 0 h 22"/>
                    <a:gd name="T6" fmla="*/ 0 w 94"/>
                    <a:gd name="T7" fmla="*/ 0 h 22"/>
                    <a:gd name="T8" fmla="*/ 0 w 94"/>
                    <a:gd name="T9" fmla="*/ 0 h 22"/>
                    <a:gd name="T10" fmla="*/ 0 w 94"/>
                    <a:gd name="T11" fmla="*/ 0 h 22"/>
                    <a:gd name="T12" fmla="*/ 0 w 94"/>
                    <a:gd name="T13" fmla="*/ 0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4"/>
                    <a:gd name="T22" fmla="*/ 0 h 22"/>
                    <a:gd name="T23" fmla="*/ 94 w 94"/>
                    <a:gd name="T24" fmla="*/ 22 h 2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4" h="22">
                      <a:moveTo>
                        <a:pt x="94" y="10"/>
                      </a:moveTo>
                      <a:lnTo>
                        <a:pt x="82" y="22"/>
                      </a:lnTo>
                      <a:lnTo>
                        <a:pt x="48" y="16"/>
                      </a:lnTo>
                      <a:lnTo>
                        <a:pt x="10" y="16"/>
                      </a:lnTo>
                      <a:lnTo>
                        <a:pt x="0" y="0"/>
                      </a:lnTo>
                      <a:lnTo>
                        <a:pt x="26" y="6"/>
                      </a:lnTo>
                      <a:lnTo>
                        <a:pt x="94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2" name="Freeform 766"/>
                <p:cNvSpPr>
                  <a:spLocks/>
                </p:cNvSpPr>
                <p:nvPr/>
              </p:nvSpPr>
              <p:spPr bwMode="auto">
                <a:xfrm flipH="1">
                  <a:off x="3115" y="1151"/>
                  <a:ext cx="9" cy="18"/>
                </a:xfrm>
                <a:custGeom>
                  <a:avLst/>
                  <a:gdLst>
                    <a:gd name="T0" fmla="*/ 0 w 20"/>
                    <a:gd name="T1" fmla="*/ 0 h 40"/>
                    <a:gd name="T2" fmla="*/ 0 w 20"/>
                    <a:gd name="T3" fmla="*/ 0 h 40"/>
                    <a:gd name="T4" fmla="*/ 0 w 20"/>
                    <a:gd name="T5" fmla="*/ 0 h 40"/>
                    <a:gd name="T6" fmla="*/ 0 w 20"/>
                    <a:gd name="T7" fmla="*/ 0 h 40"/>
                    <a:gd name="T8" fmla="*/ 0 w 2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0"/>
                    <a:gd name="T17" fmla="*/ 20 w 2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4" y="30"/>
                      </a:lnTo>
                      <a:lnTo>
                        <a:pt x="20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3" name="Freeform 767"/>
                <p:cNvSpPr>
                  <a:spLocks/>
                </p:cNvSpPr>
                <p:nvPr/>
              </p:nvSpPr>
              <p:spPr bwMode="auto">
                <a:xfrm flipH="1">
                  <a:off x="3145" y="1196"/>
                  <a:ext cx="8" cy="10"/>
                </a:xfrm>
                <a:custGeom>
                  <a:avLst/>
                  <a:gdLst>
                    <a:gd name="T0" fmla="*/ 0 w 18"/>
                    <a:gd name="T1" fmla="*/ 0 h 22"/>
                    <a:gd name="T2" fmla="*/ 0 w 18"/>
                    <a:gd name="T3" fmla="*/ 0 h 22"/>
                    <a:gd name="T4" fmla="*/ 0 w 18"/>
                    <a:gd name="T5" fmla="*/ 0 h 22"/>
                    <a:gd name="T6" fmla="*/ 0 w 18"/>
                    <a:gd name="T7" fmla="*/ 0 h 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22"/>
                    <a:gd name="T14" fmla="*/ 18 w 18"/>
                    <a:gd name="T15" fmla="*/ 22 h 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22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1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4" name="Freeform 768"/>
                <p:cNvSpPr>
                  <a:spLocks/>
                </p:cNvSpPr>
                <p:nvPr/>
              </p:nvSpPr>
              <p:spPr bwMode="auto">
                <a:xfrm flipH="1">
                  <a:off x="3288" y="1133"/>
                  <a:ext cx="20" cy="24"/>
                </a:xfrm>
                <a:custGeom>
                  <a:avLst/>
                  <a:gdLst>
                    <a:gd name="T0" fmla="*/ 0 w 44"/>
                    <a:gd name="T1" fmla="*/ 0 h 52"/>
                    <a:gd name="T2" fmla="*/ 0 w 44"/>
                    <a:gd name="T3" fmla="*/ 0 h 52"/>
                    <a:gd name="T4" fmla="*/ 0 w 44"/>
                    <a:gd name="T5" fmla="*/ 0 h 52"/>
                    <a:gd name="T6" fmla="*/ 0 w 44"/>
                    <a:gd name="T7" fmla="*/ 0 h 52"/>
                    <a:gd name="T8" fmla="*/ 0 w 44"/>
                    <a:gd name="T9" fmla="*/ 0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52"/>
                    <a:gd name="T17" fmla="*/ 44 w 44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52">
                      <a:moveTo>
                        <a:pt x="44" y="0"/>
                      </a:moveTo>
                      <a:lnTo>
                        <a:pt x="36" y="16"/>
                      </a:lnTo>
                      <a:lnTo>
                        <a:pt x="36" y="30"/>
                      </a:lnTo>
                      <a:lnTo>
                        <a:pt x="0" y="52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5" name="Freeform 769"/>
                <p:cNvSpPr>
                  <a:spLocks/>
                </p:cNvSpPr>
                <p:nvPr/>
              </p:nvSpPr>
              <p:spPr bwMode="auto">
                <a:xfrm flipH="1">
                  <a:off x="3326" y="1132"/>
                  <a:ext cx="63" cy="65"/>
                </a:xfrm>
                <a:custGeom>
                  <a:avLst/>
                  <a:gdLst>
                    <a:gd name="T0" fmla="*/ 0 w 140"/>
                    <a:gd name="T1" fmla="*/ 0 h 141"/>
                    <a:gd name="T2" fmla="*/ 0 w 140"/>
                    <a:gd name="T3" fmla="*/ 0 h 141"/>
                    <a:gd name="T4" fmla="*/ 0 w 140"/>
                    <a:gd name="T5" fmla="*/ 0 h 141"/>
                    <a:gd name="T6" fmla="*/ 0 w 140"/>
                    <a:gd name="T7" fmla="*/ 0 h 141"/>
                    <a:gd name="T8" fmla="*/ 0 w 140"/>
                    <a:gd name="T9" fmla="*/ 0 h 141"/>
                    <a:gd name="T10" fmla="*/ 0 w 140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41"/>
                    <a:gd name="T20" fmla="*/ 140 w 140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41">
                      <a:moveTo>
                        <a:pt x="140" y="0"/>
                      </a:moveTo>
                      <a:lnTo>
                        <a:pt x="116" y="44"/>
                      </a:lnTo>
                      <a:lnTo>
                        <a:pt x="88" y="80"/>
                      </a:lnTo>
                      <a:lnTo>
                        <a:pt x="0" y="141"/>
                      </a:lnTo>
                      <a:lnTo>
                        <a:pt x="82" y="6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6" name="Freeform 770"/>
                <p:cNvSpPr>
                  <a:spLocks/>
                </p:cNvSpPr>
                <p:nvPr/>
              </p:nvSpPr>
              <p:spPr bwMode="auto">
                <a:xfrm flipH="1">
                  <a:off x="3407" y="1224"/>
                  <a:ext cx="14" cy="46"/>
                </a:xfrm>
                <a:custGeom>
                  <a:avLst/>
                  <a:gdLst>
                    <a:gd name="T0" fmla="*/ 0 w 32"/>
                    <a:gd name="T1" fmla="*/ 0 h 102"/>
                    <a:gd name="T2" fmla="*/ 0 w 32"/>
                    <a:gd name="T3" fmla="*/ 0 h 102"/>
                    <a:gd name="T4" fmla="*/ 0 w 32"/>
                    <a:gd name="T5" fmla="*/ 0 h 102"/>
                    <a:gd name="T6" fmla="*/ 0 w 32"/>
                    <a:gd name="T7" fmla="*/ 0 h 102"/>
                    <a:gd name="T8" fmla="*/ 0 w 32"/>
                    <a:gd name="T9" fmla="*/ 0 h 102"/>
                    <a:gd name="T10" fmla="*/ 0 w 32"/>
                    <a:gd name="T11" fmla="*/ 0 h 102"/>
                    <a:gd name="T12" fmla="*/ 0 w 32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102"/>
                    <a:gd name="T23" fmla="*/ 32 w 32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102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26" y="72"/>
                      </a:lnTo>
                      <a:lnTo>
                        <a:pt x="28" y="102"/>
                      </a:lnTo>
                      <a:lnTo>
                        <a:pt x="32" y="58"/>
                      </a:lnTo>
                      <a:lnTo>
                        <a:pt x="28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7" name="Freeform 771"/>
                <p:cNvSpPr>
                  <a:spLocks/>
                </p:cNvSpPr>
                <p:nvPr/>
              </p:nvSpPr>
              <p:spPr bwMode="auto">
                <a:xfrm flipH="1">
                  <a:off x="3265" y="1176"/>
                  <a:ext cx="7" cy="16"/>
                </a:xfrm>
                <a:custGeom>
                  <a:avLst/>
                  <a:gdLst>
                    <a:gd name="T0" fmla="*/ 0 w 16"/>
                    <a:gd name="T1" fmla="*/ 0 h 36"/>
                    <a:gd name="T2" fmla="*/ 0 w 16"/>
                    <a:gd name="T3" fmla="*/ 0 h 36"/>
                    <a:gd name="T4" fmla="*/ 0 w 16"/>
                    <a:gd name="T5" fmla="*/ 0 h 36"/>
                    <a:gd name="T6" fmla="*/ 0 w 1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6"/>
                    <a:gd name="T14" fmla="*/ 16 w 1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6">
                      <a:moveTo>
                        <a:pt x="4" y="0"/>
                      </a:moveTo>
                      <a:lnTo>
                        <a:pt x="0" y="16"/>
                      </a:lnTo>
                      <a:lnTo>
                        <a:pt x="16" y="3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8" name="Freeform 772"/>
                <p:cNvSpPr>
                  <a:spLocks/>
                </p:cNvSpPr>
                <p:nvPr/>
              </p:nvSpPr>
              <p:spPr bwMode="auto">
                <a:xfrm flipH="1">
                  <a:off x="3827" y="541"/>
                  <a:ext cx="29" cy="20"/>
                </a:xfrm>
                <a:custGeom>
                  <a:avLst/>
                  <a:gdLst>
                    <a:gd name="T0" fmla="*/ 0 w 64"/>
                    <a:gd name="T1" fmla="*/ 0 h 44"/>
                    <a:gd name="T2" fmla="*/ 0 w 64"/>
                    <a:gd name="T3" fmla="*/ 0 h 44"/>
                    <a:gd name="T4" fmla="*/ 0 w 64"/>
                    <a:gd name="T5" fmla="*/ 0 h 44"/>
                    <a:gd name="T6" fmla="*/ 0 w 64"/>
                    <a:gd name="T7" fmla="*/ 0 h 44"/>
                    <a:gd name="T8" fmla="*/ 0 w 64"/>
                    <a:gd name="T9" fmla="*/ 0 h 44"/>
                    <a:gd name="T10" fmla="*/ 0 w 64"/>
                    <a:gd name="T11" fmla="*/ 0 h 44"/>
                    <a:gd name="T12" fmla="*/ 0 w 64"/>
                    <a:gd name="T13" fmla="*/ 0 h 44"/>
                    <a:gd name="T14" fmla="*/ 0 w 64"/>
                    <a:gd name="T15" fmla="*/ 0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4"/>
                    <a:gd name="T25" fmla="*/ 0 h 44"/>
                    <a:gd name="T26" fmla="*/ 64 w 6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4" h="44">
                      <a:moveTo>
                        <a:pt x="64" y="0"/>
                      </a:moveTo>
                      <a:lnTo>
                        <a:pt x="46" y="12"/>
                      </a:lnTo>
                      <a:lnTo>
                        <a:pt x="28" y="18"/>
                      </a:lnTo>
                      <a:lnTo>
                        <a:pt x="10" y="28"/>
                      </a:lnTo>
                      <a:lnTo>
                        <a:pt x="0" y="44"/>
                      </a:lnTo>
                      <a:lnTo>
                        <a:pt x="16" y="38"/>
                      </a:lnTo>
                      <a:lnTo>
                        <a:pt x="46" y="3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09" name="Freeform 773"/>
                <p:cNvSpPr>
                  <a:spLocks/>
                </p:cNvSpPr>
                <p:nvPr/>
              </p:nvSpPr>
              <p:spPr bwMode="auto">
                <a:xfrm flipH="1">
                  <a:off x="3834" y="574"/>
                  <a:ext cx="8" cy="12"/>
                </a:xfrm>
                <a:custGeom>
                  <a:avLst/>
                  <a:gdLst>
                    <a:gd name="T0" fmla="*/ 1 w 16"/>
                    <a:gd name="T1" fmla="*/ 0 h 28"/>
                    <a:gd name="T2" fmla="*/ 0 w 16"/>
                    <a:gd name="T3" fmla="*/ 0 h 28"/>
                    <a:gd name="T4" fmla="*/ 0 w 16"/>
                    <a:gd name="T5" fmla="*/ 0 h 28"/>
                    <a:gd name="T6" fmla="*/ 1 w 16"/>
                    <a:gd name="T7" fmla="*/ 0 h 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28"/>
                    <a:gd name="T14" fmla="*/ 16 w 16"/>
                    <a:gd name="T15" fmla="*/ 28 h 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28">
                      <a:moveTo>
                        <a:pt x="16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0" name="Freeform 774"/>
                <p:cNvSpPr>
                  <a:spLocks/>
                </p:cNvSpPr>
                <p:nvPr/>
              </p:nvSpPr>
              <p:spPr bwMode="auto">
                <a:xfrm flipH="1">
                  <a:off x="3713" y="678"/>
                  <a:ext cx="245" cy="615"/>
                </a:xfrm>
                <a:custGeom>
                  <a:avLst/>
                  <a:gdLst>
                    <a:gd name="T0" fmla="*/ 0 w 540"/>
                    <a:gd name="T1" fmla="*/ 0 h 1353"/>
                    <a:gd name="T2" fmla="*/ 0 w 540"/>
                    <a:gd name="T3" fmla="*/ 0 h 1353"/>
                    <a:gd name="T4" fmla="*/ 0 w 540"/>
                    <a:gd name="T5" fmla="*/ 0 h 1353"/>
                    <a:gd name="T6" fmla="*/ 0 w 540"/>
                    <a:gd name="T7" fmla="*/ 0 h 1353"/>
                    <a:gd name="T8" fmla="*/ 0 w 540"/>
                    <a:gd name="T9" fmla="*/ 0 h 1353"/>
                    <a:gd name="T10" fmla="*/ 0 w 540"/>
                    <a:gd name="T11" fmla="*/ 0 h 1353"/>
                    <a:gd name="T12" fmla="*/ 0 w 540"/>
                    <a:gd name="T13" fmla="*/ 0 h 1353"/>
                    <a:gd name="T14" fmla="*/ 0 w 540"/>
                    <a:gd name="T15" fmla="*/ 0 h 1353"/>
                    <a:gd name="T16" fmla="*/ 0 w 540"/>
                    <a:gd name="T17" fmla="*/ 0 h 1353"/>
                    <a:gd name="T18" fmla="*/ 0 w 540"/>
                    <a:gd name="T19" fmla="*/ 0 h 135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0"/>
                    <a:gd name="T31" fmla="*/ 0 h 1353"/>
                    <a:gd name="T32" fmla="*/ 540 w 540"/>
                    <a:gd name="T33" fmla="*/ 1353 h 135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0" h="1353">
                      <a:moveTo>
                        <a:pt x="80" y="0"/>
                      </a:moveTo>
                      <a:lnTo>
                        <a:pt x="130" y="56"/>
                      </a:lnTo>
                      <a:lnTo>
                        <a:pt x="146" y="136"/>
                      </a:lnTo>
                      <a:lnTo>
                        <a:pt x="222" y="214"/>
                      </a:lnTo>
                      <a:lnTo>
                        <a:pt x="382" y="578"/>
                      </a:lnTo>
                      <a:lnTo>
                        <a:pt x="470" y="910"/>
                      </a:lnTo>
                      <a:lnTo>
                        <a:pt x="540" y="1353"/>
                      </a:lnTo>
                      <a:lnTo>
                        <a:pt x="318" y="1155"/>
                      </a:lnTo>
                      <a:lnTo>
                        <a:pt x="0" y="176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1" name="Freeform 775"/>
                <p:cNvSpPr>
                  <a:spLocks/>
                </p:cNvSpPr>
                <p:nvPr/>
              </p:nvSpPr>
              <p:spPr bwMode="auto">
                <a:xfrm flipH="1">
                  <a:off x="3436" y="560"/>
                  <a:ext cx="913" cy="1024"/>
                </a:xfrm>
                <a:custGeom>
                  <a:avLst/>
                  <a:gdLst>
                    <a:gd name="T0" fmla="*/ 0 w 2009"/>
                    <a:gd name="T1" fmla="*/ 0 h 2253"/>
                    <a:gd name="T2" fmla="*/ 0 w 2009"/>
                    <a:gd name="T3" fmla="*/ 0 h 2253"/>
                    <a:gd name="T4" fmla="*/ 0 w 2009"/>
                    <a:gd name="T5" fmla="*/ 0 h 2253"/>
                    <a:gd name="T6" fmla="*/ 0 w 2009"/>
                    <a:gd name="T7" fmla="*/ 0 h 2253"/>
                    <a:gd name="T8" fmla="*/ 0 w 2009"/>
                    <a:gd name="T9" fmla="*/ 0 h 2253"/>
                    <a:gd name="T10" fmla="*/ 0 w 2009"/>
                    <a:gd name="T11" fmla="*/ 0 h 2253"/>
                    <a:gd name="T12" fmla="*/ 0 w 2009"/>
                    <a:gd name="T13" fmla="*/ 0 h 2253"/>
                    <a:gd name="T14" fmla="*/ 0 w 2009"/>
                    <a:gd name="T15" fmla="*/ 0 h 2253"/>
                    <a:gd name="T16" fmla="*/ 0 w 2009"/>
                    <a:gd name="T17" fmla="*/ 0 h 2253"/>
                    <a:gd name="T18" fmla="*/ 0 w 2009"/>
                    <a:gd name="T19" fmla="*/ 0 h 2253"/>
                    <a:gd name="T20" fmla="*/ 0 w 2009"/>
                    <a:gd name="T21" fmla="*/ 0 h 2253"/>
                    <a:gd name="T22" fmla="*/ 0 w 2009"/>
                    <a:gd name="T23" fmla="*/ 0 h 2253"/>
                    <a:gd name="T24" fmla="*/ 0 w 2009"/>
                    <a:gd name="T25" fmla="*/ 0 h 2253"/>
                    <a:gd name="T26" fmla="*/ 0 w 2009"/>
                    <a:gd name="T27" fmla="*/ 0 h 2253"/>
                    <a:gd name="T28" fmla="*/ 0 w 2009"/>
                    <a:gd name="T29" fmla="*/ 0 h 2253"/>
                    <a:gd name="T30" fmla="*/ 0 w 2009"/>
                    <a:gd name="T31" fmla="*/ 0 h 2253"/>
                    <a:gd name="T32" fmla="*/ 0 w 2009"/>
                    <a:gd name="T33" fmla="*/ 0 h 2253"/>
                    <a:gd name="T34" fmla="*/ 0 w 2009"/>
                    <a:gd name="T35" fmla="*/ 0 h 2253"/>
                    <a:gd name="T36" fmla="*/ 0 w 2009"/>
                    <a:gd name="T37" fmla="*/ 0 h 2253"/>
                    <a:gd name="T38" fmla="*/ 0 w 2009"/>
                    <a:gd name="T39" fmla="*/ 0 h 2253"/>
                    <a:gd name="T40" fmla="*/ 0 w 2009"/>
                    <a:gd name="T41" fmla="*/ 0 h 2253"/>
                    <a:gd name="T42" fmla="*/ 0 w 2009"/>
                    <a:gd name="T43" fmla="*/ 0 h 2253"/>
                    <a:gd name="T44" fmla="*/ 0 w 2009"/>
                    <a:gd name="T45" fmla="*/ 0 h 2253"/>
                    <a:gd name="T46" fmla="*/ 0 w 2009"/>
                    <a:gd name="T47" fmla="*/ 0 h 2253"/>
                    <a:gd name="T48" fmla="*/ 0 w 2009"/>
                    <a:gd name="T49" fmla="*/ 0 h 2253"/>
                    <a:gd name="T50" fmla="*/ 0 w 2009"/>
                    <a:gd name="T51" fmla="*/ 0 h 2253"/>
                    <a:gd name="T52" fmla="*/ 0 w 2009"/>
                    <a:gd name="T53" fmla="*/ 0 h 2253"/>
                    <a:gd name="T54" fmla="*/ 0 w 2009"/>
                    <a:gd name="T55" fmla="*/ 0 h 2253"/>
                    <a:gd name="T56" fmla="*/ 0 w 2009"/>
                    <a:gd name="T57" fmla="*/ 0 h 2253"/>
                    <a:gd name="T58" fmla="*/ 0 w 2009"/>
                    <a:gd name="T59" fmla="*/ 0 h 2253"/>
                    <a:gd name="T60" fmla="*/ 0 w 2009"/>
                    <a:gd name="T61" fmla="*/ 0 h 2253"/>
                    <a:gd name="T62" fmla="*/ 0 w 2009"/>
                    <a:gd name="T63" fmla="*/ 0 h 2253"/>
                    <a:gd name="T64" fmla="*/ 0 w 2009"/>
                    <a:gd name="T65" fmla="*/ 0 h 2253"/>
                    <a:gd name="T66" fmla="*/ 0 w 2009"/>
                    <a:gd name="T67" fmla="*/ 0 h 2253"/>
                    <a:gd name="T68" fmla="*/ 0 w 2009"/>
                    <a:gd name="T69" fmla="*/ 0 h 2253"/>
                    <a:gd name="T70" fmla="*/ 0 w 2009"/>
                    <a:gd name="T71" fmla="*/ 0 h 2253"/>
                    <a:gd name="T72" fmla="*/ 0 w 2009"/>
                    <a:gd name="T73" fmla="*/ 0 h 2253"/>
                    <a:gd name="T74" fmla="*/ 0 w 2009"/>
                    <a:gd name="T75" fmla="*/ 0 h 2253"/>
                    <a:gd name="T76" fmla="*/ 0 w 2009"/>
                    <a:gd name="T77" fmla="*/ 0 h 2253"/>
                    <a:gd name="T78" fmla="*/ 0 w 2009"/>
                    <a:gd name="T79" fmla="*/ 0 h 2253"/>
                    <a:gd name="T80" fmla="*/ 0 w 2009"/>
                    <a:gd name="T81" fmla="*/ 0 h 2253"/>
                    <a:gd name="T82" fmla="*/ 0 w 2009"/>
                    <a:gd name="T83" fmla="*/ 0 h 2253"/>
                    <a:gd name="T84" fmla="*/ 0 w 2009"/>
                    <a:gd name="T85" fmla="*/ 0 h 2253"/>
                    <a:gd name="T86" fmla="*/ 0 w 2009"/>
                    <a:gd name="T87" fmla="*/ 0 h 2253"/>
                    <a:gd name="T88" fmla="*/ 0 w 2009"/>
                    <a:gd name="T89" fmla="*/ 0 h 2253"/>
                    <a:gd name="T90" fmla="*/ 0 w 2009"/>
                    <a:gd name="T91" fmla="*/ 0 h 2253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2009"/>
                    <a:gd name="T139" fmla="*/ 0 h 2253"/>
                    <a:gd name="T140" fmla="*/ 2009 w 2009"/>
                    <a:gd name="T141" fmla="*/ 2253 h 2253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2009" h="2253">
                      <a:moveTo>
                        <a:pt x="372" y="118"/>
                      </a:moveTo>
                      <a:lnTo>
                        <a:pt x="434" y="0"/>
                      </a:lnTo>
                      <a:lnTo>
                        <a:pt x="925" y="204"/>
                      </a:lnTo>
                      <a:lnTo>
                        <a:pt x="947" y="362"/>
                      </a:lnTo>
                      <a:lnTo>
                        <a:pt x="987" y="418"/>
                      </a:lnTo>
                      <a:lnTo>
                        <a:pt x="1043" y="480"/>
                      </a:lnTo>
                      <a:lnTo>
                        <a:pt x="1075" y="594"/>
                      </a:lnTo>
                      <a:lnTo>
                        <a:pt x="1185" y="854"/>
                      </a:lnTo>
                      <a:lnTo>
                        <a:pt x="1273" y="1162"/>
                      </a:lnTo>
                      <a:lnTo>
                        <a:pt x="1311" y="1367"/>
                      </a:lnTo>
                      <a:lnTo>
                        <a:pt x="1707" y="1375"/>
                      </a:lnTo>
                      <a:lnTo>
                        <a:pt x="1771" y="1415"/>
                      </a:lnTo>
                      <a:lnTo>
                        <a:pt x="1953" y="1415"/>
                      </a:lnTo>
                      <a:lnTo>
                        <a:pt x="2003" y="1495"/>
                      </a:lnTo>
                      <a:lnTo>
                        <a:pt x="2009" y="1589"/>
                      </a:lnTo>
                      <a:lnTo>
                        <a:pt x="1993" y="1675"/>
                      </a:lnTo>
                      <a:lnTo>
                        <a:pt x="1825" y="1707"/>
                      </a:lnTo>
                      <a:lnTo>
                        <a:pt x="1747" y="1825"/>
                      </a:lnTo>
                      <a:lnTo>
                        <a:pt x="1589" y="1865"/>
                      </a:lnTo>
                      <a:lnTo>
                        <a:pt x="1471" y="1865"/>
                      </a:lnTo>
                      <a:lnTo>
                        <a:pt x="1337" y="1891"/>
                      </a:lnTo>
                      <a:lnTo>
                        <a:pt x="1329" y="1945"/>
                      </a:lnTo>
                      <a:lnTo>
                        <a:pt x="1337" y="2063"/>
                      </a:lnTo>
                      <a:lnTo>
                        <a:pt x="1321" y="2143"/>
                      </a:lnTo>
                      <a:lnTo>
                        <a:pt x="1249" y="2151"/>
                      </a:lnTo>
                      <a:lnTo>
                        <a:pt x="1161" y="2167"/>
                      </a:lnTo>
                      <a:lnTo>
                        <a:pt x="1075" y="2247"/>
                      </a:lnTo>
                      <a:lnTo>
                        <a:pt x="971" y="2247"/>
                      </a:lnTo>
                      <a:lnTo>
                        <a:pt x="877" y="2237"/>
                      </a:lnTo>
                      <a:lnTo>
                        <a:pt x="735" y="2191"/>
                      </a:lnTo>
                      <a:lnTo>
                        <a:pt x="577" y="2207"/>
                      </a:lnTo>
                      <a:lnTo>
                        <a:pt x="418" y="2253"/>
                      </a:lnTo>
                      <a:lnTo>
                        <a:pt x="268" y="2221"/>
                      </a:lnTo>
                      <a:lnTo>
                        <a:pt x="166" y="2103"/>
                      </a:lnTo>
                      <a:lnTo>
                        <a:pt x="174" y="1977"/>
                      </a:lnTo>
                      <a:lnTo>
                        <a:pt x="134" y="1819"/>
                      </a:lnTo>
                      <a:lnTo>
                        <a:pt x="112" y="1613"/>
                      </a:lnTo>
                      <a:lnTo>
                        <a:pt x="64" y="1423"/>
                      </a:lnTo>
                      <a:lnTo>
                        <a:pt x="0" y="1140"/>
                      </a:lnTo>
                      <a:lnTo>
                        <a:pt x="8" y="854"/>
                      </a:lnTo>
                      <a:lnTo>
                        <a:pt x="8" y="600"/>
                      </a:lnTo>
                      <a:lnTo>
                        <a:pt x="24" y="426"/>
                      </a:lnTo>
                      <a:lnTo>
                        <a:pt x="64" y="348"/>
                      </a:lnTo>
                      <a:lnTo>
                        <a:pt x="152" y="284"/>
                      </a:lnTo>
                      <a:lnTo>
                        <a:pt x="254" y="180"/>
                      </a:lnTo>
                      <a:lnTo>
                        <a:pt x="372" y="1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2" name="Freeform 776"/>
                <p:cNvSpPr>
                  <a:spLocks/>
                </p:cNvSpPr>
                <p:nvPr/>
              </p:nvSpPr>
              <p:spPr bwMode="auto">
                <a:xfrm flipH="1">
                  <a:off x="3758" y="621"/>
                  <a:ext cx="576" cy="954"/>
                </a:xfrm>
                <a:custGeom>
                  <a:avLst/>
                  <a:gdLst>
                    <a:gd name="T0" fmla="*/ 0 w 1269"/>
                    <a:gd name="T1" fmla="*/ 0 h 2099"/>
                    <a:gd name="T2" fmla="*/ 0 w 1269"/>
                    <a:gd name="T3" fmla="*/ 0 h 2099"/>
                    <a:gd name="T4" fmla="*/ 0 w 1269"/>
                    <a:gd name="T5" fmla="*/ 0 h 2099"/>
                    <a:gd name="T6" fmla="*/ 0 w 1269"/>
                    <a:gd name="T7" fmla="*/ 0 h 2099"/>
                    <a:gd name="T8" fmla="*/ 0 w 1269"/>
                    <a:gd name="T9" fmla="*/ 0 h 2099"/>
                    <a:gd name="T10" fmla="*/ 0 w 1269"/>
                    <a:gd name="T11" fmla="*/ 0 h 2099"/>
                    <a:gd name="T12" fmla="*/ 0 w 1269"/>
                    <a:gd name="T13" fmla="*/ 0 h 2099"/>
                    <a:gd name="T14" fmla="*/ 0 w 1269"/>
                    <a:gd name="T15" fmla="*/ 0 h 2099"/>
                    <a:gd name="T16" fmla="*/ 0 w 1269"/>
                    <a:gd name="T17" fmla="*/ 0 h 2099"/>
                    <a:gd name="T18" fmla="*/ 0 w 1269"/>
                    <a:gd name="T19" fmla="*/ 0 h 2099"/>
                    <a:gd name="T20" fmla="*/ 0 w 1269"/>
                    <a:gd name="T21" fmla="*/ 0 h 2099"/>
                    <a:gd name="T22" fmla="*/ 0 w 1269"/>
                    <a:gd name="T23" fmla="*/ 0 h 2099"/>
                    <a:gd name="T24" fmla="*/ 0 w 1269"/>
                    <a:gd name="T25" fmla="*/ 0 h 2099"/>
                    <a:gd name="T26" fmla="*/ 0 w 1269"/>
                    <a:gd name="T27" fmla="*/ 0 h 2099"/>
                    <a:gd name="T28" fmla="*/ 0 w 1269"/>
                    <a:gd name="T29" fmla="*/ 0 h 2099"/>
                    <a:gd name="T30" fmla="*/ 0 w 1269"/>
                    <a:gd name="T31" fmla="*/ 0 h 2099"/>
                    <a:gd name="T32" fmla="*/ 0 w 1269"/>
                    <a:gd name="T33" fmla="*/ 0 h 2099"/>
                    <a:gd name="T34" fmla="*/ 0 w 1269"/>
                    <a:gd name="T35" fmla="*/ 0 h 2099"/>
                    <a:gd name="T36" fmla="*/ 0 w 1269"/>
                    <a:gd name="T37" fmla="*/ 0 h 2099"/>
                    <a:gd name="T38" fmla="*/ 0 w 1269"/>
                    <a:gd name="T39" fmla="*/ 0 h 2099"/>
                    <a:gd name="T40" fmla="*/ 0 w 1269"/>
                    <a:gd name="T41" fmla="*/ 0 h 2099"/>
                    <a:gd name="T42" fmla="*/ 0 w 1269"/>
                    <a:gd name="T43" fmla="*/ 0 h 2099"/>
                    <a:gd name="T44" fmla="*/ 0 w 1269"/>
                    <a:gd name="T45" fmla="*/ 0 h 2099"/>
                    <a:gd name="T46" fmla="*/ 0 w 1269"/>
                    <a:gd name="T47" fmla="*/ 0 h 2099"/>
                    <a:gd name="T48" fmla="*/ 0 w 1269"/>
                    <a:gd name="T49" fmla="*/ 0 h 2099"/>
                    <a:gd name="T50" fmla="*/ 0 w 1269"/>
                    <a:gd name="T51" fmla="*/ 0 h 2099"/>
                    <a:gd name="T52" fmla="*/ 0 w 1269"/>
                    <a:gd name="T53" fmla="*/ 0 h 2099"/>
                    <a:gd name="T54" fmla="*/ 0 w 1269"/>
                    <a:gd name="T55" fmla="*/ 0 h 2099"/>
                    <a:gd name="T56" fmla="*/ 0 w 1269"/>
                    <a:gd name="T57" fmla="*/ 0 h 2099"/>
                    <a:gd name="T58" fmla="*/ 0 w 1269"/>
                    <a:gd name="T59" fmla="*/ 0 h 2099"/>
                    <a:gd name="T60" fmla="*/ 0 w 1269"/>
                    <a:gd name="T61" fmla="*/ 0 h 2099"/>
                    <a:gd name="T62" fmla="*/ 0 w 1269"/>
                    <a:gd name="T63" fmla="*/ 0 h 2099"/>
                    <a:gd name="T64" fmla="*/ 0 w 1269"/>
                    <a:gd name="T65" fmla="*/ 0 h 2099"/>
                    <a:gd name="T66" fmla="*/ 0 w 1269"/>
                    <a:gd name="T67" fmla="*/ 0 h 2099"/>
                    <a:gd name="T68" fmla="*/ 0 w 1269"/>
                    <a:gd name="T69" fmla="*/ 0 h 2099"/>
                    <a:gd name="T70" fmla="*/ 0 w 1269"/>
                    <a:gd name="T71" fmla="*/ 0 h 2099"/>
                    <a:gd name="T72" fmla="*/ 0 w 1269"/>
                    <a:gd name="T73" fmla="*/ 0 h 2099"/>
                    <a:gd name="T74" fmla="*/ 0 w 1269"/>
                    <a:gd name="T75" fmla="*/ 0 h 2099"/>
                    <a:gd name="T76" fmla="*/ 0 w 1269"/>
                    <a:gd name="T77" fmla="*/ 0 h 209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69"/>
                    <a:gd name="T118" fmla="*/ 0 h 2099"/>
                    <a:gd name="T119" fmla="*/ 1269 w 1269"/>
                    <a:gd name="T120" fmla="*/ 2099 h 209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69" h="2099">
                      <a:moveTo>
                        <a:pt x="1269" y="1761"/>
                      </a:moveTo>
                      <a:lnTo>
                        <a:pt x="1103" y="1735"/>
                      </a:lnTo>
                      <a:lnTo>
                        <a:pt x="961" y="1727"/>
                      </a:lnTo>
                      <a:lnTo>
                        <a:pt x="805" y="1713"/>
                      </a:lnTo>
                      <a:lnTo>
                        <a:pt x="629" y="1687"/>
                      </a:lnTo>
                      <a:lnTo>
                        <a:pt x="549" y="1633"/>
                      </a:lnTo>
                      <a:lnTo>
                        <a:pt x="338" y="1367"/>
                      </a:lnTo>
                      <a:lnTo>
                        <a:pt x="448" y="1445"/>
                      </a:lnTo>
                      <a:lnTo>
                        <a:pt x="519" y="1509"/>
                      </a:lnTo>
                      <a:lnTo>
                        <a:pt x="480" y="1319"/>
                      </a:lnTo>
                      <a:lnTo>
                        <a:pt x="400" y="1247"/>
                      </a:lnTo>
                      <a:lnTo>
                        <a:pt x="284" y="1052"/>
                      </a:lnTo>
                      <a:lnTo>
                        <a:pt x="394" y="1144"/>
                      </a:lnTo>
                      <a:lnTo>
                        <a:pt x="466" y="1170"/>
                      </a:lnTo>
                      <a:lnTo>
                        <a:pt x="448" y="1034"/>
                      </a:lnTo>
                      <a:lnTo>
                        <a:pt x="370" y="932"/>
                      </a:lnTo>
                      <a:lnTo>
                        <a:pt x="292" y="854"/>
                      </a:lnTo>
                      <a:lnTo>
                        <a:pt x="212" y="622"/>
                      </a:lnTo>
                      <a:lnTo>
                        <a:pt x="362" y="814"/>
                      </a:lnTo>
                      <a:lnTo>
                        <a:pt x="448" y="884"/>
                      </a:lnTo>
                      <a:lnTo>
                        <a:pt x="458" y="590"/>
                      </a:lnTo>
                      <a:lnTo>
                        <a:pt x="480" y="474"/>
                      </a:lnTo>
                      <a:lnTo>
                        <a:pt x="527" y="420"/>
                      </a:lnTo>
                      <a:lnTo>
                        <a:pt x="597" y="332"/>
                      </a:lnTo>
                      <a:lnTo>
                        <a:pt x="709" y="292"/>
                      </a:lnTo>
                      <a:lnTo>
                        <a:pt x="765" y="268"/>
                      </a:lnTo>
                      <a:lnTo>
                        <a:pt x="607" y="118"/>
                      </a:lnTo>
                      <a:lnTo>
                        <a:pt x="440" y="158"/>
                      </a:lnTo>
                      <a:lnTo>
                        <a:pt x="330" y="222"/>
                      </a:lnTo>
                      <a:lnTo>
                        <a:pt x="292" y="284"/>
                      </a:lnTo>
                      <a:lnTo>
                        <a:pt x="322" y="188"/>
                      </a:lnTo>
                      <a:lnTo>
                        <a:pt x="386" y="158"/>
                      </a:lnTo>
                      <a:lnTo>
                        <a:pt x="488" y="118"/>
                      </a:lnTo>
                      <a:lnTo>
                        <a:pt x="567" y="104"/>
                      </a:lnTo>
                      <a:lnTo>
                        <a:pt x="519" y="78"/>
                      </a:lnTo>
                      <a:lnTo>
                        <a:pt x="440" y="56"/>
                      </a:lnTo>
                      <a:lnTo>
                        <a:pt x="370" y="30"/>
                      </a:lnTo>
                      <a:lnTo>
                        <a:pt x="330" y="0"/>
                      </a:lnTo>
                      <a:lnTo>
                        <a:pt x="238" y="64"/>
                      </a:lnTo>
                      <a:lnTo>
                        <a:pt x="182" y="118"/>
                      </a:lnTo>
                      <a:lnTo>
                        <a:pt x="128" y="188"/>
                      </a:lnTo>
                      <a:lnTo>
                        <a:pt x="48" y="228"/>
                      </a:lnTo>
                      <a:lnTo>
                        <a:pt x="32" y="302"/>
                      </a:lnTo>
                      <a:lnTo>
                        <a:pt x="0" y="420"/>
                      </a:lnTo>
                      <a:lnTo>
                        <a:pt x="0" y="600"/>
                      </a:lnTo>
                      <a:lnTo>
                        <a:pt x="8" y="788"/>
                      </a:lnTo>
                      <a:lnTo>
                        <a:pt x="14" y="1004"/>
                      </a:lnTo>
                      <a:lnTo>
                        <a:pt x="54" y="1223"/>
                      </a:lnTo>
                      <a:lnTo>
                        <a:pt x="102" y="1453"/>
                      </a:lnTo>
                      <a:lnTo>
                        <a:pt x="128" y="1649"/>
                      </a:lnTo>
                      <a:lnTo>
                        <a:pt x="166" y="1791"/>
                      </a:lnTo>
                      <a:lnTo>
                        <a:pt x="158" y="1919"/>
                      </a:lnTo>
                      <a:lnTo>
                        <a:pt x="174" y="1989"/>
                      </a:lnTo>
                      <a:lnTo>
                        <a:pt x="230" y="2043"/>
                      </a:lnTo>
                      <a:lnTo>
                        <a:pt x="300" y="2091"/>
                      </a:lnTo>
                      <a:lnTo>
                        <a:pt x="394" y="2099"/>
                      </a:lnTo>
                      <a:lnTo>
                        <a:pt x="440" y="2077"/>
                      </a:lnTo>
                      <a:lnTo>
                        <a:pt x="503" y="2069"/>
                      </a:lnTo>
                      <a:lnTo>
                        <a:pt x="655" y="2037"/>
                      </a:lnTo>
                      <a:lnTo>
                        <a:pt x="589" y="1959"/>
                      </a:lnTo>
                      <a:lnTo>
                        <a:pt x="519" y="1845"/>
                      </a:lnTo>
                      <a:lnTo>
                        <a:pt x="623" y="1925"/>
                      </a:lnTo>
                      <a:lnTo>
                        <a:pt x="701" y="1997"/>
                      </a:lnTo>
                      <a:lnTo>
                        <a:pt x="757" y="2037"/>
                      </a:lnTo>
                      <a:lnTo>
                        <a:pt x="835" y="2077"/>
                      </a:lnTo>
                      <a:lnTo>
                        <a:pt x="923" y="2077"/>
                      </a:lnTo>
                      <a:lnTo>
                        <a:pt x="1007" y="2077"/>
                      </a:lnTo>
                      <a:lnTo>
                        <a:pt x="1055" y="2053"/>
                      </a:lnTo>
                      <a:lnTo>
                        <a:pt x="1079" y="2029"/>
                      </a:lnTo>
                      <a:lnTo>
                        <a:pt x="969" y="1965"/>
                      </a:lnTo>
                      <a:lnTo>
                        <a:pt x="859" y="1863"/>
                      </a:lnTo>
                      <a:lnTo>
                        <a:pt x="827" y="1815"/>
                      </a:lnTo>
                      <a:lnTo>
                        <a:pt x="915" y="1839"/>
                      </a:lnTo>
                      <a:lnTo>
                        <a:pt x="1047" y="1941"/>
                      </a:lnTo>
                      <a:lnTo>
                        <a:pt x="1103" y="1989"/>
                      </a:lnTo>
                      <a:lnTo>
                        <a:pt x="1229" y="1997"/>
                      </a:lnTo>
                      <a:lnTo>
                        <a:pt x="1269" y="1973"/>
                      </a:lnTo>
                      <a:lnTo>
                        <a:pt x="1269" y="1919"/>
                      </a:lnTo>
                      <a:lnTo>
                        <a:pt x="1269" y="1761"/>
                      </a:lnTo>
                      <a:close/>
                    </a:path>
                  </a:pathLst>
                </a:custGeom>
                <a:solidFill>
                  <a:srgbClr val="746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3" name="Freeform 777"/>
                <p:cNvSpPr>
                  <a:spLocks/>
                </p:cNvSpPr>
                <p:nvPr/>
              </p:nvSpPr>
              <p:spPr bwMode="auto">
                <a:xfrm flipH="1">
                  <a:off x="4123" y="1095"/>
                  <a:ext cx="169" cy="441"/>
                </a:xfrm>
                <a:custGeom>
                  <a:avLst/>
                  <a:gdLst>
                    <a:gd name="T0" fmla="*/ 0 w 370"/>
                    <a:gd name="T1" fmla="*/ 0 h 969"/>
                    <a:gd name="T2" fmla="*/ 0 w 370"/>
                    <a:gd name="T3" fmla="*/ 0 h 969"/>
                    <a:gd name="T4" fmla="*/ 0 w 370"/>
                    <a:gd name="T5" fmla="*/ 0 h 969"/>
                    <a:gd name="T6" fmla="*/ 0 w 370"/>
                    <a:gd name="T7" fmla="*/ 0 h 969"/>
                    <a:gd name="T8" fmla="*/ 0 w 370"/>
                    <a:gd name="T9" fmla="*/ 0 h 969"/>
                    <a:gd name="T10" fmla="*/ 0 w 370"/>
                    <a:gd name="T11" fmla="*/ 0 h 969"/>
                    <a:gd name="T12" fmla="*/ 0 w 370"/>
                    <a:gd name="T13" fmla="*/ 0 h 969"/>
                    <a:gd name="T14" fmla="*/ 0 w 370"/>
                    <a:gd name="T15" fmla="*/ 0 h 969"/>
                    <a:gd name="T16" fmla="*/ 0 w 370"/>
                    <a:gd name="T17" fmla="*/ 0 h 969"/>
                    <a:gd name="T18" fmla="*/ 0 w 370"/>
                    <a:gd name="T19" fmla="*/ 0 h 969"/>
                    <a:gd name="T20" fmla="*/ 0 w 370"/>
                    <a:gd name="T21" fmla="*/ 0 h 969"/>
                    <a:gd name="T22" fmla="*/ 0 w 370"/>
                    <a:gd name="T23" fmla="*/ 0 h 969"/>
                    <a:gd name="T24" fmla="*/ 0 w 370"/>
                    <a:gd name="T25" fmla="*/ 0 h 969"/>
                    <a:gd name="T26" fmla="*/ 0 w 370"/>
                    <a:gd name="T27" fmla="*/ 0 h 96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70"/>
                    <a:gd name="T43" fmla="*/ 0 h 969"/>
                    <a:gd name="T44" fmla="*/ 370 w 370"/>
                    <a:gd name="T45" fmla="*/ 969 h 96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70" h="969">
                      <a:moveTo>
                        <a:pt x="370" y="969"/>
                      </a:moveTo>
                      <a:lnTo>
                        <a:pt x="304" y="937"/>
                      </a:lnTo>
                      <a:lnTo>
                        <a:pt x="236" y="859"/>
                      </a:lnTo>
                      <a:lnTo>
                        <a:pt x="174" y="719"/>
                      </a:lnTo>
                      <a:lnTo>
                        <a:pt x="142" y="599"/>
                      </a:lnTo>
                      <a:lnTo>
                        <a:pt x="94" y="465"/>
                      </a:lnTo>
                      <a:lnTo>
                        <a:pt x="72" y="337"/>
                      </a:lnTo>
                      <a:lnTo>
                        <a:pt x="34" y="142"/>
                      </a:lnTo>
                      <a:lnTo>
                        <a:pt x="0" y="0"/>
                      </a:lnTo>
                      <a:lnTo>
                        <a:pt x="80" y="283"/>
                      </a:lnTo>
                      <a:lnTo>
                        <a:pt x="142" y="503"/>
                      </a:lnTo>
                      <a:lnTo>
                        <a:pt x="212" y="653"/>
                      </a:lnTo>
                      <a:lnTo>
                        <a:pt x="322" y="811"/>
                      </a:lnTo>
                      <a:lnTo>
                        <a:pt x="370" y="96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4" name="Freeform 778"/>
                <p:cNvSpPr>
                  <a:spLocks/>
                </p:cNvSpPr>
                <p:nvPr/>
              </p:nvSpPr>
              <p:spPr bwMode="auto">
                <a:xfrm flipH="1">
                  <a:off x="3452" y="740"/>
                  <a:ext cx="667" cy="663"/>
                </a:xfrm>
                <a:custGeom>
                  <a:avLst/>
                  <a:gdLst>
                    <a:gd name="T0" fmla="*/ 0 w 1467"/>
                    <a:gd name="T1" fmla="*/ 0 h 1459"/>
                    <a:gd name="T2" fmla="*/ 0 w 1467"/>
                    <a:gd name="T3" fmla="*/ 0 h 1459"/>
                    <a:gd name="T4" fmla="*/ 0 w 1467"/>
                    <a:gd name="T5" fmla="*/ 0 h 1459"/>
                    <a:gd name="T6" fmla="*/ 0 w 1467"/>
                    <a:gd name="T7" fmla="*/ 0 h 1459"/>
                    <a:gd name="T8" fmla="*/ 0 w 1467"/>
                    <a:gd name="T9" fmla="*/ 0 h 1459"/>
                    <a:gd name="T10" fmla="*/ 0 w 1467"/>
                    <a:gd name="T11" fmla="*/ 0 h 1459"/>
                    <a:gd name="T12" fmla="*/ 0 w 1467"/>
                    <a:gd name="T13" fmla="*/ 0 h 1459"/>
                    <a:gd name="T14" fmla="*/ 0 w 1467"/>
                    <a:gd name="T15" fmla="*/ 0 h 1459"/>
                    <a:gd name="T16" fmla="*/ 0 w 1467"/>
                    <a:gd name="T17" fmla="*/ 0 h 1459"/>
                    <a:gd name="T18" fmla="*/ 0 w 1467"/>
                    <a:gd name="T19" fmla="*/ 0 h 1459"/>
                    <a:gd name="T20" fmla="*/ 0 w 1467"/>
                    <a:gd name="T21" fmla="*/ 0 h 1459"/>
                    <a:gd name="T22" fmla="*/ 0 w 1467"/>
                    <a:gd name="T23" fmla="*/ 0 h 1459"/>
                    <a:gd name="T24" fmla="*/ 0 w 1467"/>
                    <a:gd name="T25" fmla="*/ 0 h 1459"/>
                    <a:gd name="T26" fmla="*/ 0 w 1467"/>
                    <a:gd name="T27" fmla="*/ 0 h 1459"/>
                    <a:gd name="T28" fmla="*/ 0 w 1467"/>
                    <a:gd name="T29" fmla="*/ 0 h 1459"/>
                    <a:gd name="T30" fmla="*/ 0 w 1467"/>
                    <a:gd name="T31" fmla="*/ 0 h 1459"/>
                    <a:gd name="T32" fmla="*/ 0 w 1467"/>
                    <a:gd name="T33" fmla="*/ 0 h 1459"/>
                    <a:gd name="T34" fmla="*/ 0 w 1467"/>
                    <a:gd name="T35" fmla="*/ 0 h 1459"/>
                    <a:gd name="T36" fmla="*/ 0 w 1467"/>
                    <a:gd name="T37" fmla="*/ 0 h 1459"/>
                    <a:gd name="T38" fmla="*/ 0 w 1467"/>
                    <a:gd name="T39" fmla="*/ 0 h 1459"/>
                    <a:gd name="T40" fmla="*/ 0 w 1467"/>
                    <a:gd name="T41" fmla="*/ 0 h 1459"/>
                    <a:gd name="T42" fmla="*/ 0 w 1467"/>
                    <a:gd name="T43" fmla="*/ 0 h 1459"/>
                    <a:gd name="T44" fmla="*/ 0 w 1467"/>
                    <a:gd name="T45" fmla="*/ 0 h 1459"/>
                    <a:gd name="T46" fmla="*/ 0 w 1467"/>
                    <a:gd name="T47" fmla="*/ 0 h 1459"/>
                    <a:gd name="T48" fmla="*/ 0 w 1467"/>
                    <a:gd name="T49" fmla="*/ 0 h 1459"/>
                    <a:gd name="T50" fmla="*/ 0 w 1467"/>
                    <a:gd name="T51" fmla="*/ 0 h 1459"/>
                    <a:gd name="T52" fmla="*/ 0 w 1467"/>
                    <a:gd name="T53" fmla="*/ 0 h 1459"/>
                    <a:gd name="T54" fmla="*/ 0 w 1467"/>
                    <a:gd name="T55" fmla="*/ 0 h 1459"/>
                    <a:gd name="T56" fmla="*/ 0 w 1467"/>
                    <a:gd name="T57" fmla="*/ 0 h 1459"/>
                    <a:gd name="T58" fmla="*/ 0 w 1467"/>
                    <a:gd name="T59" fmla="*/ 0 h 1459"/>
                    <a:gd name="T60" fmla="*/ 0 w 1467"/>
                    <a:gd name="T61" fmla="*/ 0 h 1459"/>
                    <a:gd name="T62" fmla="*/ 0 w 1467"/>
                    <a:gd name="T63" fmla="*/ 0 h 1459"/>
                    <a:gd name="T64" fmla="*/ 0 w 1467"/>
                    <a:gd name="T65" fmla="*/ 0 h 1459"/>
                    <a:gd name="T66" fmla="*/ 0 w 1467"/>
                    <a:gd name="T67" fmla="*/ 0 h 1459"/>
                    <a:gd name="T68" fmla="*/ 0 w 1467"/>
                    <a:gd name="T69" fmla="*/ 0 h 1459"/>
                    <a:gd name="T70" fmla="*/ 0 w 1467"/>
                    <a:gd name="T71" fmla="*/ 0 h 1459"/>
                    <a:gd name="T72" fmla="*/ 0 w 1467"/>
                    <a:gd name="T73" fmla="*/ 0 h 1459"/>
                    <a:gd name="T74" fmla="*/ 0 w 1467"/>
                    <a:gd name="T75" fmla="*/ 0 h 1459"/>
                    <a:gd name="T76" fmla="*/ 0 w 1467"/>
                    <a:gd name="T77" fmla="*/ 0 h 1459"/>
                    <a:gd name="T78" fmla="*/ 0 w 1467"/>
                    <a:gd name="T79" fmla="*/ 0 h 1459"/>
                    <a:gd name="T80" fmla="*/ 0 w 1467"/>
                    <a:gd name="T81" fmla="*/ 0 h 1459"/>
                    <a:gd name="T82" fmla="*/ 0 w 1467"/>
                    <a:gd name="T83" fmla="*/ 0 h 1459"/>
                    <a:gd name="T84" fmla="*/ 0 w 1467"/>
                    <a:gd name="T85" fmla="*/ 0 h 1459"/>
                    <a:gd name="T86" fmla="*/ 0 w 1467"/>
                    <a:gd name="T87" fmla="*/ 0 h 1459"/>
                    <a:gd name="T88" fmla="*/ 0 w 1467"/>
                    <a:gd name="T89" fmla="*/ 0 h 1459"/>
                    <a:gd name="T90" fmla="*/ 0 w 1467"/>
                    <a:gd name="T91" fmla="*/ 0 h 1459"/>
                    <a:gd name="T92" fmla="*/ 0 w 1467"/>
                    <a:gd name="T93" fmla="*/ 0 h 1459"/>
                    <a:gd name="T94" fmla="*/ 0 w 1467"/>
                    <a:gd name="T95" fmla="*/ 0 h 1459"/>
                    <a:gd name="T96" fmla="*/ 0 w 1467"/>
                    <a:gd name="T97" fmla="*/ 0 h 1459"/>
                    <a:gd name="T98" fmla="*/ 0 w 1467"/>
                    <a:gd name="T99" fmla="*/ 0 h 1459"/>
                    <a:gd name="T100" fmla="*/ 0 w 1467"/>
                    <a:gd name="T101" fmla="*/ 0 h 1459"/>
                    <a:gd name="T102" fmla="*/ 0 w 1467"/>
                    <a:gd name="T103" fmla="*/ 0 h 1459"/>
                    <a:gd name="T104" fmla="*/ 0 w 1467"/>
                    <a:gd name="T105" fmla="*/ 0 h 1459"/>
                    <a:gd name="T106" fmla="*/ 0 w 1467"/>
                    <a:gd name="T107" fmla="*/ 0 h 1459"/>
                    <a:gd name="T108" fmla="*/ 0 w 1467"/>
                    <a:gd name="T109" fmla="*/ 0 h 1459"/>
                    <a:gd name="T110" fmla="*/ 0 w 1467"/>
                    <a:gd name="T111" fmla="*/ 0 h 145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467"/>
                    <a:gd name="T169" fmla="*/ 0 h 1459"/>
                    <a:gd name="T170" fmla="*/ 1467 w 1467"/>
                    <a:gd name="T171" fmla="*/ 1459 h 145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467" h="1459">
                      <a:moveTo>
                        <a:pt x="269" y="0"/>
                      </a:moveTo>
                      <a:lnTo>
                        <a:pt x="441" y="54"/>
                      </a:lnTo>
                      <a:lnTo>
                        <a:pt x="521" y="124"/>
                      </a:lnTo>
                      <a:lnTo>
                        <a:pt x="569" y="268"/>
                      </a:lnTo>
                      <a:lnTo>
                        <a:pt x="569" y="400"/>
                      </a:lnTo>
                      <a:lnTo>
                        <a:pt x="543" y="478"/>
                      </a:lnTo>
                      <a:lnTo>
                        <a:pt x="559" y="614"/>
                      </a:lnTo>
                      <a:lnTo>
                        <a:pt x="559" y="716"/>
                      </a:lnTo>
                      <a:lnTo>
                        <a:pt x="535" y="742"/>
                      </a:lnTo>
                      <a:lnTo>
                        <a:pt x="559" y="780"/>
                      </a:lnTo>
                      <a:lnTo>
                        <a:pt x="575" y="820"/>
                      </a:lnTo>
                      <a:lnTo>
                        <a:pt x="543" y="860"/>
                      </a:lnTo>
                      <a:lnTo>
                        <a:pt x="543" y="900"/>
                      </a:lnTo>
                      <a:lnTo>
                        <a:pt x="607" y="914"/>
                      </a:lnTo>
                      <a:lnTo>
                        <a:pt x="599" y="953"/>
                      </a:lnTo>
                      <a:lnTo>
                        <a:pt x="661" y="977"/>
                      </a:lnTo>
                      <a:lnTo>
                        <a:pt x="719" y="961"/>
                      </a:lnTo>
                      <a:lnTo>
                        <a:pt x="757" y="977"/>
                      </a:lnTo>
                      <a:lnTo>
                        <a:pt x="931" y="1001"/>
                      </a:lnTo>
                      <a:lnTo>
                        <a:pt x="1089" y="993"/>
                      </a:lnTo>
                      <a:lnTo>
                        <a:pt x="1189" y="1001"/>
                      </a:lnTo>
                      <a:lnTo>
                        <a:pt x="1255" y="1041"/>
                      </a:lnTo>
                      <a:lnTo>
                        <a:pt x="1413" y="1041"/>
                      </a:lnTo>
                      <a:lnTo>
                        <a:pt x="1467" y="1095"/>
                      </a:lnTo>
                      <a:lnTo>
                        <a:pt x="1467" y="1157"/>
                      </a:lnTo>
                      <a:lnTo>
                        <a:pt x="1459" y="1261"/>
                      </a:lnTo>
                      <a:lnTo>
                        <a:pt x="1333" y="1293"/>
                      </a:lnTo>
                      <a:lnTo>
                        <a:pt x="1333" y="1227"/>
                      </a:lnTo>
                      <a:lnTo>
                        <a:pt x="1325" y="1173"/>
                      </a:lnTo>
                      <a:lnTo>
                        <a:pt x="1301" y="1149"/>
                      </a:lnTo>
                      <a:lnTo>
                        <a:pt x="1293" y="1213"/>
                      </a:lnTo>
                      <a:lnTo>
                        <a:pt x="1285" y="1293"/>
                      </a:lnTo>
                      <a:lnTo>
                        <a:pt x="1255" y="1341"/>
                      </a:lnTo>
                      <a:lnTo>
                        <a:pt x="1199" y="1403"/>
                      </a:lnTo>
                      <a:lnTo>
                        <a:pt x="1067" y="1433"/>
                      </a:lnTo>
                      <a:lnTo>
                        <a:pt x="963" y="1451"/>
                      </a:lnTo>
                      <a:lnTo>
                        <a:pt x="843" y="1459"/>
                      </a:lnTo>
                      <a:lnTo>
                        <a:pt x="995" y="1371"/>
                      </a:lnTo>
                      <a:lnTo>
                        <a:pt x="1097" y="1293"/>
                      </a:lnTo>
                      <a:lnTo>
                        <a:pt x="1119" y="1227"/>
                      </a:lnTo>
                      <a:lnTo>
                        <a:pt x="1105" y="1173"/>
                      </a:lnTo>
                      <a:lnTo>
                        <a:pt x="1019" y="1165"/>
                      </a:lnTo>
                      <a:lnTo>
                        <a:pt x="987" y="1227"/>
                      </a:lnTo>
                      <a:lnTo>
                        <a:pt x="963" y="1301"/>
                      </a:lnTo>
                      <a:lnTo>
                        <a:pt x="883" y="1379"/>
                      </a:lnTo>
                      <a:lnTo>
                        <a:pt x="797" y="1443"/>
                      </a:lnTo>
                      <a:lnTo>
                        <a:pt x="709" y="1451"/>
                      </a:lnTo>
                      <a:lnTo>
                        <a:pt x="575" y="1443"/>
                      </a:lnTo>
                      <a:lnTo>
                        <a:pt x="719" y="1331"/>
                      </a:lnTo>
                      <a:lnTo>
                        <a:pt x="821" y="1275"/>
                      </a:lnTo>
                      <a:lnTo>
                        <a:pt x="899" y="1213"/>
                      </a:lnTo>
                      <a:lnTo>
                        <a:pt x="923" y="1165"/>
                      </a:lnTo>
                      <a:lnTo>
                        <a:pt x="917" y="1117"/>
                      </a:lnTo>
                      <a:lnTo>
                        <a:pt x="869" y="1109"/>
                      </a:lnTo>
                      <a:lnTo>
                        <a:pt x="813" y="1157"/>
                      </a:lnTo>
                      <a:lnTo>
                        <a:pt x="781" y="1221"/>
                      </a:lnTo>
                      <a:lnTo>
                        <a:pt x="709" y="1301"/>
                      </a:lnTo>
                      <a:lnTo>
                        <a:pt x="623" y="1341"/>
                      </a:lnTo>
                      <a:lnTo>
                        <a:pt x="559" y="1379"/>
                      </a:lnTo>
                      <a:lnTo>
                        <a:pt x="489" y="1411"/>
                      </a:lnTo>
                      <a:lnTo>
                        <a:pt x="409" y="1425"/>
                      </a:lnTo>
                      <a:lnTo>
                        <a:pt x="315" y="1425"/>
                      </a:lnTo>
                      <a:lnTo>
                        <a:pt x="225" y="1409"/>
                      </a:lnTo>
                      <a:lnTo>
                        <a:pt x="425" y="1341"/>
                      </a:lnTo>
                      <a:lnTo>
                        <a:pt x="503" y="1301"/>
                      </a:lnTo>
                      <a:lnTo>
                        <a:pt x="559" y="1227"/>
                      </a:lnTo>
                      <a:lnTo>
                        <a:pt x="569" y="1165"/>
                      </a:lnTo>
                      <a:lnTo>
                        <a:pt x="521" y="1165"/>
                      </a:lnTo>
                      <a:lnTo>
                        <a:pt x="497" y="1221"/>
                      </a:lnTo>
                      <a:lnTo>
                        <a:pt x="457" y="1267"/>
                      </a:lnTo>
                      <a:lnTo>
                        <a:pt x="393" y="1317"/>
                      </a:lnTo>
                      <a:lnTo>
                        <a:pt x="323" y="1365"/>
                      </a:lnTo>
                      <a:lnTo>
                        <a:pt x="229" y="1405"/>
                      </a:lnTo>
                      <a:lnTo>
                        <a:pt x="157" y="1379"/>
                      </a:lnTo>
                      <a:lnTo>
                        <a:pt x="125" y="1341"/>
                      </a:lnTo>
                      <a:lnTo>
                        <a:pt x="71" y="1243"/>
                      </a:lnTo>
                      <a:lnTo>
                        <a:pt x="173" y="1221"/>
                      </a:lnTo>
                      <a:lnTo>
                        <a:pt x="369" y="1197"/>
                      </a:lnTo>
                      <a:lnTo>
                        <a:pt x="489" y="1143"/>
                      </a:lnTo>
                      <a:lnTo>
                        <a:pt x="551" y="1089"/>
                      </a:lnTo>
                      <a:lnTo>
                        <a:pt x="575" y="1025"/>
                      </a:lnTo>
                      <a:lnTo>
                        <a:pt x="583" y="993"/>
                      </a:lnTo>
                      <a:lnTo>
                        <a:pt x="551" y="993"/>
                      </a:lnTo>
                      <a:lnTo>
                        <a:pt x="511" y="1041"/>
                      </a:lnTo>
                      <a:lnTo>
                        <a:pt x="449" y="1125"/>
                      </a:lnTo>
                      <a:lnTo>
                        <a:pt x="307" y="1173"/>
                      </a:lnTo>
                      <a:lnTo>
                        <a:pt x="173" y="1215"/>
                      </a:lnTo>
                      <a:lnTo>
                        <a:pt x="71" y="1243"/>
                      </a:lnTo>
                      <a:lnTo>
                        <a:pt x="31" y="1079"/>
                      </a:lnTo>
                      <a:lnTo>
                        <a:pt x="24" y="961"/>
                      </a:lnTo>
                      <a:lnTo>
                        <a:pt x="24" y="858"/>
                      </a:lnTo>
                      <a:lnTo>
                        <a:pt x="157" y="930"/>
                      </a:lnTo>
                      <a:lnTo>
                        <a:pt x="315" y="961"/>
                      </a:lnTo>
                      <a:lnTo>
                        <a:pt x="441" y="953"/>
                      </a:lnTo>
                      <a:lnTo>
                        <a:pt x="473" y="940"/>
                      </a:lnTo>
                      <a:lnTo>
                        <a:pt x="489" y="900"/>
                      </a:lnTo>
                      <a:lnTo>
                        <a:pt x="417" y="900"/>
                      </a:lnTo>
                      <a:lnTo>
                        <a:pt x="341" y="922"/>
                      </a:lnTo>
                      <a:lnTo>
                        <a:pt x="153" y="930"/>
                      </a:lnTo>
                      <a:lnTo>
                        <a:pt x="24" y="860"/>
                      </a:lnTo>
                      <a:lnTo>
                        <a:pt x="16" y="710"/>
                      </a:lnTo>
                      <a:lnTo>
                        <a:pt x="8" y="606"/>
                      </a:lnTo>
                      <a:lnTo>
                        <a:pt x="0" y="504"/>
                      </a:lnTo>
                      <a:lnTo>
                        <a:pt x="16" y="330"/>
                      </a:lnTo>
                      <a:lnTo>
                        <a:pt x="55" y="268"/>
                      </a:lnTo>
                      <a:lnTo>
                        <a:pt x="173" y="190"/>
                      </a:lnTo>
                      <a:lnTo>
                        <a:pt x="135" y="198"/>
                      </a:lnTo>
                      <a:lnTo>
                        <a:pt x="16" y="252"/>
                      </a:lnTo>
                      <a:lnTo>
                        <a:pt x="63" y="142"/>
                      </a:lnTo>
                      <a:lnTo>
                        <a:pt x="103" y="84"/>
                      </a:lnTo>
                      <a:lnTo>
                        <a:pt x="135" y="46"/>
                      </a:ln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rgbClr val="746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5" name="Freeform 779"/>
                <p:cNvSpPr>
                  <a:spLocks/>
                </p:cNvSpPr>
                <p:nvPr/>
              </p:nvSpPr>
              <p:spPr bwMode="auto">
                <a:xfrm flipH="1">
                  <a:off x="3906" y="987"/>
                  <a:ext cx="167" cy="149"/>
                </a:xfrm>
                <a:custGeom>
                  <a:avLst/>
                  <a:gdLst>
                    <a:gd name="T0" fmla="*/ 0 w 368"/>
                    <a:gd name="T1" fmla="*/ 0 h 328"/>
                    <a:gd name="T2" fmla="*/ 0 w 368"/>
                    <a:gd name="T3" fmla="*/ 0 h 328"/>
                    <a:gd name="T4" fmla="*/ 0 w 368"/>
                    <a:gd name="T5" fmla="*/ 0 h 328"/>
                    <a:gd name="T6" fmla="*/ 0 w 368"/>
                    <a:gd name="T7" fmla="*/ 0 h 328"/>
                    <a:gd name="T8" fmla="*/ 0 w 368"/>
                    <a:gd name="T9" fmla="*/ 0 h 328"/>
                    <a:gd name="T10" fmla="*/ 0 w 368"/>
                    <a:gd name="T11" fmla="*/ 0 h 328"/>
                    <a:gd name="T12" fmla="*/ 0 w 368"/>
                    <a:gd name="T13" fmla="*/ 0 h 328"/>
                    <a:gd name="T14" fmla="*/ 0 w 368"/>
                    <a:gd name="T15" fmla="*/ 0 h 328"/>
                    <a:gd name="T16" fmla="*/ 0 w 368"/>
                    <a:gd name="T17" fmla="*/ 0 h 328"/>
                    <a:gd name="T18" fmla="*/ 0 w 368"/>
                    <a:gd name="T19" fmla="*/ 0 h 328"/>
                    <a:gd name="T20" fmla="*/ 0 w 368"/>
                    <a:gd name="T21" fmla="*/ 0 h 328"/>
                    <a:gd name="T22" fmla="*/ 0 w 368"/>
                    <a:gd name="T23" fmla="*/ 0 h 328"/>
                    <a:gd name="T24" fmla="*/ 0 w 368"/>
                    <a:gd name="T25" fmla="*/ 0 h 328"/>
                    <a:gd name="T26" fmla="*/ 0 w 368"/>
                    <a:gd name="T27" fmla="*/ 0 h 328"/>
                    <a:gd name="T28" fmla="*/ 0 w 368"/>
                    <a:gd name="T29" fmla="*/ 0 h 328"/>
                    <a:gd name="T30" fmla="*/ 0 w 368"/>
                    <a:gd name="T31" fmla="*/ 0 h 328"/>
                    <a:gd name="T32" fmla="*/ 0 w 368"/>
                    <a:gd name="T33" fmla="*/ 0 h 328"/>
                    <a:gd name="T34" fmla="*/ 0 w 368"/>
                    <a:gd name="T35" fmla="*/ 0 h 328"/>
                    <a:gd name="T36" fmla="*/ 0 w 368"/>
                    <a:gd name="T37" fmla="*/ 0 h 328"/>
                    <a:gd name="T38" fmla="*/ 0 w 368"/>
                    <a:gd name="T39" fmla="*/ 0 h 328"/>
                    <a:gd name="T40" fmla="*/ 0 w 368"/>
                    <a:gd name="T41" fmla="*/ 0 h 328"/>
                    <a:gd name="T42" fmla="*/ 0 w 368"/>
                    <a:gd name="T43" fmla="*/ 0 h 328"/>
                    <a:gd name="T44" fmla="*/ 0 w 368"/>
                    <a:gd name="T45" fmla="*/ 0 h 32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68"/>
                    <a:gd name="T70" fmla="*/ 0 h 328"/>
                    <a:gd name="T71" fmla="*/ 368 w 368"/>
                    <a:gd name="T72" fmla="*/ 328 h 328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68" h="328">
                      <a:moveTo>
                        <a:pt x="368" y="0"/>
                      </a:moveTo>
                      <a:lnTo>
                        <a:pt x="368" y="26"/>
                      </a:lnTo>
                      <a:lnTo>
                        <a:pt x="320" y="90"/>
                      </a:lnTo>
                      <a:lnTo>
                        <a:pt x="276" y="124"/>
                      </a:lnTo>
                      <a:lnTo>
                        <a:pt x="176" y="198"/>
                      </a:lnTo>
                      <a:lnTo>
                        <a:pt x="136" y="228"/>
                      </a:lnTo>
                      <a:lnTo>
                        <a:pt x="44" y="298"/>
                      </a:lnTo>
                      <a:lnTo>
                        <a:pt x="144" y="266"/>
                      </a:lnTo>
                      <a:lnTo>
                        <a:pt x="246" y="236"/>
                      </a:lnTo>
                      <a:lnTo>
                        <a:pt x="348" y="228"/>
                      </a:lnTo>
                      <a:lnTo>
                        <a:pt x="340" y="258"/>
                      </a:lnTo>
                      <a:lnTo>
                        <a:pt x="176" y="288"/>
                      </a:lnTo>
                      <a:lnTo>
                        <a:pt x="92" y="322"/>
                      </a:lnTo>
                      <a:lnTo>
                        <a:pt x="44" y="328"/>
                      </a:lnTo>
                      <a:lnTo>
                        <a:pt x="4" y="316"/>
                      </a:lnTo>
                      <a:lnTo>
                        <a:pt x="0" y="278"/>
                      </a:lnTo>
                      <a:lnTo>
                        <a:pt x="32" y="248"/>
                      </a:lnTo>
                      <a:lnTo>
                        <a:pt x="78" y="204"/>
                      </a:lnTo>
                      <a:lnTo>
                        <a:pt x="132" y="140"/>
                      </a:lnTo>
                      <a:lnTo>
                        <a:pt x="188" y="70"/>
                      </a:lnTo>
                      <a:lnTo>
                        <a:pt x="254" y="22"/>
                      </a:lnTo>
                      <a:lnTo>
                        <a:pt x="324" y="4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6" name="Freeform 780"/>
                <p:cNvSpPr>
                  <a:spLocks/>
                </p:cNvSpPr>
                <p:nvPr/>
              </p:nvSpPr>
              <p:spPr bwMode="auto">
                <a:xfrm flipH="1">
                  <a:off x="3915" y="861"/>
                  <a:ext cx="153" cy="196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0 h 432"/>
                    <a:gd name="T4" fmla="*/ 0 w 336"/>
                    <a:gd name="T5" fmla="*/ 0 h 432"/>
                    <a:gd name="T6" fmla="*/ 0 w 336"/>
                    <a:gd name="T7" fmla="*/ 0 h 432"/>
                    <a:gd name="T8" fmla="*/ 0 w 336"/>
                    <a:gd name="T9" fmla="*/ 0 h 432"/>
                    <a:gd name="T10" fmla="*/ 0 w 336"/>
                    <a:gd name="T11" fmla="*/ 0 h 432"/>
                    <a:gd name="T12" fmla="*/ 0 w 336"/>
                    <a:gd name="T13" fmla="*/ 0 h 432"/>
                    <a:gd name="T14" fmla="*/ 0 w 336"/>
                    <a:gd name="T15" fmla="*/ 0 h 432"/>
                    <a:gd name="T16" fmla="*/ 0 w 336"/>
                    <a:gd name="T17" fmla="*/ 0 h 432"/>
                    <a:gd name="T18" fmla="*/ 0 w 336"/>
                    <a:gd name="T19" fmla="*/ 0 h 432"/>
                    <a:gd name="T20" fmla="*/ 0 w 336"/>
                    <a:gd name="T21" fmla="*/ 0 h 432"/>
                    <a:gd name="T22" fmla="*/ 0 w 336"/>
                    <a:gd name="T23" fmla="*/ 0 h 432"/>
                    <a:gd name="T24" fmla="*/ 0 w 336"/>
                    <a:gd name="T25" fmla="*/ 0 h 432"/>
                    <a:gd name="T26" fmla="*/ 0 w 336"/>
                    <a:gd name="T27" fmla="*/ 0 h 432"/>
                    <a:gd name="T28" fmla="*/ 0 w 336"/>
                    <a:gd name="T29" fmla="*/ 0 h 432"/>
                    <a:gd name="T30" fmla="*/ 0 w 336"/>
                    <a:gd name="T31" fmla="*/ 0 h 432"/>
                    <a:gd name="T32" fmla="*/ 0 w 336"/>
                    <a:gd name="T33" fmla="*/ 0 h 43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36"/>
                    <a:gd name="T52" fmla="*/ 0 h 432"/>
                    <a:gd name="T53" fmla="*/ 336 w 336"/>
                    <a:gd name="T54" fmla="*/ 432 h 43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36" h="432">
                      <a:moveTo>
                        <a:pt x="272" y="0"/>
                      </a:moveTo>
                      <a:lnTo>
                        <a:pt x="320" y="8"/>
                      </a:lnTo>
                      <a:lnTo>
                        <a:pt x="336" y="48"/>
                      </a:lnTo>
                      <a:lnTo>
                        <a:pt x="332" y="82"/>
                      </a:lnTo>
                      <a:lnTo>
                        <a:pt x="304" y="126"/>
                      </a:lnTo>
                      <a:lnTo>
                        <a:pt x="266" y="138"/>
                      </a:lnTo>
                      <a:lnTo>
                        <a:pt x="192" y="186"/>
                      </a:lnTo>
                      <a:lnTo>
                        <a:pt x="120" y="246"/>
                      </a:lnTo>
                      <a:lnTo>
                        <a:pt x="72" y="324"/>
                      </a:lnTo>
                      <a:lnTo>
                        <a:pt x="14" y="406"/>
                      </a:lnTo>
                      <a:lnTo>
                        <a:pt x="0" y="432"/>
                      </a:lnTo>
                      <a:lnTo>
                        <a:pt x="14" y="334"/>
                      </a:lnTo>
                      <a:lnTo>
                        <a:pt x="28" y="248"/>
                      </a:lnTo>
                      <a:lnTo>
                        <a:pt x="54" y="174"/>
                      </a:lnTo>
                      <a:lnTo>
                        <a:pt x="100" y="106"/>
                      </a:lnTo>
                      <a:lnTo>
                        <a:pt x="224" y="12"/>
                      </a:lnTo>
                      <a:lnTo>
                        <a:pt x="27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7" name="Freeform 781"/>
                <p:cNvSpPr>
                  <a:spLocks/>
                </p:cNvSpPr>
                <p:nvPr/>
              </p:nvSpPr>
              <p:spPr bwMode="auto">
                <a:xfrm flipH="1">
                  <a:off x="3887" y="668"/>
                  <a:ext cx="163" cy="113"/>
                </a:xfrm>
                <a:custGeom>
                  <a:avLst/>
                  <a:gdLst>
                    <a:gd name="T0" fmla="*/ 0 w 358"/>
                    <a:gd name="T1" fmla="*/ 0 h 248"/>
                    <a:gd name="T2" fmla="*/ 0 w 358"/>
                    <a:gd name="T3" fmla="*/ 0 h 248"/>
                    <a:gd name="T4" fmla="*/ 0 w 358"/>
                    <a:gd name="T5" fmla="*/ 0 h 248"/>
                    <a:gd name="T6" fmla="*/ 0 w 358"/>
                    <a:gd name="T7" fmla="*/ 0 h 248"/>
                    <a:gd name="T8" fmla="*/ 0 w 358"/>
                    <a:gd name="T9" fmla="*/ 0 h 248"/>
                    <a:gd name="T10" fmla="*/ 0 w 358"/>
                    <a:gd name="T11" fmla="*/ 0 h 248"/>
                    <a:gd name="T12" fmla="*/ 0 w 358"/>
                    <a:gd name="T13" fmla="*/ 0 h 248"/>
                    <a:gd name="T14" fmla="*/ 0 w 358"/>
                    <a:gd name="T15" fmla="*/ 0 h 248"/>
                    <a:gd name="T16" fmla="*/ 0 w 358"/>
                    <a:gd name="T17" fmla="*/ 0 h 248"/>
                    <a:gd name="T18" fmla="*/ 0 w 358"/>
                    <a:gd name="T19" fmla="*/ 0 h 2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8"/>
                    <a:gd name="T31" fmla="*/ 0 h 248"/>
                    <a:gd name="T32" fmla="*/ 358 w 358"/>
                    <a:gd name="T33" fmla="*/ 248 h 2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8" h="248">
                      <a:moveTo>
                        <a:pt x="358" y="248"/>
                      </a:moveTo>
                      <a:lnTo>
                        <a:pt x="296" y="194"/>
                      </a:lnTo>
                      <a:lnTo>
                        <a:pt x="194" y="156"/>
                      </a:lnTo>
                      <a:lnTo>
                        <a:pt x="124" y="138"/>
                      </a:lnTo>
                      <a:lnTo>
                        <a:pt x="0" y="0"/>
                      </a:lnTo>
                      <a:lnTo>
                        <a:pt x="92" y="54"/>
                      </a:lnTo>
                      <a:lnTo>
                        <a:pt x="180" y="90"/>
                      </a:lnTo>
                      <a:lnTo>
                        <a:pt x="242" y="122"/>
                      </a:lnTo>
                      <a:lnTo>
                        <a:pt x="272" y="156"/>
                      </a:lnTo>
                      <a:lnTo>
                        <a:pt x="358" y="24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8" name="Freeform 782"/>
                <p:cNvSpPr>
                  <a:spLocks/>
                </p:cNvSpPr>
                <p:nvPr/>
              </p:nvSpPr>
              <p:spPr bwMode="auto">
                <a:xfrm flipH="1">
                  <a:off x="3765" y="876"/>
                  <a:ext cx="91" cy="293"/>
                </a:xfrm>
                <a:custGeom>
                  <a:avLst/>
                  <a:gdLst>
                    <a:gd name="T0" fmla="*/ 0 w 202"/>
                    <a:gd name="T1" fmla="*/ 0 h 646"/>
                    <a:gd name="T2" fmla="*/ 0 w 202"/>
                    <a:gd name="T3" fmla="*/ 0 h 646"/>
                    <a:gd name="T4" fmla="*/ 0 w 202"/>
                    <a:gd name="T5" fmla="*/ 0 h 646"/>
                    <a:gd name="T6" fmla="*/ 0 w 202"/>
                    <a:gd name="T7" fmla="*/ 0 h 646"/>
                    <a:gd name="T8" fmla="*/ 0 w 202"/>
                    <a:gd name="T9" fmla="*/ 0 h 646"/>
                    <a:gd name="T10" fmla="*/ 0 w 202"/>
                    <a:gd name="T11" fmla="*/ 0 h 646"/>
                    <a:gd name="T12" fmla="*/ 0 w 202"/>
                    <a:gd name="T13" fmla="*/ 0 h 646"/>
                    <a:gd name="T14" fmla="*/ 0 w 202"/>
                    <a:gd name="T15" fmla="*/ 0 h 646"/>
                    <a:gd name="T16" fmla="*/ 0 w 202"/>
                    <a:gd name="T17" fmla="*/ 0 h 646"/>
                    <a:gd name="T18" fmla="*/ 0 w 202"/>
                    <a:gd name="T19" fmla="*/ 0 h 646"/>
                    <a:gd name="T20" fmla="*/ 0 w 202"/>
                    <a:gd name="T21" fmla="*/ 0 h 646"/>
                    <a:gd name="T22" fmla="*/ 0 w 202"/>
                    <a:gd name="T23" fmla="*/ 0 h 646"/>
                    <a:gd name="T24" fmla="*/ 0 w 202"/>
                    <a:gd name="T25" fmla="*/ 0 h 646"/>
                    <a:gd name="T26" fmla="*/ 0 w 202"/>
                    <a:gd name="T27" fmla="*/ 0 h 646"/>
                    <a:gd name="T28" fmla="*/ 0 w 202"/>
                    <a:gd name="T29" fmla="*/ 0 h 646"/>
                    <a:gd name="T30" fmla="*/ 0 w 202"/>
                    <a:gd name="T31" fmla="*/ 0 h 646"/>
                    <a:gd name="T32" fmla="*/ 0 w 202"/>
                    <a:gd name="T33" fmla="*/ 0 h 646"/>
                    <a:gd name="T34" fmla="*/ 0 w 202"/>
                    <a:gd name="T35" fmla="*/ 0 h 646"/>
                    <a:gd name="T36" fmla="*/ 0 w 202"/>
                    <a:gd name="T37" fmla="*/ 0 h 64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2"/>
                    <a:gd name="T58" fmla="*/ 0 h 646"/>
                    <a:gd name="T59" fmla="*/ 202 w 202"/>
                    <a:gd name="T60" fmla="*/ 646 h 64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2" h="646">
                      <a:moveTo>
                        <a:pt x="202" y="646"/>
                      </a:moveTo>
                      <a:lnTo>
                        <a:pt x="102" y="646"/>
                      </a:lnTo>
                      <a:lnTo>
                        <a:pt x="70" y="638"/>
                      </a:lnTo>
                      <a:lnTo>
                        <a:pt x="70" y="612"/>
                      </a:lnTo>
                      <a:lnTo>
                        <a:pt x="48" y="590"/>
                      </a:lnTo>
                      <a:lnTo>
                        <a:pt x="16" y="566"/>
                      </a:lnTo>
                      <a:lnTo>
                        <a:pt x="32" y="542"/>
                      </a:lnTo>
                      <a:lnTo>
                        <a:pt x="32" y="510"/>
                      </a:lnTo>
                      <a:lnTo>
                        <a:pt x="8" y="472"/>
                      </a:lnTo>
                      <a:lnTo>
                        <a:pt x="8" y="432"/>
                      </a:lnTo>
                      <a:lnTo>
                        <a:pt x="24" y="384"/>
                      </a:lnTo>
                      <a:lnTo>
                        <a:pt x="24" y="282"/>
                      </a:lnTo>
                      <a:lnTo>
                        <a:pt x="0" y="188"/>
                      </a:lnTo>
                      <a:lnTo>
                        <a:pt x="8" y="118"/>
                      </a:lnTo>
                      <a:lnTo>
                        <a:pt x="8" y="0"/>
                      </a:lnTo>
                      <a:lnTo>
                        <a:pt x="70" y="178"/>
                      </a:lnTo>
                      <a:lnTo>
                        <a:pt x="124" y="346"/>
                      </a:lnTo>
                      <a:lnTo>
                        <a:pt x="162" y="526"/>
                      </a:lnTo>
                      <a:lnTo>
                        <a:pt x="202" y="646"/>
                      </a:lnTo>
                      <a:close/>
                    </a:path>
                  </a:pathLst>
                </a:custGeom>
                <a:solidFill>
                  <a:srgbClr val="746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19" name="Freeform 783"/>
                <p:cNvSpPr>
                  <a:spLocks/>
                </p:cNvSpPr>
                <p:nvPr/>
              </p:nvSpPr>
              <p:spPr bwMode="auto">
                <a:xfrm flipH="1">
                  <a:off x="3901" y="1192"/>
                  <a:ext cx="164" cy="56"/>
                </a:xfrm>
                <a:custGeom>
                  <a:avLst/>
                  <a:gdLst>
                    <a:gd name="T0" fmla="*/ 0 w 362"/>
                    <a:gd name="T1" fmla="*/ 0 h 122"/>
                    <a:gd name="T2" fmla="*/ 0 w 362"/>
                    <a:gd name="T3" fmla="*/ 0 h 122"/>
                    <a:gd name="T4" fmla="*/ 0 w 362"/>
                    <a:gd name="T5" fmla="*/ 0 h 122"/>
                    <a:gd name="T6" fmla="*/ 0 w 362"/>
                    <a:gd name="T7" fmla="*/ 0 h 122"/>
                    <a:gd name="T8" fmla="*/ 0 w 362"/>
                    <a:gd name="T9" fmla="*/ 0 h 122"/>
                    <a:gd name="T10" fmla="*/ 0 w 362"/>
                    <a:gd name="T11" fmla="*/ 0 h 122"/>
                    <a:gd name="T12" fmla="*/ 0 w 362"/>
                    <a:gd name="T13" fmla="*/ 0 h 122"/>
                    <a:gd name="T14" fmla="*/ 0 w 362"/>
                    <a:gd name="T15" fmla="*/ 0 h 122"/>
                    <a:gd name="T16" fmla="*/ 0 w 362"/>
                    <a:gd name="T17" fmla="*/ 0 h 122"/>
                    <a:gd name="T18" fmla="*/ 0 w 362"/>
                    <a:gd name="T19" fmla="*/ 0 h 122"/>
                    <a:gd name="T20" fmla="*/ 0 w 362"/>
                    <a:gd name="T21" fmla="*/ 0 h 1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2"/>
                    <a:gd name="T34" fmla="*/ 0 h 122"/>
                    <a:gd name="T35" fmla="*/ 362 w 362"/>
                    <a:gd name="T36" fmla="*/ 122 h 1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2" h="122">
                      <a:moveTo>
                        <a:pt x="74" y="60"/>
                      </a:moveTo>
                      <a:lnTo>
                        <a:pt x="152" y="26"/>
                      </a:lnTo>
                      <a:lnTo>
                        <a:pt x="226" y="6"/>
                      </a:lnTo>
                      <a:lnTo>
                        <a:pt x="322" y="0"/>
                      </a:lnTo>
                      <a:lnTo>
                        <a:pt x="362" y="8"/>
                      </a:lnTo>
                      <a:lnTo>
                        <a:pt x="344" y="46"/>
                      </a:lnTo>
                      <a:lnTo>
                        <a:pt x="306" y="76"/>
                      </a:lnTo>
                      <a:lnTo>
                        <a:pt x="222" y="100"/>
                      </a:lnTo>
                      <a:lnTo>
                        <a:pt x="88" y="122"/>
                      </a:lnTo>
                      <a:lnTo>
                        <a:pt x="0" y="114"/>
                      </a:lnTo>
                      <a:lnTo>
                        <a:pt x="74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20" name="Freeform 784"/>
                <p:cNvSpPr>
                  <a:spLocks/>
                </p:cNvSpPr>
                <p:nvPr/>
              </p:nvSpPr>
              <p:spPr bwMode="auto">
                <a:xfrm flipH="1">
                  <a:off x="3765" y="1222"/>
                  <a:ext cx="98" cy="123"/>
                </a:xfrm>
                <a:custGeom>
                  <a:avLst/>
                  <a:gdLst>
                    <a:gd name="T0" fmla="*/ 0 w 218"/>
                    <a:gd name="T1" fmla="*/ 0 h 270"/>
                    <a:gd name="T2" fmla="*/ 0 w 218"/>
                    <a:gd name="T3" fmla="*/ 0 h 270"/>
                    <a:gd name="T4" fmla="*/ 0 w 218"/>
                    <a:gd name="T5" fmla="*/ 0 h 270"/>
                    <a:gd name="T6" fmla="*/ 0 w 218"/>
                    <a:gd name="T7" fmla="*/ 0 h 270"/>
                    <a:gd name="T8" fmla="*/ 0 w 218"/>
                    <a:gd name="T9" fmla="*/ 0 h 270"/>
                    <a:gd name="T10" fmla="*/ 0 w 218"/>
                    <a:gd name="T11" fmla="*/ 0 h 270"/>
                    <a:gd name="T12" fmla="*/ 0 w 218"/>
                    <a:gd name="T13" fmla="*/ 0 h 270"/>
                    <a:gd name="T14" fmla="*/ 0 w 218"/>
                    <a:gd name="T15" fmla="*/ 0 h 270"/>
                    <a:gd name="T16" fmla="*/ 0 w 218"/>
                    <a:gd name="T17" fmla="*/ 0 h 270"/>
                    <a:gd name="T18" fmla="*/ 0 w 218"/>
                    <a:gd name="T19" fmla="*/ 0 h 270"/>
                    <a:gd name="T20" fmla="*/ 0 w 218"/>
                    <a:gd name="T21" fmla="*/ 0 h 270"/>
                    <a:gd name="T22" fmla="*/ 0 w 218"/>
                    <a:gd name="T23" fmla="*/ 0 h 270"/>
                    <a:gd name="T24" fmla="*/ 0 w 218"/>
                    <a:gd name="T25" fmla="*/ 0 h 27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18"/>
                    <a:gd name="T40" fmla="*/ 0 h 270"/>
                    <a:gd name="T41" fmla="*/ 218 w 218"/>
                    <a:gd name="T42" fmla="*/ 270 h 27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18" h="270">
                      <a:moveTo>
                        <a:pt x="118" y="74"/>
                      </a:moveTo>
                      <a:lnTo>
                        <a:pt x="144" y="16"/>
                      </a:lnTo>
                      <a:lnTo>
                        <a:pt x="186" y="0"/>
                      </a:lnTo>
                      <a:lnTo>
                        <a:pt x="214" y="12"/>
                      </a:lnTo>
                      <a:lnTo>
                        <a:pt x="218" y="44"/>
                      </a:lnTo>
                      <a:lnTo>
                        <a:pt x="200" y="96"/>
                      </a:lnTo>
                      <a:lnTo>
                        <a:pt x="166" y="144"/>
                      </a:lnTo>
                      <a:lnTo>
                        <a:pt x="128" y="188"/>
                      </a:lnTo>
                      <a:lnTo>
                        <a:pt x="78" y="232"/>
                      </a:lnTo>
                      <a:lnTo>
                        <a:pt x="0" y="270"/>
                      </a:lnTo>
                      <a:lnTo>
                        <a:pt x="70" y="192"/>
                      </a:lnTo>
                      <a:lnTo>
                        <a:pt x="92" y="136"/>
                      </a:lnTo>
                      <a:lnTo>
                        <a:pt x="118" y="7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21" name="Freeform 785"/>
                <p:cNvSpPr>
                  <a:spLocks/>
                </p:cNvSpPr>
                <p:nvPr/>
              </p:nvSpPr>
              <p:spPr bwMode="auto">
                <a:xfrm flipH="1">
                  <a:off x="3928" y="572"/>
                  <a:ext cx="237" cy="148"/>
                </a:xfrm>
                <a:custGeom>
                  <a:avLst/>
                  <a:gdLst>
                    <a:gd name="T0" fmla="*/ 0 w 521"/>
                    <a:gd name="T1" fmla="*/ 0 h 326"/>
                    <a:gd name="T2" fmla="*/ 0 w 521"/>
                    <a:gd name="T3" fmla="*/ 0 h 326"/>
                    <a:gd name="T4" fmla="*/ 0 w 521"/>
                    <a:gd name="T5" fmla="*/ 0 h 326"/>
                    <a:gd name="T6" fmla="*/ 0 w 521"/>
                    <a:gd name="T7" fmla="*/ 0 h 326"/>
                    <a:gd name="T8" fmla="*/ 0 w 521"/>
                    <a:gd name="T9" fmla="*/ 0 h 326"/>
                    <a:gd name="T10" fmla="*/ 0 w 521"/>
                    <a:gd name="T11" fmla="*/ 0 h 326"/>
                    <a:gd name="T12" fmla="*/ 0 w 521"/>
                    <a:gd name="T13" fmla="*/ 0 h 326"/>
                    <a:gd name="T14" fmla="*/ 0 w 521"/>
                    <a:gd name="T15" fmla="*/ 0 h 326"/>
                    <a:gd name="T16" fmla="*/ 0 w 521"/>
                    <a:gd name="T17" fmla="*/ 0 h 326"/>
                    <a:gd name="T18" fmla="*/ 0 w 521"/>
                    <a:gd name="T19" fmla="*/ 0 h 326"/>
                    <a:gd name="T20" fmla="*/ 0 w 521"/>
                    <a:gd name="T21" fmla="*/ 0 h 326"/>
                    <a:gd name="T22" fmla="*/ 0 w 521"/>
                    <a:gd name="T23" fmla="*/ 0 h 3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21"/>
                    <a:gd name="T37" fmla="*/ 0 h 326"/>
                    <a:gd name="T38" fmla="*/ 521 w 521"/>
                    <a:gd name="T39" fmla="*/ 326 h 3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21" h="326">
                      <a:moveTo>
                        <a:pt x="521" y="326"/>
                      </a:moveTo>
                      <a:lnTo>
                        <a:pt x="505" y="192"/>
                      </a:lnTo>
                      <a:lnTo>
                        <a:pt x="395" y="144"/>
                      </a:lnTo>
                      <a:lnTo>
                        <a:pt x="247" y="86"/>
                      </a:lnTo>
                      <a:lnTo>
                        <a:pt x="139" y="44"/>
                      </a:lnTo>
                      <a:lnTo>
                        <a:pt x="40" y="0"/>
                      </a:lnTo>
                      <a:lnTo>
                        <a:pt x="0" y="94"/>
                      </a:lnTo>
                      <a:lnTo>
                        <a:pt x="96" y="148"/>
                      </a:lnTo>
                      <a:lnTo>
                        <a:pt x="207" y="188"/>
                      </a:lnTo>
                      <a:lnTo>
                        <a:pt x="293" y="214"/>
                      </a:lnTo>
                      <a:lnTo>
                        <a:pt x="399" y="270"/>
                      </a:lnTo>
                      <a:lnTo>
                        <a:pt x="521" y="326"/>
                      </a:lnTo>
                      <a:close/>
                    </a:path>
                  </a:pathLst>
                </a:custGeom>
                <a:solidFill>
                  <a:srgbClr val="746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522" name="Group 786"/>
                <p:cNvGrpSpPr>
                  <a:grpSpLocks/>
                </p:cNvGrpSpPr>
                <p:nvPr/>
              </p:nvGrpSpPr>
              <p:grpSpPr bwMode="auto">
                <a:xfrm flipH="1">
                  <a:off x="3943" y="1266"/>
                  <a:ext cx="492" cy="665"/>
                  <a:chOff x="1327" y="2239"/>
                  <a:chExt cx="541" cy="732"/>
                </a:xfrm>
              </p:grpSpPr>
              <p:sp>
                <p:nvSpPr>
                  <p:cNvPr id="1525" name="Freeform 787"/>
                  <p:cNvSpPr>
                    <a:spLocks/>
                  </p:cNvSpPr>
                  <p:nvPr/>
                </p:nvSpPr>
                <p:spPr bwMode="auto">
                  <a:xfrm>
                    <a:off x="1327" y="2239"/>
                    <a:ext cx="541" cy="732"/>
                  </a:xfrm>
                  <a:custGeom>
                    <a:avLst/>
                    <a:gdLst>
                      <a:gd name="T0" fmla="*/ 1 w 1081"/>
                      <a:gd name="T1" fmla="*/ 1 h 1463"/>
                      <a:gd name="T2" fmla="*/ 1 w 1081"/>
                      <a:gd name="T3" fmla="*/ 1 h 1463"/>
                      <a:gd name="T4" fmla="*/ 1 w 1081"/>
                      <a:gd name="T5" fmla="*/ 1 h 1463"/>
                      <a:gd name="T6" fmla="*/ 1 w 1081"/>
                      <a:gd name="T7" fmla="*/ 1 h 1463"/>
                      <a:gd name="T8" fmla="*/ 1 w 1081"/>
                      <a:gd name="T9" fmla="*/ 1 h 1463"/>
                      <a:gd name="T10" fmla="*/ 1 w 1081"/>
                      <a:gd name="T11" fmla="*/ 1 h 1463"/>
                      <a:gd name="T12" fmla="*/ 1 w 1081"/>
                      <a:gd name="T13" fmla="*/ 0 h 1463"/>
                      <a:gd name="T14" fmla="*/ 0 w 1081"/>
                      <a:gd name="T15" fmla="*/ 1 h 1463"/>
                      <a:gd name="T16" fmla="*/ 1 w 1081"/>
                      <a:gd name="T17" fmla="*/ 1 h 1463"/>
                      <a:gd name="T18" fmla="*/ 1 w 1081"/>
                      <a:gd name="T19" fmla="*/ 1 h 1463"/>
                      <a:gd name="T20" fmla="*/ 1 w 1081"/>
                      <a:gd name="T21" fmla="*/ 1 h 1463"/>
                      <a:gd name="T22" fmla="*/ 1 w 1081"/>
                      <a:gd name="T23" fmla="*/ 1 h 1463"/>
                      <a:gd name="T24" fmla="*/ 1 w 1081"/>
                      <a:gd name="T25" fmla="*/ 1 h 1463"/>
                      <a:gd name="T26" fmla="*/ 1 w 1081"/>
                      <a:gd name="T27" fmla="*/ 1 h 1463"/>
                      <a:gd name="T28" fmla="*/ 1 w 1081"/>
                      <a:gd name="T29" fmla="*/ 1 h 1463"/>
                      <a:gd name="T30" fmla="*/ 1 w 1081"/>
                      <a:gd name="T31" fmla="*/ 1 h 1463"/>
                      <a:gd name="T32" fmla="*/ 1 w 1081"/>
                      <a:gd name="T33" fmla="*/ 1 h 1463"/>
                      <a:gd name="T34" fmla="*/ 1 w 1081"/>
                      <a:gd name="T35" fmla="*/ 1 h 1463"/>
                      <a:gd name="T36" fmla="*/ 1 w 1081"/>
                      <a:gd name="T37" fmla="*/ 1 h 1463"/>
                      <a:gd name="T38" fmla="*/ 1 w 1081"/>
                      <a:gd name="T39" fmla="*/ 1 h 1463"/>
                      <a:gd name="T40" fmla="*/ 1 w 1081"/>
                      <a:gd name="T41" fmla="*/ 1 h 1463"/>
                      <a:gd name="T42" fmla="*/ 1 w 1081"/>
                      <a:gd name="T43" fmla="*/ 1 h 1463"/>
                      <a:gd name="T44" fmla="*/ 1 w 1081"/>
                      <a:gd name="T45" fmla="*/ 1 h 1463"/>
                      <a:gd name="T46" fmla="*/ 1 w 1081"/>
                      <a:gd name="T47" fmla="*/ 1 h 146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081"/>
                      <a:gd name="T73" fmla="*/ 0 h 1463"/>
                      <a:gd name="T74" fmla="*/ 1081 w 1081"/>
                      <a:gd name="T75" fmla="*/ 1463 h 146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081" h="1463">
                        <a:moveTo>
                          <a:pt x="600" y="216"/>
                        </a:moveTo>
                        <a:lnTo>
                          <a:pt x="402" y="198"/>
                        </a:lnTo>
                        <a:lnTo>
                          <a:pt x="282" y="168"/>
                        </a:lnTo>
                        <a:lnTo>
                          <a:pt x="244" y="112"/>
                        </a:lnTo>
                        <a:lnTo>
                          <a:pt x="244" y="66"/>
                        </a:lnTo>
                        <a:lnTo>
                          <a:pt x="212" y="26"/>
                        </a:lnTo>
                        <a:lnTo>
                          <a:pt x="102" y="0"/>
                        </a:lnTo>
                        <a:lnTo>
                          <a:pt x="0" y="8"/>
                        </a:lnTo>
                        <a:lnTo>
                          <a:pt x="124" y="1140"/>
                        </a:lnTo>
                        <a:lnTo>
                          <a:pt x="212" y="1244"/>
                        </a:lnTo>
                        <a:lnTo>
                          <a:pt x="322" y="1345"/>
                        </a:lnTo>
                        <a:lnTo>
                          <a:pt x="480" y="1425"/>
                        </a:lnTo>
                        <a:lnTo>
                          <a:pt x="662" y="1449"/>
                        </a:lnTo>
                        <a:lnTo>
                          <a:pt x="907" y="1463"/>
                        </a:lnTo>
                        <a:lnTo>
                          <a:pt x="1049" y="1441"/>
                        </a:lnTo>
                        <a:lnTo>
                          <a:pt x="1081" y="1361"/>
                        </a:lnTo>
                        <a:lnTo>
                          <a:pt x="1065" y="1258"/>
                        </a:lnTo>
                        <a:lnTo>
                          <a:pt x="963" y="942"/>
                        </a:lnTo>
                        <a:lnTo>
                          <a:pt x="877" y="626"/>
                        </a:lnTo>
                        <a:lnTo>
                          <a:pt x="837" y="388"/>
                        </a:lnTo>
                        <a:lnTo>
                          <a:pt x="837" y="326"/>
                        </a:lnTo>
                        <a:lnTo>
                          <a:pt x="781" y="238"/>
                        </a:lnTo>
                        <a:lnTo>
                          <a:pt x="718" y="216"/>
                        </a:lnTo>
                        <a:lnTo>
                          <a:pt x="600" y="21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526" name="Freeform 788"/>
                  <p:cNvSpPr>
                    <a:spLocks/>
                  </p:cNvSpPr>
                  <p:nvPr/>
                </p:nvSpPr>
                <p:spPr bwMode="auto">
                  <a:xfrm>
                    <a:off x="1338" y="2275"/>
                    <a:ext cx="465" cy="671"/>
                  </a:xfrm>
                  <a:custGeom>
                    <a:avLst/>
                    <a:gdLst>
                      <a:gd name="T0" fmla="*/ 1 w 929"/>
                      <a:gd name="T1" fmla="*/ 1 h 1341"/>
                      <a:gd name="T2" fmla="*/ 1 w 929"/>
                      <a:gd name="T3" fmla="*/ 1 h 1341"/>
                      <a:gd name="T4" fmla="*/ 1 w 929"/>
                      <a:gd name="T5" fmla="*/ 1 h 1341"/>
                      <a:gd name="T6" fmla="*/ 1 w 929"/>
                      <a:gd name="T7" fmla="*/ 1 h 1341"/>
                      <a:gd name="T8" fmla="*/ 1 w 929"/>
                      <a:gd name="T9" fmla="*/ 1 h 1341"/>
                      <a:gd name="T10" fmla="*/ 0 w 929"/>
                      <a:gd name="T11" fmla="*/ 0 h 1341"/>
                      <a:gd name="T12" fmla="*/ 1 w 929"/>
                      <a:gd name="T13" fmla="*/ 1 h 1341"/>
                      <a:gd name="T14" fmla="*/ 1 w 929"/>
                      <a:gd name="T15" fmla="*/ 1 h 1341"/>
                      <a:gd name="T16" fmla="*/ 1 w 929"/>
                      <a:gd name="T17" fmla="*/ 1 h 1341"/>
                      <a:gd name="T18" fmla="*/ 1 w 929"/>
                      <a:gd name="T19" fmla="*/ 1 h 1341"/>
                      <a:gd name="T20" fmla="*/ 1 w 929"/>
                      <a:gd name="T21" fmla="*/ 1 h 1341"/>
                      <a:gd name="T22" fmla="*/ 1 w 929"/>
                      <a:gd name="T23" fmla="*/ 1 h 1341"/>
                      <a:gd name="T24" fmla="*/ 1 w 929"/>
                      <a:gd name="T25" fmla="*/ 1 h 1341"/>
                      <a:gd name="T26" fmla="*/ 1 w 929"/>
                      <a:gd name="T27" fmla="*/ 1 h 1341"/>
                      <a:gd name="T28" fmla="*/ 1 w 929"/>
                      <a:gd name="T29" fmla="*/ 1 h 1341"/>
                      <a:gd name="T30" fmla="*/ 1 w 929"/>
                      <a:gd name="T31" fmla="*/ 1 h 1341"/>
                      <a:gd name="T32" fmla="*/ 1 w 929"/>
                      <a:gd name="T33" fmla="*/ 1 h 1341"/>
                      <a:gd name="T34" fmla="*/ 1 w 929"/>
                      <a:gd name="T35" fmla="*/ 1 h 1341"/>
                      <a:gd name="T36" fmla="*/ 1 w 929"/>
                      <a:gd name="T37" fmla="*/ 1 h 1341"/>
                      <a:gd name="T38" fmla="*/ 1 w 929"/>
                      <a:gd name="T39" fmla="*/ 1 h 1341"/>
                      <a:gd name="T40" fmla="*/ 1 w 929"/>
                      <a:gd name="T41" fmla="*/ 1 h 1341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29"/>
                      <a:gd name="T64" fmla="*/ 0 h 1341"/>
                      <a:gd name="T65" fmla="*/ 929 w 929"/>
                      <a:gd name="T66" fmla="*/ 1341 h 1341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29" h="1341">
                        <a:moveTo>
                          <a:pt x="608" y="270"/>
                        </a:moveTo>
                        <a:lnTo>
                          <a:pt x="434" y="262"/>
                        </a:lnTo>
                        <a:lnTo>
                          <a:pt x="250" y="230"/>
                        </a:lnTo>
                        <a:lnTo>
                          <a:pt x="142" y="174"/>
                        </a:lnTo>
                        <a:lnTo>
                          <a:pt x="80" y="126"/>
                        </a:lnTo>
                        <a:lnTo>
                          <a:pt x="0" y="0"/>
                        </a:lnTo>
                        <a:lnTo>
                          <a:pt x="118" y="1032"/>
                        </a:lnTo>
                        <a:lnTo>
                          <a:pt x="198" y="1128"/>
                        </a:lnTo>
                        <a:lnTo>
                          <a:pt x="284" y="1216"/>
                        </a:lnTo>
                        <a:lnTo>
                          <a:pt x="394" y="1277"/>
                        </a:lnTo>
                        <a:lnTo>
                          <a:pt x="488" y="1309"/>
                        </a:lnTo>
                        <a:lnTo>
                          <a:pt x="608" y="1325"/>
                        </a:lnTo>
                        <a:lnTo>
                          <a:pt x="715" y="1341"/>
                        </a:lnTo>
                        <a:lnTo>
                          <a:pt x="841" y="1341"/>
                        </a:lnTo>
                        <a:lnTo>
                          <a:pt x="897" y="1325"/>
                        </a:lnTo>
                        <a:lnTo>
                          <a:pt x="929" y="1277"/>
                        </a:lnTo>
                        <a:lnTo>
                          <a:pt x="913" y="1200"/>
                        </a:lnTo>
                        <a:lnTo>
                          <a:pt x="833" y="1018"/>
                        </a:lnTo>
                        <a:lnTo>
                          <a:pt x="699" y="402"/>
                        </a:lnTo>
                        <a:lnTo>
                          <a:pt x="678" y="316"/>
                        </a:lnTo>
                        <a:lnTo>
                          <a:pt x="608" y="2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5E6A71"/>
                      </a:solidFill>
                      <a:effectLst/>
                      <a:uLnTx/>
                      <a:uFillTx/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523" name="Freeform 789"/>
                <p:cNvSpPr>
                  <a:spLocks/>
                </p:cNvSpPr>
                <p:nvPr/>
              </p:nvSpPr>
              <p:spPr bwMode="auto">
                <a:xfrm flipH="1">
                  <a:off x="3195" y="2023"/>
                  <a:ext cx="34" cy="559"/>
                </a:xfrm>
                <a:custGeom>
                  <a:avLst/>
                  <a:gdLst>
                    <a:gd name="T0" fmla="*/ 0 w 76"/>
                    <a:gd name="T1" fmla="*/ 0 h 1231"/>
                    <a:gd name="T2" fmla="*/ 0 w 76"/>
                    <a:gd name="T3" fmla="*/ 0 h 1231"/>
                    <a:gd name="T4" fmla="*/ 0 w 76"/>
                    <a:gd name="T5" fmla="*/ 0 h 1231"/>
                    <a:gd name="T6" fmla="*/ 0 w 76"/>
                    <a:gd name="T7" fmla="*/ 0 h 1231"/>
                    <a:gd name="T8" fmla="*/ 0 w 76"/>
                    <a:gd name="T9" fmla="*/ 0 h 1231"/>
                    <a:gd name="T10" fmla="*/ 0 w 76"/>
                    <a:gd name="T11" fmla="*/ 0 h 1231"/>
                    <a:gd name="T12" fmla="*/ 0 w 76"/>
                    <a:gd name="T13" fmla="*/ 0 h 1231"/>
                    <a:gd name="T14" fmla="*/ 0 w 76"/>
                    <a:gd name="T15" fmla="*/ 0 h 1231"/>
                    <a:gd name="T16" fmla="*/ 0 w 76"/>
                    <a:gd name="T17" fmla="*/ 0 h 1231"/>
                    <a:gd name="T18" fmla="*/ 0 w 76"/>
                    <a:gd name="T19" fmla="*/ 0 h 1231"/>
                    <a:gd name="T20" fmla="*/ 0 w 76"/>
                    <a:gd name="T21" fmla="*/ 0 h 1231"/>
                    <a:gd name="T22" fmla="*/ 0 w 76"/>
                    <a:gd name="T23" fmla="*/ 0 h 1231"/>
                    <a:gd name="T24" fmla="*/ 0 w 76"/>
                    <a:gd name="T25" fmla="*/ 0 h 1231"/>
                    <a:gd name="T26" fmla="*/ 0 w 76"/>
                    <a:gd name="T27" fmla="*/ 0 h 1231"/>
                    <a:gd name="T28" fmla="*/ 0 w 76"/>
                    <a:gd name="T29" fmla="*/ 0 h 123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6"/>
                    <a:gd name="T46" fmla="*/ 0 h 1231"/>
                    <a:gd name="T47" fmla="*/ 76 w 76"/>
                    <a:gd name="T48" fmla="*/ 1231 h 123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6" h="1231">
                      <a:moveTo>
                        <a:pt x="52" y="0"/>
                      </a:moveTo>
                      <a:lnTo>
                        <a:pt x="76" y="62"/>
                      </a:lnTo>
                      <a:lnTo>
                        <a:pt x="48" y="110"/>
                      </a:lnTo>
                      <a:lnTo>
                        <a:pt x="26" y="214"/>
                      </a:lnTo>
                      <a:lnTo>
                        <a:pt x="56" y="308"/>
                      </a:lnTo>
                      <a:lnTo>
                        <a:pt x="38" y="860"/>
                      </a:lnTo>
                      <a:lnTo>
                        <a:pt x="38" y="1213"/>
                      </a:lnTo>
                      <a:lnTo>
                        <a:pt x="0" y="1231"/>
                      </a:lnTo>
                      <a:lnTo>
                        <a:pt x="4" y="498"/>
                      </a:lnTo>
                      <a:lnTo>
                        <a:pt x="38" y="322"/>
                      </a:lnTo>
                      <a:lnTo>
                        <a:pt x="18" y="240"/>
                      </a:lnTo>
                      <a:lnTo>
                        <a:pt x="8" y="210"/>
                      </a:lnTo>
                      <a:lnTo>
                        <a:pt x="22" y="120"/>
                      </a:lnTo>
                      <a:lnTo>
                        <a:pt x="48" y="7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524" name="Freeform 790"/>
                <p:cNvSpPr>
                  <a:spLocks/>
                </p:cNvSpPr>
                <p:nvPr/>
              </p:nvSpPr>
              <p:spPr bwMode="auto">
                <a:xfrm flipH="1">
                  <a:off x="3285" y="2029"/>
                  <a:ext cx="89" cy="28"/>
                </a:xfrm>
                <a:custGeom>
                  <a:avLst/>
                  <a:gdLst>
                    <a:gd name="T0" fmla="*/ 0 w 196"/>
                    <a:gd name="T1" fmla="*/ 0 h 62"/>
                    <a:gd name="T2" fmla="*/ 0 w 196"/>
                    <a:gd name="T3" fmla="*/ 0 h 62"/>
                    <a:gd name="T4" fmla="*/ 0 w 196"/>
                    <a:gd name="T5" fmla="*/ 0 h 62"/>
                    <a:gd name="T6" fmla="*/ 0 w 196"/>
                    <a:gd name="T7" fmla="*/ 0 h 62"/>
                    <a:gd name="T8" fmla="*/ 0 w 196"/>
                    <a:gd name="T9" fmla="*/ 0 h 62"/>
                    <a:gd name="T10" fmla="*/ 0 w 196"/>
                    <a:gd name="T11" fmla="*/ 0 h 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6"/>
                    <a:gd name="T19" fmla="*/ 0 h 62"/>
                    <a:gd name="T20" fmla="*/ 196 w 196"/>
                    <a:gd name="T21" fmla="*/ 62 h 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6" h="62">
                      <a:moveTo>
                        <a:pt x="196" y="0"/>
                      </a:moveTo>
                      <a:lnTo>
                        <a:pt x="100" y="46"/>
                      </a:lnTo>
                      <a:lnTo>
                        <a:pt x="16" y="62"/>
                      </a:lnTo>
                      <a:lnTo>
                        <a:pt x="0" y="62"/>
                      </a:lnTo>
                      <a:lnTo>
                        <a:pt x="50" y="18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5E6A71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</p:grpSp>
      </p:grpSp>
      <p:grpSp>
        <p:nvGrpSpPr>
          <p:cNvPr id="1604" name="Group 791"/>
          <p:cNvGrpSpPr>
            <a:grpSpLocks/>
          </p:cNvGrpSpPr>
          <p:nvPr/>
        </p:nvGrpSpPr>
        <p:grpSpPr bwMode="auto">
          <a:xfrm>
            <a:off x="1879600" y="1701800"/>
            <a:ext cx="5003800" cy="1758950"/>
            <a:chOff x="818" y="691"/>
            <a:chExt cx="3090" cy="1259"/>
          </a:xfrm>
        </p:grpSpPr>
        <p:sp>
          <p:nvSpPr>
            <p:cNvPr id="1605" name="Rectangle 792"/>
            <p:cNvSpPr>
              <a:spLocks noChangeArrowheads="1"/>
            </p:cNvSpPr>
            <p:nvPr/>
          </p:nvSpPr>
          <p:spPr bwMode="auto">
            <a:xfrm rot="5400000">
              <a:off x="2901" y="957"/>
              <a:ext cx="1251" cy="736"/>
            </a:xfrm>
            <a:prstGeom prst="rect">
              <a:avLst/>
            </a:prstGeom>
            <a:noFill/>
            <a:ln w="127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lIns="92075" tIns="46038" rIns="92075" bIns="46038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</a:endParaRPr>
            </a:p>
          </p:txBody>
        </p:sp>
        <p:sp>
          <p:nvSpPr>
            <p:cNvPr id="1606" name="Text Box 793"/>
            <p:cNvSpPr txBox="1">
              <a:spLocks noChangeArrowheads="1"/>
            </p:cNvSpPr>
            <p:nvPr/>
          </p:nvSpPr>
          <p:spPr bwMode="auto">
            <a:xfrm>
              <a:off x="3223" y="1311"/>
              <a:ext cx="608" cy="15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ODIF    Fares</a:t>
              </a:r>
            </a:p>
          </p:txBody>
        </p:sp>
        <p:sp>
          <p:nvSpPr>
            <p:cNvPr id="1607" name="Line 794"/>
            <p:cNvSpPr>
              <a:spLocks noChangeShapeType="1"/>
            </p:cNvSpPr>
            <p:nvPr/>
          </p:nvSpPr>
          <p:spPr bwMode="auto">
            <a:xfrm rot="5400000" flipH="1">
              <a:off x="3393" y="1352"/>
              <a:ext cx="267" cy="0"/>
            </a:xfrm>
            <a:prstGeom prst="line">
              <a:avLst/>
            </a:prstGeom>
            <a:noFill/>
            <a:ln w="12700">
              <a:solidFill>
                <a:srgbClr val="5E6A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08" name="Text Box 795"/>
            <p:cNvSpPr txBox="1">
              <a:spLocks noChangeArrowheads="1"/>
            </p:cNvSpPr>
            <p:nvPr/>
          </p:nvSpPr>
          <p:spPr bwMode="auto">
            <a:xfrm>
              <a:off x="1036" y="719"/>
              <a:ext cx="1239" cy="14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Availability / Booking Request</a:t>
              </a:r>
            </a:p>
          </p:txBody>
        </p:sp>
        <p:sp>
          <p:nvSpPr>
            <p:cNvPr id="1609" name="Line 796"/>
            <p:cNvSpPr>
              <a:spLocks noChangeShapeType="1"/>
            </p:cNvSpPr>
            <p:nvPr/>
          </p:nvSpPr>
          <p:spPr bwMode="auto">
            <a:xfrm rot="10800000">
              <a:off x="843" y="926"/>
              <a:ext cx="229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10" name="Rectangle 797"/>
            <p:cNvSpPr>
              <a:spLocks noChangeArrowheads="1"/>
            </p:cNvSpPr>
            <p:nvPr/>
          </p:nvSpPr>
          <p:spPr bwMode="auto">
            <a:xfrm>
              <a:off x="3268" y="882"/>
              <a:ext cx="530" cy="334"/>
            </a:xfrm>
            <a:prstGeom prst="rect">
              <a:avLst/>
            </a:prstGeom>
            <a:solidFill>
              <a:srgbClr val="662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Fare</a:t>
              </a:r>
              <a:b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</a:b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Evaluator</a:t>
              </a:r>
            </a:p>
          </p:txBody>
        </p:sp>
        <p:sp>
          <p:nvSpPr>
            <p:cNvPr id="1611" name="Rectangle 798"/>
            <p:cNvSpPr>
              <a:spLocks noChangeArrowheads="1"/>
            </p:cNvSpPr>
            <p:nvPr/>
          </p:nvSpPr>
          <p:spPr bwMode="auto">
            <a:xfrm>
              <a:off x="3250" y="863"/>
              <a:ext cx="530" cy="334"/>
            </a:xfrm>
            <a:prstGeom prst="rect">
              <a:avLst/>
            </a:prstGeom>
            <a:solidFill>
              <a:srgbClr val="CBD1F3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RTDP</a:t>
              </a:r>
            </a:p>
          </p:txBody>
        </p:sp>
        <p:sp>
          <p:nvSpPr>
            <p:cNvPr id="1612" name="Text Box 799"/>
            <p:cNvSpPr txBox="1">
              <a:spLocks noChangeArrowheads="1"/>
            </p:cNvSpPr>
            <p:nvPr/>
          </p:nvSpPr>
          <p:spPr bwMode="auto">
            <a:xfrm>
              <a:off x="987" y="919"/>
              <a:ext cx="1338" cy="16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Availability / Accept / Reject</a:t>
              </a:r>
            </a:p>
          </p:txBody>
        </p:sp>
        <p:sp>
          <p:nvSpPr>
            <p:cNvPr id="1613" name="Line 800"/>
            <p:cNvSpPr>
              <a:spLocks noChangeShapeType="1"/>
            </p:cNvSpPr>
            <p:nvPr/>
          </p:nvSpPr>
          <p:spPr bwMode="auto">
            <a:xfrm>
              <a:off x="818" y="839"/>
              <a:ext cx="231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14" name="Rectangle 801"/>
            <p:cNvSpPr>
              <a:spLocks noChangeArrowheads="1"/>
            </p:cNvSpPr>
            <p:nvPr/>
          </p:nvSpPr>
          <p:spPr bwMode="auto">
            <a:xfrm>
              <a:off x="3146" y="691"/>
              <a:ext cx="76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615" name="Group 802"/>
          <p:cNvGrpSpPr>
            <a:grpSpLocks/>
          </p:cNvGrpSpPr>
          <p:nvPr/>
        </p:nvGrpSpPr>
        <p:grpSpPr bwMode="auto">
          <a:xfrm>
            <a:off x="1884363" y="5135563"/>
            <a:ext cx="4154487" cy="825500"/>
            <a:chOff x="829" y="3139"/>
            <a:chExt cx="2565" cy="591"/>
          </a:xfrm>
        </p:grpSpPr>
        <p:sp>
          <p:nvSpPr>
            <p:cNvPr id="1616" name="Text Box 803"/>
            <p:cNvSpPr txBox="1">
              <a:spLocks noChangeArrowheads="1"/>
            </p:cNvSpPr>
            <p:nvPr/>
          </p:nvSpPr>
          <p:spPr bwMode="auto">
            <a:xfrm>
              <a:off x="1682" y="3139"/>
              <a:ext cx="469" cy="31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Group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Bkgs.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&amp; Util.</a:t>
              </a:r>
            </a:p>
          </p:txBody>
        </p:sp>
        <p:sp>
          <p:nvSpPr>
            <p:cNvPr id="1617" name="Text Box 804"/>
            <p:cNvSpPr txBox="1">
              <a:spLocks noChangeArrowheads="1"/>
            </p:cNvSpPr>
            <p:nvPr/>
          </p:nvSpPr>
          <p:spPr bwMode="auto">
            <a:xfrm>
              <a:off x="831" y="3433"/>
              <a:ext cx="426" cy="29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Group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Booking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Request</a:t>
              </a:r>
            </a:p>
          </p:txBody>
        </p:sp>
        <p:sp>
          <p:nvSpPr>
            <p:cNvPr id="1618" name="Rectangle 805"/>
            <p:cNvSpPr>
              <a:spLocks noChangeArrowheads="1"/>
            </p:cNvSpPr>
            <p:nvPr/>
          </p:nvSpPr>
          <p:spPr bwMode="auto">
            <a:xfrm>
              <a:off x="1253" y="3278"/>
              <a:ext cx="469" cy="290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5E6A71"/>
              </a:outerShdw>
            </a:effectLst>
          </p:spPr>
          <p:txBody>
            <a:bodyPr wrap="none" lIns="92075" tIns="44450" rIns="92075" bIns="44450" anchor="ctr"/>
            <a:lstStyle>
              <a:lvl1pPr defTabSz="896938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1pPr>
              <a:lvl2pPr marL="742950" indent="-285750" defTabSz="896938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2pPr>
              <a:lvl3pPr marL="1143000" indent="-228600" defTabSz="896938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3pPr>
              <a:lvl4pPr marL="1600200" indent="-228600" defTabSz="896938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4pPr>
              <a:lvl5pPr marL="2057400" indent="-228600" defTabSz="896938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5pPr>
              <a:lvl6pPr marL="25146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6pPr>
              <a:lvl7pPr marL="29718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7pPr>
              <a:lvl8pPr marL="34290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8pPr>
              <a:lvl9pPr marL="3886200" indent="-228600" defTabSz="896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89693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PROS</a:t>
              </a:r>
              <a:b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</a:br>
              <a:r>
                <a:rPr kumimoji="0" lang="en-US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Group</a:t>
              </a:r>
            </a:p>
          </p:txBody>
        </p:sp>
        <p:sp>
          <p:nvSpPr>
            <p:cNvPr id="1619" name="Line 806"/>
            <p:cNvSpPr>
              <a:spLocks noChangeShapeType="1"/>
            </p:cNvSpPr>
            <p:nvPr/>
          </p:nvSpPr>
          <p:spPr bwMode="auto">
            <a:xfrm flipH="1">
              <a:off x="1754" y="3422"/>
              <a:ext cx="328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20" name="Line 807"/>
            <p:cNvSpPr>
              <a:spLocks noChangeShapeType="1"/>
            </p:cNvSpPr>
            <p:nvPr/>
          </p:nvSpPr>
          <p:spPr bwMode="auto">
            <a:xfrm flipH="1">
              <a:off x="829" y="3422"/>
              <a:ext cx="424" cy="0"/>
            </a:xfrm>
            <a:prstGeom prst="line">
              <a:avLst/>
            </a:prstGeom>
            <a:noFill/>
            <a:ln w="19050">
              <a:solidFill>
                <a:srgbClr val="5E6A7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21" name="Freeform 808"/>
            <p:cNvSpPr>
              <a:spLocks/>
            </p:cNvSpPr>
            <p:nvPr/>
          </p:nvSpPr>
          <p:spPr bwMode="auto">
            <a:xfrm>
              <a:off x="1640" y="3583"/>
              <a:ext cx="1754" cy="135"/>
            </a:xfrm>
            <a:custGeom>
              <a:avLst/>
              <a:gdLst>
                <a:gd name="T0" fmla="*/ 1 w 2068"/>
                <a:gd name="T1" fmla="*/ 1549 h 105"/>
                <a:gd name="T2" fmla="*/ 0 w 2068"/>
                <a:gd name="T3" fmla="*/ 34136 h 105"/>
                <a:gd name="T4" fmla="*/ 47 w 2068"/>
                <a:gd name="T5" fmla="*/ 34136 h 105"/>
                <a:gd name="T6" fmla="*/ 47 w 2068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8"/>
                <a:gd name="T13" fmla="*/ 0 h 105"/>
                <a:gd name="T14" fmla="*/ 2068 w 2068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8" h="105">
                  <a:moveTo>
                    <a:pt x="1" y="5"/>
                  </a:moveTo>
                  <a:lnTo>
                    <a:pt x="0" y="105"/>
                  </a:lnTo>
                  <a:lnTo>
                    <a:pt x="2068" y="105"/>
                  </a:lnTo>
                  <a:lnTo>
                    <a:pt x="2068" y="0"/>
                  </a:lnTo>
                </a:path>
              </a:pathLst>
            </a:custGeom>
            <a:noFill/>
            <a:ln w="9525">
              <a:solidFill>
                <a:srgbClr val="0099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622" name="Rectangle 809"/>
          <p:cNvSpPr>
            <a:spLocks noChangeArrowheads="1"/>
          </p:cNvSpPr>
          <p:nvPr/>
        </p:nvSpPr>
        <p:spPr bwMode="auto">
          <a:xfrm>
            <a:off x="881063" y="-41275"/>
            <a:ext cx="6658224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Optimizer in O&amp;D Workflow</a:t>
            </a:r>
            <a:endParaRPr lang="en-US" sz="3200" dirty="0">
              <a:solidFill>
                <a:srgbClr val="662046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5620" y="4941055"/>
            <a:ext cx="1543243" cy="12689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9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42" y="20638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7" y="1163638"/>
            <a:ext cx="9101757" cy="4525963"/>
          </a:xfrm>
        </p:spPr>
        <p:txBody>
          <a:bodyPr>
            <a:normAutofit/>
          </a:bodyPr>
          <a:lstStyle/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endParaRPr lang="en-US" sz="24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65000"/>
              </a:spcBef>
              <a:buNone/>
            </a:pP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 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to determine the optimal inventory controls (Bid price and Authorization levels) on </a:t>
            </a:r>
            <a:r>
              <a:rPr lang="en-US" sz="2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controlled flights for maximizing Revenue.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24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 </a:t>
            </a:r>
            <a:r>
              <a:rPr lang="en-US" sz="32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32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4" y="1066800"/>
            <a:ext cx="8912543" cy="5499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inputs to the Optimizer are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Schedule, Capacity, Inventory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ODIF Forecast(s)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ODIF </a:t>
            </a:r>
            <a:r>
              <a:rPr lang="en-US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Fare(s)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lvl="1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outputs of the Optimizer are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 price for each flight/ leg cabin/ seat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levels for each flight/ leg/ class </a:t>
            </a:r>
          </a:p>
          <a:p>
            <a:pPr marL="0" indent="0">
              <a:buNone/>
            </a:pPr>
            <a:endParaRPr lang="en-US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14" y="0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en-US" sz="32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GB" sz="3200" b="1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15" y="1447802"/>
            <a:ext cx="86372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Process - Steps</a:t>
            </a:r>
          </a:p>
          <a:p>
            <a:pPr marL="438150" indent="-381000">
              <a:lnSpc>
                <a:spcPct val="90000"/>
              </a:lnSpc>
              <a:spcBef>
                <a:spcPct val="65000"/>
              </a:spcBef>
            </a:pPr>
            <a:r>
              <a:rPr lang="en-US" sz="26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five major steps of the Optimization process are:</a:t>
            </a:r>
          </a:p>
          <a:p>
            <a:pPr lvl="1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  Capacity Management</a:t>
            </a:r>
          </a:p>
          <a:p>
            <a:pPr lvl="1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  Network Optimization</a:t>
            </a:r>
          </a:p>
          <a:p>
            <a:pPr lvl="1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  Overbooking and Decrement Optimization</a:t>
            </a:r>
          </a:p>
          <a:p>
            <a:pPr lvl="1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  Dynamic Programming to determine Bid </a:t>
            </a:r>
            <a:r>
              <a:rPr lang="en-US" sz="2400" dirty="0" smtClean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  Determine Authorization Levels</a:t>
            </a:r>
          </a:p>
          <a:p>
            <a:pPr marL="457200" lvl="1" indent="0">
              <a:lnSpc>
                <a:spcPct val="90000"/>
              </a:lnSpc>
              <a:spcBef>
                <a:spcPct val="65000"/>
              </a:spcBef>
              <a:buNone/>
            </a:pPr>
            <a:endParaRPr lang="en-US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65000"/>
              </a:spcBef>
            </a:pPr>
            <a:endParaRPr lang="en-US" altLang="en-US" sz="2400" dirty="0" smtClean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rgbClr val="6620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31" y="6235931"/>
            <a:ext cx="1485900" cy="419100"/>
          </a:xfrm>
          <a:prstGeom prst="rect">
            <a:avLst/>
          </a:prstGeom>
        </p:spPr>
      </p:pic>
      <p:pic>
        <p:nvPicPr>
          <p:cNvPr id="7" name="Picture 6" descr="Oneworld_logo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6147263"/>
            <a:ext cx="419099" cy="41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9614" cy="3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DAD5C84D69BE479ED0D9A643761D42" ma:contentTypeVersion="12" ma:contentTypeDescription="Create a new document." ma:contentTypeScope="" ma:versionID="b99630429b8502cedcc7580562358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cde0750b04fdd20357115a0ebff6a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Item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1ECC3E-B542-4F6F-A8DD-4CFCCD7580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FE383E-922C-4E42-909E-AE0F611258C0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3D53A3-8838-4DEA-A1F2-5A623CF2EA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2372</Words>
  <Application>Microsoft Office PowerPoint</Application>
  <PresentationFormat>Custom</PresentationFormat>
  <Paragraphs>742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  PROS O&amp;D Optimizer</vt:lpstr>
      <vt:lpstr>Agenda</vt:lpstr>
      <vt:lpstr>RM is..</vt:lpstr>
      <vt:lpstr>How.. ?</vt:lpstr>
      <vt:lpstr>O&amp;D Optimizer</vt:lpstr>
      <vt:lpstr>PowerPoint Presentation</vt:lpstr>
      <vt:lpstr>Optimizer Overview</vt:lpstr>
      <vt:lpstr>Optimizer Overview</vt:lpstr>
      <vt:lpstr>Optimization process</vt:lpstr>
      <vt:lpstr>Optimization process</vt:lpstr>
      <vt:lpstr>Step 1: Capacity Management</vt:lpstr>
      <vt:lpstr>Step 1: Capacity Management</vt:lpstr>
      <vt:lpstr>2. AU computation</vt:lpstr>
      <vt:lpstr>Optimization process</vt:lpstr>
      <vt:lpstr>Network Definition</vt:lpstr>
      <vt:lpstr>Network Definition</vt:lpstr>
      <vt:lpstr>Network Definition Example</vt:lpstr>
      <vt:lpstr>Network optimization</vt:lpstr>
      <vt:lpstr>Displacement Cost - Example</vt:lpstr>
      <vt:lpstr>Displacement Cost - Example</vt:lpstr>
      <vt:lpstr>Displacement Cost - Example</vt:lpstr>
      <vt:lpstr>Displacement cost CDG - DOH</vt:lpstr>
      <vt:lpstr>Displacement cost CDG - DOH</vt:lpstr>
      <vt:lpstr>Displacement cost DOH - BKK</vt:lpstr>
      <vt:lpstr>Displacement cost DOH - BKK</vt:lpstr>
      <vt:lpstr>Understanding Displacement cost</vt:lpstr>
      <vt:lpstr>Pseudo fares</vt:lpstr>
      <vt:lpstr>Understanding Pseudo Fares</vt:lpstr>
      <vt:lpstr>Understanding Pseudo Fares</vt:lpstr>
      <vt:lpstr>Optimization process</vt:lpstr>
      <vt:lpstr>Overbooking and Decrement</vt:lpstr>
      <vt:lpstr>Overbooking and Decrement</vt:lpstr>
      <vt:lpstr>Overbooking Optimization</vt:lpstr>
      <vt:lpstr>Step 3: Overbooking and Decrement</vt:lpstr>
      <vt:lpstr>Step 3: Overbooking and Decrement</vt:lpstr>
      <vt:lpstr>Optimization process</vt:lpstr>
      <vt:lpstr>Dynamic Programming</vt:lpstr>
      <vt:lpstr>Step 4: Dynamic Programming (DP)</vt:lpstr>
      <vt:lpstr>Dynamic Programming (DP)</vt:lpstr>
      <vt:lpstr>Dynamic Programming (DP)</vt:lpstr>
      <vt:lpstr>Expected revenue values</vt:lpstr>
      <vt:lpstr>Expected revenues</vt:lpstr>
      <vt:lpstr>Bid Prices based on expected revenues</vt:lpstr>
      <vt:lpstr>Bid Prices based on expected revenues</vt:lpstr>
      <vt:lpstr>Optimization process</vt:lpstr>
      <vt:lpstr>Step 5: Determine Authorization Levels</vt:lpstr>
      <vt:lpstr>AU levels</vt:lpstr>
      <vt:lpstr>Determining AU levels</vt:lpstr>
      <vt:lpstr>PowerPoint Presentation</vt:lpstr>
    </vt:vector>
  </TitlesOfParts>
  <Company>Qatar Airways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Gina Jamil</dc:creator>
  <cp:lastModifiedBy>Armand Carmona Budesca</cp:lastModifiedBy>
  <cp:revision>202</cp:revision>
  <cp:lastPrinted>2013-06-10T08:09:07Z</cp:lastPrinted>
  <dcterms:created xsi:type="dcterms:W3CDTF">2013-04-30T04:48:15Z</dcterms:created>
  <dcterms:modified xsi:type="dcterms:W3CDTF">2015-05-10T13:10:46Z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0x0101001BDAD5C84D69BE479ED0D9A643761D42</vt:lpwstr>
  </property>
</Properties>
</file>