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휴먼둥근헤드라인" panose="02030504000101010101" pitchFamily="18" charset="-127"/>
      <p:regular r:id="rId22"/>
    </p:embeddedFont>
    <p:embeddedFont>
      <p:font typeface="HY견고딕" panose="02030600000101010101" pitchFamily="18" charset="-127"/>
      <p:regular r:id="rId23"/>
    </p:embeddedFont>
    <p:embeddedFont>
      <p:font typeface="휴먼모음T" panose="0203050400010101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113" d="100"/>
          <a:sy n="113" d="100"/>
        </p:scale>
        <p:origin x="126" y="150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2022-06-24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○○아카데미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훈련기관명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2022</a:t>
            </a:r>
            <a:r>
              <a:rPr lang="ko-KR" altLang="en-US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년도 </a:t>
            </a:r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</a:t>
            </a:r>
            <a:r>
              <a:rPr lang="ko-KR" altLang="en-US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디지털 트레이닝 성과평가</a:t>
            </a:r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조정</a:t>
            </a:r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③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④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: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변경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대표 프로젝트의 팀 별로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증빙자료를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 및 작성요령 등은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9229"/>
              </p:ext>
            </p:extLst>
          </p:nvPr>
        </p:nvGraphicFramePr>
        <p:xfrm>
          <a:off x="1271464" y="2676732"/>
          <a:ext cx="9649072" cy="341738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하나의 사례로 간단하게 제시한 것이므로 프로젝트의 성격에 따라 보다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과정에서는 활용된 기술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*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결과는 그 과정이 잘 드러날 수 있도록 가공 과정부터 활용까지 전체적인 프로세스를 확인할 수 있도록 단계별로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드러날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추출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Glove)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–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문맥상 유사성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이해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LG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형식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②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1852</TotalTime>
  <Words>878</Words>
  <Application>Microsoft Office PowerPoint</Application>
  <PresentationFormat>와이드스크린</PresentationFormat>
  <Paragraphs>150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Calibri</vt:lpstr>
      <vt:lpstr>Arial</vt:lpstr>
      <vt:lpstr>Wingdings</vt:lpstr>
      <vt:lpstr>Calibri Light</vt:lpstr>
      <vt:lpstr>휴먼둥근헤드라인</vt:lpstr>
      <vt:lpstr>HY견고딕</vt:lpstr>
      <vt:lpstr>휴먼모음T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집체훈련심사센터</cp:lastModifiedBy>
  <cp:revision>200</cp:revision>
  <dcterms:created xsi:type="dcterms:W3CDTF">2014-04-29T00:37:20Z</dcterms:created>
  <dcterms:modified xsi:type="dcterms:W3CDTF">2022-06-24T01:45:37Z</dcterms:modified>
</cp:coreProperties>
</file>