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4" d="100"/>
          <a:sy n="114" d="100"/>
        </p:scale>
        <p:origin x="288" y="96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2023-12-07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5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김지훈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K-digital 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부산대학교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전국 야영장 등록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2023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트레이닝 성과평가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조정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51675"/>
              </p:ext>
            </p:extLst>
          </p:nvPr>
        </p:nvGraphicFramePr>
        <p:xfrm>
          <a:off x="1271464" y="2676732"/>
          <a:ext cx="9649072" cy="289482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김지훈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프론트 엔드 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 엔드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 DB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869</Words>
  <Application>Microsoft Office PowerPoint</Application>
  <PresentationFormat>와이드스크린</PresentationFormat>
  <Paragraphs>142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Calibri Light</vt:lpstr>
      <vt:lpstr>Calibri</vt:lpstr>
      <vt:lpstr>휴먼둥근헤드라인</vt:lpstr>
      <vt:lpstr>맑은 고딕</vt:lpstr>
      <vt:lpstr>HY견고딕</vt:lpstr>
      <vt:lpstr>휴먼모음T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SW402-03</cp:lastModifiedBy>
  <cp:revision>202</cp:revision>
  <dcterms:created xsi:type="dcterms:W3CDTF">2014-04-29T00:37:20Z</dcterms:created>
  <dcterms:modified xsi:type="dcterms:W3CDTF">2023-12-07T08:39:39Z</dcterms:modified>
</cp:coreProperties>
</file>